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2" r:id="rId9"/>
    <p:sldId id="265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" dt="2021-04-07T16:49:51.434"/>
    <p1510:client id="{B02BD0F5-DDBF-3F38-D8C2-A2D052A7F599}" v="1400" vWet="1403" dt="2021-04-07T18:30:15.701"/>
    <p1510:client id="{CD17281B-0535-DD4F-8C79-8B31E65792F9}" v="742" dt="2021-04-07T18:47:37.374"/>
    <p1510:client id="{E5E7CEE5-CB34-4FF6-9F54-1918F0B4E3CB}" v="1218" dt="2021-04-07T16:06:07.160"/>
    <p1510:client id="{E8A84FA3-DB91-0375-68F3-31422B7E816C}" v="53" dt="2021-04-07T18:39:48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nima Yadav" userId="S::purnima.yadav@dcmail.ca::5b69956f-cb3d-4ffd-81e5-e468580188ff" providerId="AD" clId="Web-{E5E7CEE5-CB34-4FF6-9F54-1918F0B4E3CB}"/>
    <pc:docChg chg="addSld modSld">
      <pc:chgData name="Purnima Yadav" userId="S::purnima.yadav@dcmail.ca::5b69956f-cb3d-4ffd-81e5-e468580188ff" providerId="AD" clId="Web-{E5E7CEE5-CB34-4FF6-9F54-1918F0B4E3CB}" dt="2021-04-07T16:06:06.628" v="602" actId="20577"/>
      <pc:docMkLst>
        <pc:docMk/>
      </pc:docMkLst>
      <pc:sldChg chg="modSp">
        <pc:chgData name="Purnima Yadav" userId="S::purnima.yadav@dcmail.ca::5b69956f-cb3d-4ffd-81e5-e468580188ff" providerId="AD" clId="Web-{E5E7CEE5-CB34-4FF6-9F54-1918F0B4E3CB}" dt="2021-04-07T15:38:40.429" v="11" actId="20577"/>
        <pc:sldMkLst>
          <pc:docMk/>
          <pc:sldMk cId="109857222" sldId="256"/>
        </pc:sldMkLst>
        <pc:spChg chg="mod">
          <ac:chgData name="Purnima Yadav" userId="S::purnima.yadav@dcmail.ca::5b69956f-cb3d-4ffd-81e5-e468580188ff" providerId="AD" clId="Web-{E5E7CEE5-CB34-4FF6-9F54-1918F0B4E3CB}" dt="2021-04-07T15:38:30.054" v="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nima Yadav" userId="S::purnima.yadav@dcmail.ca::5b69956f-cb3d-4ffd-81e5-e468580188ff" providerId="AD" clId="Web-{E5E7CEE5-CB34-4FF6-9F54-1918F0B4E3CB}" dt="2021-04-07T15:38:40.429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urnima Yadav" userId="S::purnima.yadav@dcmail.ca::5b69956f-cb3d-4ffd-81e5-e468580188ff" providerId="AD" clId="Web-{E5E7CEE5-CB34-4FF6-9F54-1918F0B4E3CB}" dt="2021-04-07T15:40:34.461" v="107" actId="20577"/>
        <pc:sldMkLst>
          <pc:docMk/>
          <pc:sldMk cId="2120158187" sldId="257"/>
        </pc:sldMkLst>
        <pc:spChg chg="mod">
          <ac:chgData name="Purnima Yadav" userId="S::purnima.yadav@dcmail.ca::5b69956f-cb3d-4ffd-81e5-e468580188ff" providerId="AD" clId="Web-{E5E7CEE5-CB34-4FF6-9F54-1918F0B4E3CB}" dt="2021-04-07T15:38:55.179" v="13" actId="20577"/>
          <ac:spMkLst>
            <pc:docMk/>
            <pc:sldMk cId="2120158187" sldId="257"/>
            <ac:spMk id="2" creationId="{82EE5589-A21C-4DF9-A819-A2905E667904}"/>
          </ac:spMkLst>
        </pc:spChg>
        <pc:spChg chg="mod">
          <ac:chgData name="Purnima Yadav" userId="S::purnima.yadav@dcmail.ca::5b69956f-cb3d-4ffd-81e5-e468580188ff" providerId="AD" clId="Web-{E5E7CEE5-CB34-4FF6-9F54-1918F0B4E3CB}" dt="2021-04-07T15:40:34.461" v="107" actId="20577"/>
          <ac:spMkLst>
            <pc:docMk/>
            <pc:sldMk cId="2120158187" sldId="257"/>
            <ac:spMk id="3" creationId="{0A1B667A-BD08-4402-BEDE-BC395D667353}"/>
          </ac:spMkLst>
        </pc:spChg>
      </pc:sldChg>
      <pc:sldChg chg="modSp new">
        <pc:chgData name="Purnima Yadav" userId="S::purnima.yadav@dcmail.ca::5b69956f-cb3d-4ffd-81e5-e468580188ff" providerId="AD" clId="Web-{E5E7CEE5-CB34-4FF6-9F54-1918F0B4E3CB}" dt="2021-04-07T15:53:59.858" v="334" actId="20577"/>
        <pc:sldMkLst>
          <pc:docMk/>
          <pc:sldMk cId="3202148622" sldId="258"/>
        </pc:sldMkLst>
        <pc:spChg chg="mod">
          <ac:chgData name="Purnima Yadav" userId="S::purnima.yadav@dcmail.ca::5b69956f-cb3d-4ffd-81e5-e468580188ff" providerId="AD" clId="Web-{E5E7CEE5-CB34-4FF6-9F54-1918F0B4E3CB}" dt="2021-04-07T15:40:44.477" v="116" actId="20577"/>
          <ac:spMkLst>
            <pc:docMk/>
            <pc:sldMk cId="3202148622" sldId="258"/>
            <ac:spMk id="2" creationId="{7494BCCA-90ED-4C7F-B994-4C89BCA13DA2}"/>
          </ac:spMkLst>
        </pc:spChg>
        <pc:spChg chg="mod">
          <ac:chgData name="Purnima Yadav" userId="S::purnima.yadav@dcmail.ca::5b69956f-cb3d-4ffd-81e5-e468580188ff" providerId="AD" clId="Web-{E5E7CEE5-CB34-4FF6-9F54-1918F0B4E3CB}" dt="2021-04-07T15:53:59.858" v="334" actId="20577"/>
          <ac:spMkLst>
            <pc:docMk/>
            <pc:sldMk cId="3202148622" sldId="258"/>
            <ac:spMk id="3" creationId="{C75F19BC-A35F-4B29-B97C-13A3FC8AAE15}"/>
          </ac:spMkLst>
        </pc:spChg>
      </pc:sldChg>
      <pc:sldChg chg="modSp new">
        <pc:chgData name="Purnima Yadav" userId="S::purnima.yadav@dcmail.ca::5b69956f-cb3d-4ffd-81e5-e468580188ff" providerId="AD" clId="Web-{E5E7CEE5-CB34-4FF6-9F54-1918F0B4E3CB}" dt="2021-04-07T15:59:10.485" v="387" actId="20577"/>
        <pc:sldMkLst>
          <pc:docMk/>
          <pc:sldMk cId="767462437" sldId="259"/>
        </pc:sldMkLst>
        <pc:spChg chg="mod">
          <ac:chgData name="Purnima Yadav" userId="S::purnima.yadav@dcmail.ca::5b69956f-cb3d-4ffd-81e5-e468580188ff" providerId="AD" clId="Web-{E5E7CEE5-CB34-4FF6-9F54-1918F0B4E3CB}" dt="2021-04-07T15:54:22.467" v="357" actId="20577"/>
          <ac:spMkLst>
            <pc:docMk/>
            <pc:sldMk cId="767462437" sldId="259"/>
            <ac:spMk id="2" creationId="{FB0E63D2-A368-41EA-8C2F-FA39C28CBECA}"/>
          </ac:spMkLst>
        </pc:spChg>
        <pc:spChg chg="mod">
          <ac:chgData name="Purnima Yadav" userId="S::purnima.yadav@dcmail.ca::5b69956f-cb3d-4ffd-81e5-e468580188ff" providerId="AD" clId="Web-{E5E7CEE5-CB34-4FF6-9F54-1918F0B4E3CB}" dt="2021-04-07T15:59:10.485" v="387" actId="20577"/>
          <ac:spMkLst>
            <pc:docMk/>
            <pc:sldMk cId="767462437" sldId="259"/>
            <ac:spMk id="3" creationId="{5674F1E5-8BE7-4EC1-B2DD-94BE374988B6}"/>
          </ac:spMkLst>
        </pc:spChg>
      </pc:sldChg>
      <pc:sldChg chg="modSp new">
        <pc:chgData name="Purnima Yadav" userId="S::purnima.yadav@dcmail.ca::5b69956f-cb3d-4ffd-81e5-e468580188ff" providerId="AD" clId="Web-{E5E7CEE5-CB34-4FF6-9F54-1918F0B4E3CB}" dt="2021-04-07T16:01:23.767" v="509" actId="20577"/>
        <pc:sldMkLst>
          <pc:docMk/>
          <pc:sldMk cId="236190622" sldId="260"/>
        </pc:sldMkLst>
        <pc:spChg chg="mod">
          <ac:chgData name="Purnima Yadav" userId="S::purnima.yadav@dcmail.ca::5b69956f-cb3d-4ffd-81e5-e468580188ff" providerId="AD" clId="Web-{E5E7CEE5-CB34-4FF6-9F54-1918F0B4E3CB}" dt="2021-04-07T15:59:54.423" v="417" actId="20577"/>
          <ac:spMkLst>
            <pc:docMk/>
            <pc:sldMk cId="236190622" sldId="260"/>
            <ac:spMk id="2" creationId="{950F1C6F-5553-4E26-B555-28976EE1B1EC}"/>
          </ac:spMkLst>
        </pc:spChg>
        <pc:spChg chg="mod">
          <ac:chgData name="Purnima Yadav" userId="S::purnima.yadav@dcmail.ca::5b69956f-cb3d-4ffd-81e5-e468580188ff" providerId="AD" clId="Web-{E5E7CEE5-CB34-4FF6-9F54-1918F0B4E3CB}" dt="2021-04-07T16:01:23.767" v="509" actId="20577"/>
          <ac:spMkLst>
            <pc:docMk/>
            <pc:sldMk cId="236190622" sldId="260"/>
            <ac:spMk id="3" creationId="{1CD64F01-847A-4B17-BEDF-FAB8113E5A59}"/>
          </ac:spMkLst>
        </pc:spChg>
      </pc:sldChg>
      <pc:sldChg chg="modSp new">
        <pc:chgData name="Purnima Yadav" userId="S::purnima.yadav@dcmail.ca::5b69956f-cb3d-4ffd-81e5-e468580188ff" providerId="AD" clId="Web-{E5E7CEE5-CB34-4FF6-9F54-1918F0B4E3CB}" dt="2021-04-07T16:02:04.361" v="525" actId="20577"/>
        <pc:sldMkLst>
          <pc:docMk/>
          <pc:sldMk cId="2630648001" sldId="261"/>
        </pc:sldMkLst>
        <pc:spChg chg="mod">
          <ac:chgData name="Purnima Yadav" userId="S::purnima.yadav@dcmail.ca::5b69956f-cb3d-4ffd-81e5-e468580188ff" providerId="AD" clId="Web-{E5E7CEE5-CB34-4FF6-9F54-1918F0B4E3CB}" dt="2021-04-07T16:01:45.361" v="521" actId="20577"/>
          <ac:spMkLst>
            <pc:docMk/>
            <pc:sldMk cId="2630648001" sldId="261"/>
            <ac:spMk id="2" creationId="{BBD60F66-DE73-4209-AEC4-EF8BA585A9DE}"/>
          </ac:spMkLst>
        </pc:spChg>
        <pc:spChg chg="mod">
          <ac:chgData name="Purnima Yadav" userId="S::purnima.yadav@dcmail.ca::5b69956f-cb3d-4ffd-81e5-e468580188ff" providerId="AD" clId="Web-{E5E7CEE5-CB34-4FF6-9F54-1918F0B4E3CB}" dt="2021-04-07T16:02:04.361" v="525" actId="20577"/>
          <ac:spMkLst>
            <pc:docMk/>
            <pc:sldMk cId="2630648001" sldId="261"/>
            <ac:spMk id="3" creationId="{EF739E2E-108B-448E-94FE-56B5CEBFD936}"/>
          </ac:spMkLst>
        </pc:spChg>
      </pc:sldChg>
      <pc:sldChg chg="modSp new">
        <pc:chgData name="Purnima Yadav" userId="S::purnima.yadav@dcmail.ca::5b69956f-cb3d-4ffd-81e5-e468580188ff" providerId="AD" clId="Web-{E5E7CEE5-CB34-4FF6-9F54-1918F0B4E3CB}" dt="2021-04-07T16:05:47.613" v="583" actId="20577"/>
        <pc:sldMkLst>
          <pc:docMk/>
          <pc:sldMk cId="659598431" sldId="262"/>
        </pc:sldMkLst>
        <pc:spChg chg="mod">
          <ac:chgData name="Purnima Yadav" userId="S::purnima.yadav@dcmail.ca::5b69956f-cb3d-4ffd-81e5-e468580188ff" providerId="AD" clId="Web-{E5E7CEE5-CB34-4FF6-9F54-1918F0B4E3CB}" dt="2021-04-07T16:02:34.924" v="536" actId="20577"/>
          <ac:spMkLst>
            <pc:docMk/>
            <pc:sldMk cId="659598431" sldId="262"/>
            <ac:spMk id="2" creationId="{15284D79-4023-4D9C-A8C6-2E51798E5359}"/>
          </ac:spMkLst>
        </pc:spChg>
        <pc:spChg chg="mod">
          <ac:chgData name="Purnima Yadav" userId="S::purnima.yadav@dcmail.ca::5b69956f-cb3d-4ffd-81e5-e468580188ff" providerId="AD" clId="Web-{E5E7CEE5-CB34-4FF6-9F54-1918F0B4E3CB}" dt="2021-04-07T16:05:47.613" v="583" actId="20577"/>
          <ac:spMkLst>
            <pc:docMk/>
            <pc:sldMk cId="659598431" sldId="262"/>
            <ac:spMk id="3" creationId="{D5528909-51D6-4BCB-9510-9167101E5D53}"/>
          </ac:spMkLst>
        </pc:spChg>
      </pc:sldChg>
      <pc:sldChg chg="modSp new">
        <pc:chgData name="Purnima Yadav" userId="S::purnima.yadav@dcmail.ca::5b69956f-cb3d-4ffd-81e5-e468580188ff" providerId="AD" clId="Web-{E5E7CEE5-CB34-4FF6-9F54-1918F0B4E3CB}" dt="2021-04-07T16:05:57.300" v="594" actId="20577"/>
        <pc:sldMkLst>
          <pc:docMk/>
          <pc:sldMk cId="1458152179" sldId="263"/>
        </pc:sldMkLst>
        <pc:spChg chg="mod">
          <ac:chgData name="Purnima Yadav" userId="S::purnima.yadav@dcmail.ca::5b69956f-cb3d-4ffd-81e5-e468580188ff" providerId="AD" clId="Web-{E5E7CEE5-CB34-4FF6-9F54-1918F0B4E3CB}" dt="2021-04-07T16:05:57.300" v="594" actId="20577"/>
          <ac:spMkLst>
            <pc:docMk/>
            <pc:sldMk cId="1458152179" sldId="263"/>
            <ac:spMk id="2" creationId="{66254DD6-672C-401F-A9CA-A3170C60C95C}"/>
          </ac:spMkLst>
        </pc:spChg>
      </pc:sldChg>
      <pc:sldChg chg="modSp new">
        <pc:chgData name="Purnima Yadav" userId="S::purnima.yadav@dcmail.ca::5b69956f-cb3d-4ffd-81e5-e468580188ff" providerId="AD" clId="Web-{E5E7CEE5-CB34-4FF6-9F54-1918F0B4E3CB}" dt="2021-04-07T16:06:06.628" v="602" actId="20577"/>
        <pc:sldMkLst>
          <pc:docMk/>
          <pc:sldMk cId="3626227555" sldId="264"/>
        </pc:sldMkLst>
        <pc:spChg chg="mod">
          <ac:chgData name="Purnima Yadav" userId="S::purnima.yadav@dcmail.ca::5b69956f-cb3d-4ffd-81e5-e468580188ff" providerId="AD" clId="Web-{E5E7CEE5-CB34-4FF6-9F54-1918F0B4E3CB}" dt="2021-04-07T16:06:06.628" v="602" actId="20577"/>
          <ac:spMkLst>
            <pc:docMk/>
            <pc:sldMk cId="3626227555" sldId="264"/>
            <ac:spMk id="2" creationId="{0B2B7160-BD5D-45B7-8A6D-1027E8B2FD78}"/>
          </ac:spMkLst>
        </pc:spChg>
      </pc:sldChg>
    </pc:docChg>
  </pc:docChgLst>
  <pc:docChgLst>
    <pc:chgData name="Pooja Chitradurga vasan" userId="S::pooja.chitradurgavasan@dcmail.ca::85dbfcbe-6071-4eb5-babb-98e4f648840d" providerId="AD" clId="Web-{00000000-0000-0000-0000-000000000000}"/>
    <pc:docChg chg="modSld">
      <pc:chgData name="Pooja Chitradurga vasan" userId="S::pooja.chitradurgavasan@dcmail.ca::85dbfcbe-6071-4eb5-babb-98e4f648840d" providerId="AD" clId="Web-{00000000-0000-0000-0000-000000000000}" dt="2021-04-07T16:50:01.481" v="1"/>
      <pc:docMkLst>
        <pc:docMk/>
      </pc:docMkLst>
      <pc:sldChg chg="addSp modSp mod setBg setClrOvrMap">
        <pc:chgData name="Pooja Chitradurga vasan" userId="S::pooja.chitradurgavasan@dcmail.ca::85dbfcbe-6071-4eb5-babb-98e4f648840d" providerId="AD" clId="Web-{00000000-0000-0000-0000-000000000000}" dt="2021-04-07T16:50:01.481" v="1"/>
        <pc:sldMkLst>
          <pc:docMk/>
          <pc:sldMk cId="109857222" sldId="256"/>
        </pc:sldMkLst>
        <pc:spChg chg="mod">
          <ac:chgData name="Pooja Chitradurga vasan" userId="S::pooja.chitradurgavasan@dcmail.ca::85dbfcbe-6071-4eb5-babb-98e4f648840d" providerId="AD" clId="Web-{00000000-0000-0000-0000-000000000000}" dt="2021-04-07T16:50:01.481" v="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ooja Chitradurga vasan" userId="S::pooja.chitradurgavasan@dcmail.ca::85dbfcbe-6071-4eb5-babb-98e4f648840d" providerId="AD" clId="Web-{00000000-0000-0000-0000-000000000000}" dt="2021-04-07T16:50:01.481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ooja Chitradurga vasan" userId="S::pooja.chitradurgavasan@dcmail.ca::85dbfcbe-6071-4eb5-babb-98e4f648840d" providerId="AD" clId="Web-{00000000-0000-0000-0000-000000000000}" dt="2021-04-07T16:50:01.481" v="1"/>
          <ac:spMkLst>
            <pc:docMk/>
            <pc:sldMk cId="109857222" sldId="256"/>
            <ac:spMk id="9" creationId="{0671A8AE-40A1-4631-A6B8-581AFF065482}"/>
          </ac:spMkLst>
        </pc:spChg>
        <pc:spChg chg="add">
          <ac:chgData name="Pooja Chitradurga vasan" userId="S::pooja.chitradurgavasan@dcmail.ca::85dbfcbe-6071-4eb5-babb-98e4f648840d" providerId="AD" clId="Web-{00000000-0000-0000-0000-000000000000}" dt="2021-04-07T16:50:01.481" v="1"/>
          <ac:spMkLst>
            <pc:docMk/>
            <pc:sldMk cId="109857222" sldId="256"/>
            <ac:spMk id="11" creationId="{AB58EF07-17C2-48CF-ABB0-EEF1F17CB8F0}"/>
          </ac:spMkLst>
        </pc:spChg>
        <pc:spChg chg="add">
          <ac:chgData name="Pooja Chitradurga vasan" userId="S::pooja.chitradurgavasan@dcmail.ca::85dbfcbe-6071-4eb5-babb-98e4f648840d" providerId="AD" clId="Web-{00000000-0000-0000-0000-000000000000}" dt="2021-04-07T16:50:01.481" v="1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Pooja Chitradurga vasan" userId="S::pooja.chitradurgavasan@dcmail.ca::85dbfcbe-6071-4eb5-babb-98e4f648840d" providerId="AD" clId="Web-{00000000-0000-0000-0000-000000000000}" dt="2021-04-07T16:50:01.481" v="1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Pooja Chitradurga vasan" userId="S::pooja.chitradurgavasan@dcmail.ca::85dbfcbe-6071-4eb5-babb-98e4f648840d" providerId="AD" clId="Web-{00000000-0000-0000-0000-000000000000}" dt="2021-04-07T16:50:01.481" v="1"/>
          <ac:picMkLst>
            <pc:docMk/>
            <pc:sldMk cId="109857222" sldId="256"/>
            <ac:picMk id="4" creationId="{BA9EE73E-8AD5-4CC9-80C0-4F55EDDD301A}"/>
          </ac:picMkLst>
        </pc:picChg>
      </pc:sldChg>
    </pc:docChg>
  </pc:docChgLst>
  <pc:docChgLst>
    <pc:chgData name="Purnima Yadav" userId="5b69956f-cb3d-4ffd-81e5-e468580188ff" providerId="ADAL" clId="{CD17281B-0535-DD4F-8C79-8B31E65792F9}"/>
    <pc:docChg chg="undo custSel mod addSld delSld modSld modMainMaster">
      <pc:chgData name="Purnima Yadav" userId="5b69956f-cb3d-4ffd-81e5-e468580188ff" providerId="ADAL" clId="{CD17281B-0535-DD4F-8C79-8B31E65792F9}" dt="2021-04-07T18:47:37.374" v="740" actId="5793"/>
      <pc:docMkLst>
        <pc:docMk/>
      </pc:docMkLst>
      <pc:sldChg chg="addSp delSp modSp mod modTransition setClrOvrMap delDesignElem">
        <pc:chgData name="Purnima Yadav" userId="5b69956f-cb3d-4ffd-81e5-e468580188ff" providerId="ADAL" clId="{CD17281B-0535-DD4F-8C79-8B31E65792F9}" dt="2021-04-07T18:47:37.374" v="740" actId="5793"/>
        <pc:sldMkLst>
          <pc:docMk/>
          <pc:sldMk cId="109857222" sldId="256"/>
        </pc:sldMkLst>
        <pc:spChg chg="mod">
          <ac:chgData name="Purnima Yadav" userId="5b69956f-cb3d-4ffd-81e5-e468580188ff" providerId="ADAL" clId="{CD17281B-0535-DD4F-8C79-8B31E65792F9}" dt="2021-04-07T17:04:06.206" v="187" actId="40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nima Yadav" userId="5b69956f-cb3d-4ffd-81e5-e468580188ff" providerId="ADAL" clId="{CD17281B-0535-DD4F-8C79-8B31E65792F9}" dt="2021-04-07T18:47:37.374" v="740" actId="579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urnima Yadav" userId="5b69956f-cb3d-4ffd-81e5-e468580188ff" providerId="ADAL" clId="{CD17281B-0535-DD4F-8C79-8B31E65792F9}" dt="2021-04-07T17:03:46.286" v="185" actId="478"/>
          <ac:spMkLst>
            <pc:docMk/>
            <pc:sldMk cId="109857222" sldId="256"/>
            <ac:spMk id="7" creationId="{5549FECC-84A2-5148-AA2C-945A138273A9}"/>
          </ac:spMkLst>
        </pc:spChg>
        <pc:spChg chg="add del">
          <ac:chgData name="Purnima Yadav" userId="5b69956f-cb3d-4ffd-81e5-e468580188ff" providerId="ADAL" clId="{CD17281B-0535-DD4F-8C79-8B31E65792F9}" dt="2021-04-07T17:01:46.475" v="160" actId="26606"/>
          <ac:spMkLst>
            <pc:docMk/>
            <pc:sldMk cId="109857222" sldId="256"/>
            <ac:spMk id="9" creationId="{0671A8AE-40A1-4631-A6B8-581AFF065482}"/>
          </ac:spMkLst>
        </pc:spChg>
        <pc:spChg chg="add del">
          <ac:chgData name="Purnima Yadav" userId="5b69956f-cb3d-4ffd-81e5-e468580188ff" providerId="ADAL" clId="{CD17281B-0535-DD4F-8C79-8B31E65792F9}" dt="2021-04-07T17:01:46.475" v="160" actId="26606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Purnima Yadav" userId="5b69956f-cb3d-4ffd-81e5-e468580188ff" providerId="ADAL" clId="{CD17281B-0535-DD4F-8C79-8B31E65792F9}" dt="2021-04-07T17:01:46.475" v="160" actId="26606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Purnima Yadav" userId="5b69956f-cb3d-4ffd-81e5-e468580188ff" providerId="ADAL" clId="{CD17281B-0535-DD4F-8C79-8B31E65792F9}" dt="2021-04-07T17:01:46.475" v="160" actId="26606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Purnima Yadav" userId="5b69956f-cb3d-4ffd-81e5-e468580188ff" providerId="ADAL" clId="{CD17281B-0535-DD4F-8C79-8B31E65792F9}" dt="2021-04-07T17:03:54.120" v="186" actId="26606"/>
          <ac:spMkLst>
            <pc:docMk/>
            <pc:sldMk cId="109857222" sldId="256"/>
            <ac:spMk id="20" creationId="{50E4C519-FBE9-4ABE-A8F9-C2CBE326932F}"/>
          </ac:spMkLst>
        </pc:spChg>
        <pc:spChg chg="add del">
          <ac:chgData name="Purnima Yadav" userId="5b69956f-cb3d-4ffd-81e5-e468580188ff" providerId="ADAL" clId="{CD17281B-0535-DD4F-8C79-8B31E65792F9}" dt="2021-04-07T17:03:54.120" v="186" actId="26606"/>
          <ac:spMkLst>
            <pc:docMk/>
            <pc:sldMk cId="109857222" sldId="256"/>
            <ac:spMk id="22" creationId="{80EC29FB-299E-49F3-8C7B-01199632A30F}"/>
          </ac:spMkLst>
        </pc:spChg>
        <pc:spChg chg="add del">
          <ac:chgData name="Purnima Yadav" userId="5b69956f-cb3d-4ffd-81e5-e468580188ff" providerId="ADAL" clId="{CD17281B-0535-DD4F-8C79-8B31E65792F9}" dt="2021-04-07T17:03:54.120" v="186" actId="26606"/>
          <ac:spMkLst>
            <pc:docMk/>
            <pc:sldMk cId="109857222" sldId="256"/>
            <ac:spMk id="24" creationId="{C29A2522-B27A-45C5-897B-79A1407D159A}"/>
          </ac:spMkLst>
        </pc:spChg>
        <pc:spChg chg="add del">
          <ac:chgData name="Purnima Yadav" userId="5b69956f-cb3d-4ffd-81e5-e468580188ff" providerId="ADAL" clId="{CD17281B-0535-DD4F-8C79-8B31E65792F9}" dt="2021-04-07T17:03:54.120" v="186" actId="26606"/>
          <ac:spMkLst>
            <pc:docMk/>
            <pc:sldMk cId="109857222" sldId="256"/>
            <ac:spMk id="26" creationId="{98E79BE4-34FE-485A-98A5-92CE8F7C4743}"/>
          </ac:spMkLst>
        </pc:spChg>
        <pc:spChg chg="add del">
          <ac:chgData name="Purnima Yadav" userId="5b69956f-cb3d-4ffd-81e5-e468580188ff" providerId="ADAL" clId="{CD17281B-0535-DD4F-8C79-8B31E65792F9}" dt="2021-04-07T17:03:54.120" v="186" actId="26606"/>
          <ac:spMkLst>
            <pc:docMk/>
            <pc:sldMk cId="109857222" sldId="256"/>
            <ac:spMk id="28" creationId="{7A5F0580-5EE9-419F-96EE-B6529EF6E7D0}"/>
          </ac:spMkLst>
        </pc:spChg>
        <pc:spChg chg="add">
          <ac:chgData name="Purnima Yadav" userId="5b69956f-cb3d-4ffd-81e5-e468580188ff" providerId="ADAL" clId="{CD17281B-0535-DD4F-8C79-8B31E65792F9}" dt="2021-04-07T17:03:54.120" v="186" actId="26606"/>
          <ac:spMkLst>
            <pc:docMk/>
            <pc:sldMk cId="109857222" sldId="256"/>
            <ac:spMk id="33" creationId="{2A0E4E09-FC02-4ADC-951A-3FFA90B6FE39}"/>
          </ac:spMkLst>
        </pc:spChg>
        <pc:spChg chg="add">
          <ac:chgData name="Purnima Yadav" userId="5b69956f-cb3d-4ffd-81e5-e468580188ff" providerId="ADAL" clId="{CD17281B-0535-DD4F-8C79-8B31E65792F9}" dt="2021-04-07T17:03:54.120" v="186" actId="26606"/>
          <ac:spMkLst>
            <pc:docMk/>
            <pc:sldMk cId="109857222" sldId="256"/>
            <ac:spMk id="35" creationId="{9453FF84-60C1-4EA8-B49B-1B8C2D0C589F}"/>
          </ac:spMkLst>
        </pc:spChg>
        <pc:picChg chg="mod ord">
          <ac:chgData name="Purnima Yadav" userId="5b69956f-cb3d-4ffd-81e5-e468580188ff" providerId="ADAL" clId="{CD17281B-0535-DD4F-8C79-8B31E65792F9}" dt="2021-04-07T17:05:07.004" v="269"/>
          <ac:picMkLst>
            <pc:docMk/>
            <pc:sldMk cId="109857222" sldId="256"/>
            <ac:picMk id="4" creationId="{BA9EE73E-8AD5-4CC9-80C0-4F55EDDD301A}"/>
          </ac:picMkLst>
        </pc:picChg>
        <pc:picChg chg="add mod ord">
          <ac:chgData name="Purnima Yadav" userId="5b69956f-cb3d-4ffd-81e5-e468580188ff" providerId="ADAL" clId="{CD17281B-0535-DD4F-8C79-8B31E65792F9}" dt="2021-04-07T17:04:42.281" v="247" actId="29295"/>
          <ac:picMkLst>
            <pc:docMk/>
            <pc:sldMk cId="109857222" sldId="256"/>
            <ac:picMk id="6" creationId="{BEC94D8E-D9AC-9048-AD94-E686C9E41CC2}"/>
          </ac:picMkLst>
        </pc:picChg>
      </pc:sldChg>
      <pc:sldChg chg="addSp delSp modSp mod modTransition setBg">
        <pc:chgData name="Purnima Yadav" userId="5b69956f-cb3d-4ffd-81e5-e468580188ff" providerId="ADAL" clId="{CD17281B-0535-DD4F-8C79-8B31E65792F9}" dt="2021-04-07T18:43:00.829" v="735"/>
        <pc:sldMkLst>
          <pc:docMk/>
          <pc:sldMk cId="2120158187" sldId="257"/>
        </pc:sldMkLst>
        <pc:spChg chg="mod">
          <ac:chgData name="Purnima Yadav" userId="5b69956f-cb3d-4ffd-81e5-e468580188ff" providerId="ADAL" clId="{CD17281B-0535-DD4F-8C79-8B31E65792F9}" dt="2021-04-07T17:05:43.016" v="272" actId="404"/>
          <ac:spMkLst>
            <pc:docMk/>
            <pc:sldMk cId="2120158187" sldId="257"/>
            <ac:spMk id="2" creationId="{82EE5589-A21C-4DF9-A819-A2905E667904}"/>
          </ac:spMkLst>
        </pc:spChg>
        <pc:spChg chg="del mod">
          <ac:chgData name="Purnima Yadav" userId="5b69956f-cb3d-4ffd-81e5-e468580188ff" providerId="ADAL" clId="{CD17281B-0535-DD4F-8C79-8B31E65792F9}" dt="2021-04-07T17:05:32.226" v="270" actId="26606"/>
          <ac:spMkLst>
            <pc:docMk/>
            <pc:sldMk cId="2120158187" sldId="257"/>
            <ac:spMk id="3" creationId="{0A1B667A-BD08-4402-BEDE-BC395D667353}"/>
          </ac:spMkLst>
        </pc:spChg>
        <pc:spChg chg="add">
          <ac:chgData name="Purnima Yadav" userId="5b69956f-cb3d-4ffd-81e5-e468580188ff" providerId="ADAL" clId="{CD17281B-0535-DD4F-8C79-8B31E65792F9}" dt="2021-04-07T17:05:32.226" v="270" actId="26606"/>
          <ac:spMkLst>
            <pc:docMk/>
            <pc:sldMk cId="2120158187" sldId="257"/>
            <ac:spMk id="9" creationId="{2E442304-DDBD-4F7B-8017-36BCC863FB40}"/>
          </ac:spMkLst>
        </pc:spChg>
        <pc:spChg chg="add">
          <ac:chgData name="Purnima Yadav" userId="5b69956f-cb3d-4ffd-81e5-e468580188ff" providerId="ADAL" clId="{CD17281B-0535-DD4F-8C79-8B31E65792F9}" dt="2021-04-07T17:05:32.226" v="270" actId="26606"/>
          <ac:spMkLst>
            <pc:docMk/>
            <pc:sldMk cId="2120158187" sldId="257"/>
            <ac:spMk id="11" creationId="{5E107275-3853-46FD-A241-DE4355A42675}"/>
          </ac:spMkLst>
        </pc:spChg>
        <pc:graphicFrameChg chg="add mod">
          <ac:chgData name="Purnima Yadav" userId="5b69956f-cb3d-4ffd-81e5-e468580188ff" providerId="ADAL" clId="{CD17281B-0535-DD4F-8C79-8B31E65792F9}" dt="2021-04-07T18:27:07.149" v="668" actId="20577"/>
          <ac:graphicFrameMkLst>
            <pc:docMk/>
            <pc:sldMk cId="2120158187" sldId="257"/>
            <ac:graphicFrameMk id="5" creationId="{C1B0356B-AB6E-4732-A654-5EA42ECACE07}"/>
          </ac:graphicFrameMkLst>
        </pc:graphicFrameChg>
      </pc:sldChg>
      <pc:sldChg chg="addSp delSp modSp mod modTransition setBg">
        <pc:chgData name="Purnima Yadav" userId="5b69956f-cb3d-4ffd-81e5-e468580188ff" providerId="ADAL" clId="{CD17281B-0535-DD4F-8C79-8B31E65792F9}" dt="2021-04-07T18:43:00.829" v="735"/>
        <pc:sldMkLst>
          <pc:docMk/>
          <pc:sldMk cId="3202148622" sldId="258"/>
        </pc:sldMkLst>
        <pc:spChg chg="mod">
          <ac:chgData name="Purnima Yadav" userId="5b69956f-cb3d-4ffd-81e5-e468580188ff" providerId="ADAL" clId="{CD17281B-0535-DD4F-8C79-8B31E65792F9}" dt="2021-04-07T17:10:56.759" v="304" actId="14100"/>
          <ac:spMkLst>
            <pc:docMk/>
            <pc:sldMk cId="3202148622" sldId="258"/>
            <ac:spMk id="2" creationId="{7494BCCA-90ED-4C7F-B994-4C89BCA13DA2}"/>
          </ac:spMkLst>
        </pc:spChg>
        <pc:spChg chg="mod">
          <ac:chgData name="Purnima Yadav" userId="5b69956f-cb3d-4ffd-81e5-e468580188ff" providerId="ADAL" clId="{CD17281B-0535-DD4F-8C79-8B31E65792F9}" dt="2021-04-07T18:40:09.283" v="718" actId="207"/>
          <ac:spMkLst>
            <pc:docMk/>
            <pc:sldMk cId="3202148622" sldId="258"/>
            <ac:spMk id="3" creationId="{C75F19BC-A35F-4B29-B97C-13A3FC8AAE15}"/>
          </ac:spMkLst>
        </pc:spChg>
        <pc:spChg chg="add del mod">
          <ac:chgData name="Purnima Yadav" userId="5b69956f-cb3d-4ffd-81e5-e468580188ff" providerId="ADAL" clId="{CD17281B-0535-DD4F-8C79-8B31E65792F9}" dt="2021-04-07T17:08:09.153" v="291" actId="478"/>
          <ac:spMkLst>
            <pc:docMk/>
            <pc:sldMk cId="3202148622" sldId="258"/>
            <ac:spMk id="6" creationId="{F75704A1-EED1-5C41-BB25-46F5F4DB56C8}"/>
          </ac:spMkLst>
        </pc:spChg>
        <pc:spChg chg="add del mod">
          <ac:chgData name="Purnima Yadav" userId="5b69956f-cb3d-4ffd-81e5-e468580188ff" providerId="ADAL" clId="{CD17281B-0535-DD4F-8C79-8B31E65792F9}" dt="2021-04-07T17:09:38.053" v="298" actId="478"/>
          <ac:spMkLst>
            <pc:docMk/>
            <pc:sldMk cId="3202148622" sldId="258"/>
            <ac:spMk id="9" creationId="{DDC1AE53-41B5-0B4D-AEC2-4F6711C7747E}"/>
          </ac:spMkLst>
        </pc:spChg>
        <pc:spChg chg="add del">
          <ac:chgData name="Purnima Yadav" userId="5b69956f-cb3d-4ffd-81e5-e468580188ff" providerId="ADAL" clId="{CD17281B-0535-DD4F-8C79-8B31E65792F9}" dt="2021-04-07T17:09:10.423" v="293" actId="26606"/>
          <ac:spMkLst>
            <pc:docMk/>
            <pc:sldMk cId="3202148622" sldId="258"/>
            <ac:spMk id="10" creationId="{59264BFD-360D-430E-B593-7BC0D00FBDEE}"/>
          </ac:spMkLst>
        </pc:spChg>
        <pc:spChg chg="add">
          <ac:chgData name="Purnima Yadav" userId="5b69956f-cb3d-4ffd-81e5-e468580188ff" providerId="ADAL" clId="{CD17281B-0535-DD4F-8C79-8B31E65792F9}" dt="2021-04-07T17:10:27.054" v="299" actId="26606"/>
          <ac:spMkLst>
            <pc:docMk/>
            <pc:sldMk cId="3202148622" sldId="258"/>
            <ac:spMk id="13" creationId="{59264BFD-360D-430E-B593-7BC0D00FBDEE}"/>
          </ac:spMkLst>
        </pc:spChg>
        <pc:spChg chg="add del">
          <ac:chgData name="Purnima Yadav" userId="5b69956f-cb3d-4ffd-81e5-e468580188ff" providerId="ADAL" clId="{CD17281B-0535-DD4F-8C79-8B31E65792F9}" dt="2021-04-07T17:09:10.423" v="293" actId="26606"/>
          <ac:spMkLst>
            <pc:docMk/>
            <pc:sldMk cId="3202148622" sldId="258"/>
            <ac:spMk id="16" creationId="{F249C1C3-EBDE-4C27-BD12-A6AE40A4DBC7}"/>
          </ac:spMkLst>
        </pc:spChg>
        <pc:spChg chg="add">
          <ac:chgData name="Purnima Yadav" userId="5b69956f-cb3d-4ffd-81e5-e468580188ff" providerId="ADAL" clId="{CD17281B-0535-DD4F-8C79-8B31E65792F9}" dt="2021-04-07T17:10:27.054" v="299" actId="26606"/>
          <ac:spMkLst>
            <pc:docMk/>
            <pc:sldMk cId="3202148622" sldId="258"/>
            <ac:spMk id="19" creationId="{F249C1C3-EBDE-4C27-BD12-A6AE40A4DBC7}"/>
          </ac:spMkLst>
        </pc:spChg>
        <pc:grpChg chg="add del">
          <ac:chgData name="Purnima Yadav" userId="5b69956f-cb3d-4ffd-81e5-e468580188ff" providerId="ADAL" clId="{CD17281B-0535-DD4F-8C79-8B31E65792F9}" dt="2021-04-07T17:09:10.423" v="293" actId="26606"/>
          <ac:grpSpMkLst>
            <pc:docMk/>
            <pc:sldMk cId="3202148622" sldId="258"/>
            <ac:grpSpMk id="12" creationId="{A4538145-ACBA-40C0-AFBD-DE742723D579}"/>
          </ac:grpSpMkLst>
        </pc:grpChg>
        <pc:grpChg chg="add">
          <ac:chgData name="Purnima Yadav" userId="5b69956f-cb3d-4ffd-81e5-e468580188ff" providerId="ADAL" clId="{CD17281B-0535-DD4F-8C79-8B31E65792F9}" dt="2021-04-07T17:10:27.054" v="299" actId="26606"/>
          <ac:grpSpMkLst>
            <pc:docMk/>
            <pc:sldMk cId="3202148622" sldId="258"/>
            <ac:grpSpMk id="15" creationId="{A4538145-ACBA-40C0-AFBD-DE742723D579}"/>
          </ac:grpSpMkLst>
        </pc:grpChg>
        <pc:picChg chg="add del mod">
          <ac:chgData name="Purnima Yadav" userId="5b69956f-cb3d-4ffd-81e5-e468580188ff" providerId="ADAL" clId="{CD17281B-0535-DD4F-8C79-8B31E65792F9}" dt="2021-04-07T17:09:12.918" v="294" actId="478"/>
          <ac:picMkLst>
            <pc:docMk/>
            <pc:sldMk cId="3202148622" sldId="258"/>
            <ac:picMk id="5" creationId="{17037074-5119-8143-9E4E-5D5305318EF1}"/>
          </ac:picMkLst>
        </pc:picChg>
        <pc:picChg chg="add mod">
          <ac:chgData name="Purnima Yadav" userId="5b69956f-cb3d-4ffd-81e5-e468580188ff" providerId="ADAL" clId="{CD17281B-0535-DD4F-8C79-8B31E65792F9}" dt="2021-04-07T17:10:27.054" v="299" actId="26606"/>
          <ac:picMkLst>
            <pc:docMk/>
            <pc:sldMk cId="3202148622" sldId="258"/>
            <ac:picMk id="8" creationId="{F477CA1F-EBA8-D446-B228-D91A15C01FB7}"/>
          </ac:picMkLst>
        </pc:picChg>
      </pc:sldChg>
      <pc:sldChg chg="addSp delSp modSp mod modTransition setBg setClrOvrMap">
        <pc:chgData name="Purnima Yadav" userId="5b69956f-cb3d-4ffd-81e5-e468580188ff" providerId="ADAL" clId="{CD17281B-0535-DD4F-8C79-8B31E65792F9}" dt="2021-04-07T18:43:00.829" v="735"/>
        <pc:sldMkLst>
          <pc:docMk/>
          <pc:sldMk cId="767462437" sldId="259"/>
        </pc:sldMkLst>
        <pc:spChg chg="mod">
          <ac:chgData name="Purnima Yadav" userId="5b69956f-cb3d-4ffd-81e5-e468580188ff" providerId="ADAL" clId="{CD17281B-0535-DD4F-8C79-8B31E65792F9}" dt="2021-04-07T17:17:08.082" v="359" actId="207"/>
          <ac:spMkLst>
            <pc:docMk/>
            <pc:sldMk cId="767462437" sldId="259"/>
            <ac:spMk id="2" creationId="{FB0E63D2-A368-41EA-8C2F-FA39C28CBECA}"/>
          </ac:spMkLst>
        </pc:spChg>
        <pc:spChg chg="mod">
          <ac:chgData name="Purnima Yadav" userId="5b69956f-cb3d-4ffd-81e5-e468580188ff" providerId="ADAL" clId="{CD17281B-0535-DD4F-8C79-8B31E65792F9}" dt="2021-04-07T17:17:11.451" v="360" actId="207"/>
          <ac:spMkLst>
            <pc:docMk/>
            <pc:sldMk cId="767462437" sldId="259"/>
            <ac:spMk id="3" creationId="{5674F1E5-8BE7-4EC1-B2DD-94BE374988B6}"/>
          </ac:spMkLst>
        </pc:spChg>
        <pc:spChg chg="add del mod">
          <ac:chgData name="Purnima Yadav" userId="5b69956f-cb3d-4ffd-81e5-e468580188ff" providerId="ADAL" clId="{CD17281B-0535-DD4F-8C79-8B31E65792F9}" dt="2021-04-07T17:14:59.594" v="334" actId="931"/>
          <ac:spMkLst>
            <pc:docMk/>
            <pc:sldMk cId="767462437" sldId="259"/>
            <ac:spMk id="6" creationId="{01BC77D6-D93A-D94D-8459-FB6DE3809CED}"/>
          </ac:spMkLst>
        </pc:spChg>
        <pc:spChg chg="add del">
          <ac:chgData name="Purnima Yadav" userId="5b69956f-cb3d-4ffd-81e5-e468580188ff" providerId="ADAL" clId="{CD17281B-0535-DD4F-8C79-8B31E65792F9}" dt="2021-04-07T17:15:40.125" v="339" actId="26606"/>
          <ac:spMkLst>
            <pc:docMk/>
            <pc:sldMk cId="767462437" sldId="259"/>
            <ac:spMk id="8" creationId="{27FCFAB8-9E9C-414D-9FCB-CECED12D584F}"/>
          </ac:spMkLst>
        </pc:spChg>
        <pc:spChg chg="add del">
          <ac:chgData name="Purnima Yadav" userId="5b69956f-cb3d-4ffd-81e5-e468580188ff" providerId="ADAL" clId="{CD17281B-0535-DD4F-8C79-8B31E65792F9}" dt="2021-04-07T17:15:40.125" v="339" actId="26606"/>
          <ac:spMkLst>
            <pc:docMk/>
            <pc:sldMk cId="767462437" sldId="259"/>
            <ac:spMk id="10" creationId="{76C16827-9A48-4468-BE81-11EC18E0AE54}"/>
          </ac:spMkLst>
        </pc:spChg>
        <pc:spChg chg="add del mod">
          <ac:chgData name="Purnima Yadav" userId="5b69956f-cb3d-4ffd-81e5-e468580188ff" providerId="ADAL" clId="{CD17281B-0535-DD4F-8C79-8B31E65792F9}" dt="2021-04-07T17:15:13.819" v="338" actId="478"/>
          <ac:spMkLst>
            <pc:docMk/>
            <pc:sldMk cId="767462437" sldId="259"/>
            <ac:spMk id="11" creationId="{22B20763-CAFA-3140-BD85-46C3337247E7}"/>
          </ac:spMkLst>
        </pc:spChg>
        <pc:spChg chg="add del">
          <ac:chgData name="Purnima Yadav" userId="5b69956f-cb3d-4ffd-81e5-e468580188ff" providerId="ADAL" clId="{CD17281B-0535-DD4F-8C79-8B31E65792F9}" dt="2021-04-07T17:15:40.125" v="339" actId="26606"/>
          <ac:spMkLst>
            <pc:docMk/>
            <pc:sldMk cId="767462437" sldId="259"/>
            <ac:spMk id="12" creationId="{899956BA-5C38-49F9-88D6-BD6C71E9C767}"/>
          </ac:spMkLst>
        </pc:spChg>
        <pc:spChg chg="add">
          <ac:chgData name="Purnima Yadav" userId="5b69956f-cb3d-4ffd-81e5-e468580188ff" providerId="ADAL" clId="{CD17281B-0535-DD4F-8C79-8B31E65792F9}" dt="2021-04-07T17:15:40.125" v="339" actId="26606"/>
          <ac:spMkLst>
            <pc:docMk/>
            <pc:sldMk cId="767462437" sldId="259"/>
            <ac:spMk id="14" creationId="{C5E6CFF1-2F42-4E10-9A97-F116F46F53FE}"/>
          </ac:spMkLst>
        </pc:spChg>
        <pc:spChg chg="add del">
          <ac:chgData name="Purnima Yadav" userId="5b69956f-cb3d-4ffd-81e5-e468580188ff" providerId="ADAL" clId="{CD17281B-0535-DD4F-8C79-8B31E65792F9}" dt="2021-04-07T17:14:58.676" v="332" actId="26606"/>
          <ac:spMkLst>
            <pc:docMk/>
            <pc:sldMk cId="767462437" sldId="259"/>
            <ac:spMk id="17" creationId="{C5E6CFF1-2F42-4E10-9A97-F116F46F53FE}"/>
          </ac:spMkLst>
        </pc:spChg>
        <pc:picChg chg="add del mod ord">
          <ac:chgData name="Purnima Yadav" userId="5b69956f-cb3d-4ffd-81e5-e468580188ff" providerId="ADAL" clId="{CD17281B-0535-DD4F-8C79-8B31E65792F9}" dt="2021-04-07T17:14:59.594" v="334" actId="931"/>
          <ac:picMkLst>
            <pc:docMk/>
            <pc:sldMk cId="767462437" sldId="259"/>
            <ac:picMk id="5" creationId="{2BC117F0-9AE9-C240-9062-F30894505E21}"/>
          </ac:picMkLst>
        </pc:picChg>
        <pc:picChg chg="add mod ord">
          <ac:chgData name="Purnima Yadav" userId="5b69956f-cb3d-4ffd-81e5-e468580188ff" providerId="ADAL" clId="{CD17281B-0535-DD4F-8C79-8B31E65792F9}" dt="2021-04-07T17:15:40.125" v="339" actId="26606"/>
          <ac:picMkLst>
            <pc:docMk/>
            <pc:sldMk cId="767462437" sldId="259"/>
            <ac:picMk id="9" creationId="{645E3DA0-7F40-4043-B320-53D8121F1802}"/>
          </ac:picMkLst>
        </pc:picChg>
        <pc:cxnChg chg="add">
          <ac:chgData name="Purnima Yadav" userId="5b69956f-cb3d-4ffd-81e5-e468580188ff" providerId="ADAL" clId="{CD17281B-0535-DD4F-8C79-8B31E65792F9}" dt="2021-04-07T17:15:40.125" v="339" actId="26606"/>
          <ac:cxnSpMkLst>
            <pc:docMk/>
            <pc:sldMk cId="767462437" sldId="259"/>
            <ac:cxnSpMk id="15" creationId="{67182200-4859-4C8D-BCBB-55B245C28BA3}"/>
          </ac:cxnSpMkLst>
        </pc:cxnChg>
        <pc:cxnChg chg="add del">
          <ac:chgData name="Purnima Yadav" userId="5b69956f-cb3d-4ffd-81e5-e468580188ff" providerId="ADAL" clId="{CD17281B-0535-DD4F-8C79-8B31E65792F9}" dt="2021-04-07T17:14:58.676" v="332" actId="26606"/>
          <ac:cxnSpMkLst>
            <pc:docMk/>
            <pc:sldMk cId="767462437" sldId="259"/>
            <ac:cxnSpMk id="19" creationId="{67182200-4859-4C8D-BCBB-55B245C28BA3}"/>
          </ac:cxnSpMkLst>
        </pc:cxnChg>
      </pc:sldChg>
      <pc:sldChg chg="addSp delSp modSp mod modTransition setBg">
        <pc:chgData name="Purnima Yadav" userId="5b69956f-cb3d-4ffd-81e5-e468580188ff" providerId="ADAL" clId="{CD17281B-0535-DD4F-8C79-8B31E65792F9}" dt="2021-04-07T18:43:00.829" v="735"/>
        <pc:sldMkLst>
          <pc:docMk/>
          <pc:sldMk cId="236190622" sldId="260"/>
        </pc:sldMkLst>
        <pc:spChg chg="mod">
          <ac:chgData name="Purnima Yadav" userId="5b69956f-cb3d-4ffd-81e5-e468580188ff" providerId="ADAL" clId="{CD17281B-0535-DD4F-8C79-8B31E65792F9}" dt="2021-04-07T17:57:52.019" v="641" actId="207"/>
          <ac:spMkLst>
            <pc:docMk/>
            <pc:sldMk cId="236190622" sldId="260"/>
            <ac:spMk id="2" creationId="{950F1C6F-5553-4E26-B555-28976EE1B1EC}"/>
          </ac:spMkLst>
        </pc:spChg>
        <pc:spChg chg="mod ord">
          <ac:chgData name="Purnima Yadav" userId="5b69956f-cb3d-4ffd-81e5-e468580188ff" providerId="ADAL" clId="{CD17281B-0535-DD4F-8C79-8B31E65792F9}" dt="2021-04-07T17:22:04.526" v="384" actId="242"/>
          <ac:spMkLst>
            <pc:docMk/>
            <pc:sldMk cId="236190622" sldId="260"/>
            <ac:spMk id="3" creationId="{1CD64F01-847A-4B17-BEDF-FAB8113E5A59}"/>
          </ac:spMkLst>
        </pc:spChg>
        <pc:spChg chg="add del mod">
          <ac:chgData name="Purnima Yadav" userId="5b69956f-cb3d-4ffd-81e5-e468580188ff" providerId="ADAL" clId="{CD17281B-0535-DD4F-8C79-8B31E65792F9}" dt="2021-04-07T17:57:38.299" v="640" actId="478"/>
          <ac:spMkLst>
            <pc:docMk/>
            <pc:sldMk cId="236190622" sldId="260"/>
            <ac:spMk id="4" creationId="{480D0E32-9956-1840-AF55-9B7A179FEE4A}"/>
          </ac:spMkLst>
        </pc:spChg>
        <pc:spChg chg="add del">
          <ac:chgData name="Purnima Yadav" userId="5b69956f-cb3d-4ffd-81e5-e468580188ff" providerId="ADAL" clId="{CD17281B-0535-DD4F-8C79-8B31E65792F9}" dt="2021-04-07T17:21:22.448" v="378" actId="26606"/>
          <ac:spMkLst>
            <pc:docMk/>
            <pc:sldMk cId="236190622" sldId="260"/>
            <ac:spMk id="5" creationId="{907EF6B7-1338-4443-8C46-6A318D952DFD}"/>
          </ac:spMkLst>
        </pc:spChg>
        <pc:spChg chg="add del">
          <ac:chgData name="Purnima Yadav" userId="5b69956f-cb3d-4ffd-81e5-e468580188ff" providerId="ADAL" clId="{CD17281B-0535-DD4F-8C79-8B31E65792F9}" dt="2021-04-07T17:21:22.448" v="378" actId="26606"/>
          <ac:spMkLst>
            <pc:docMk/>
            <pc:sldMk cId="236190622" sldId="260"/>
            <ac:spMk id="6" creationId="{DAAE4CDD-124C-4DCF-9584-B6033B545DD5}"/>
          </ac:spMkLst>
        </pc:spChg>
        <pc:spChg chg="add del">
          <ac:chgData name="Purnima Yadav" userId="5b69956f-cb3d-4ffd-81e5-e468580188ff" providerId="ADAL" clId="{CD17281B-0535-DD4F-8C79-8B31E65792F9}" dt="2021-04-07T17:21:22.448" v="378" actId="26606"/>
          <ac:spMkLst>
            <pc:docMk/>
            <pc:sldMk cId="236190622" sldId="260"/>
            <ac:spMk id="7" creationId="{081E4A58-353D-44AE-B2FC-2A74E2E400F7}"/>
          </ac:spMkLst>
        </pc:spChg>
        <pc:spChg chg="add del">
          <ac:chgData name="Purnima Yadav" userId="5b69956f-cb3d-4ffd-81e5-e468580188ff" providerId="ADAL" clId="{CD17281B-0535-DD4F-8C79-8B31E65792F9}" dt="2021-04-07T17:18:28.575" v="362" actId="26606"/>
          <ac:spMkLst>
            <pc:docMk/>
            <pc:sldMk cId="236190622" sldId="260"/>
            <ac:spMk id="8" creationId="{A2679492-7988-4050-9056-542444452411}"/>
          </ac:spMkLst>
        </pc:spChg>
        <pc:spChg chg="add del">
          <ac:chgData name="Purnima Yadav" userId="5b69956f-cb3d-4ffd-81e5-e468580188ff" providerId="ADAL" clId="{CD17281B-0535-DD4F-8C79-8B31E65792F9}" dt="2021-04-07T17:18:28.575" v="362" actId="26606"/>
          <ac:spMkLst>
            <pc:docMk/>
            <pc:sldMk cId="236190622" sldId="260"/>
            <ac:spMk id="10" creationId="{B091B163-7D61-4891-ABCF-5C13D9C418D0}"/>
          </ac:spMkLst>
        </pc:spChg>
        <pc:spChg chg="add del">
          <ac:chgData name="Purnima Yadav" userId="5b69956f-cb3d-4ffd-81e5-e468580188ff" providerId="ADAL" clId="{CD17281B-0535-DD4F-8C79-8B31E65792F9}" dt="2021-04-07T17:21:22.435" v="377" actId="26606"/>
          <ac:spMkLst>
            <pc:docMk/>
            <pc:sldMk cId="236190622" sldId="260"/>
            <ac:spMk id="21" creationId="{4038CB10-1F5C-4D54-9DF7-12586DE5B007}"/>
          </ac:spMkLst>
        </pc:spChg>
        <pc:spChg chg="add del">
          <ac:chgData name="Purnima Yadav" userId="5b69956f-cb3d-4ffd-81e5-e468580188ff" providerId="ADAL" clId="{CD17281B-0535-DD4F-8C79-8B31E65792F9}" dt="2021-04-07T17:21:22.435" v="377" actId="26606"/>
          <ac:spMkLst>
            <pc:docMk/>
            <pc:sldMk cId="236190622" sldId="260"/>
            <ac:spMk id="23" creationId="{73ED6512-6858-4552-B699-9A97FE9A4EA2}"/>
          </ac:spMkLst>
        </pc:spChg>
        <pc:spChg chg="add">
          <ac:chgData name="Purnima Yadav" userId="5b69956f-cb3d-4ffd-81e5-e468580188ff" providerId="ADAL" clId="{CD17281B-0535-DD4F-8C79-8B31E65792F9}" dt="2021-04-07T17:21:22.448" v="378" actId="26606"/>
          <ac:spMkLst>
            <pc:docMk/>
            <pc:sldMk cId="236190622" sldId="260"/>
            <ac:spMk id="25" creationId="{F821940F-7A1D-4ACC-85B4-A932898ABB37}"/>
          </ac:spMkLst>
        </pc:spChg>
        <pc:spChg chg="add">
          <ac:chgData name="Purnima Yadav" userId="5b69956f-cb3d-4ffd-81e5-e468580188ff" providerId="ADAL" clId="{CD17281B-0535-DD4F-8C79-8B31E65792F9}" dt="2021-04-07T17:21:22.448" v="378" actId="26606"/>
          <ac:spMkLst>
            <pc:docMk/>
            <pc:sldMk cId="236190622" sldId="260"/>
            <ac:spMk id="26" creationId="{16674508-81D3-48CF-96BF-7FC60EAA572A}"/>
          </ac:spMkLst>
        </pc:spChg>
        <pc:grpChg chg="add del">
          <ac:chgData name="Purnima Yadav" userId="5b69956f-cb3d-4ffd-81e5-e468580188ff" providerId="ADAL" clId="{CD17281B-0535-DD4F-8C79-8B31E65792F9}" dt="2021-04-07T17:18:28.575" v="362" actId="26606"/>
          <ac:grpSpMkLst>
            <pc:docMk/>
            <pc:sldMk cId="236190622" sldId="260"/>
            <ac:grpSpMk id="12" creationId="{0474DF76-993E-44DE-AFB0-C416182ACECF}"/>
          </ac:grpSpMkLst>
        </pc:grpChg>
        <pc:picChg chg="add mod">
          <ac:chgData name="Purnima Yadav" userId="5b69956f-cb3d-4ffd-81e5-e468580188ff" providerId="ADAL" clId="{CD17281B-0535-DD4F-8C79-8B31E65792F9}" dt="2021-04-07T17:25:24.428" v="430" actId="1440"/>
          <ac:picMkLst>
            <pc:docMk/>
            <pc:sldMk cId="236190622" sldId="260"/>
            <ac:picMk id="16" creationId="{33B22B2D-E3E3-834A-9F01-DA9352923C1F}"/>
          </ac:picMkLst>
        </pc:picChg>
        <pc:cxnChg chg="add del">
          <ac:chgData name="Purnima Yadav" userId="5b69956f-cb3d-4ffd-81e5-e468580188ff" providerId="ADAL" clId="{CD17281B-0535-DD4F-8C79-8B31E65792F9}" dt="2021-04-07T17:18:28.575" v="362" actId="26606"/>
          <ac:cxnSpMkLst>
            <pc:docMk/>
            <pc:sldMk cId="236190622" sldId="260"/>
            <ac:cxnSpMk id="17" creationId="{C49DA8F6-BCC1-4447-B54C-57856834B94B}"/>
          </ac:cxnSpMkLst>
        </pc:cxnChg>
      </pc:sldChg>
      <pc:sldChg chg="addSp delSp modSp mod setBg">
        <pc:chgData name="Purnima Yadav" userId="5b69956f-cb3d-4ffd-81e5-e468580188ff" providerId="ADAL" clId="{CD17281B-0535-DD4F-8C79-8B31E65792F9}" dt="2021-04-07T17:37:46.956" v="553"/>
        <pc:sldMkLst>
          <pc:docMk/>
          <pc:sldMk cId="2630648001" sldId="261"/>
        </pc:sldMkLst>
        <pc:spChg chg="mod">
          <ac:chgData name="Purnima Yadav" userId="5b69956f-cb3d-4ffd-81e5-e468580188ff" providerId="ADAL" clId="{CD17281B-0535-DD4F-8C79-8B31E65792F9}" dt="2021-04-07T17:37:33.457" v="551" actId="26606"/>
          <ac:spMkLst>
            <pc:docMk/>
            <pc:sldMk cId="2630648001" sldId="261"/>
            <ac:spMk id="2" creationId="{BBD60F66-DE73-4209-AEC4-EF8BA585A9DE}"/>
          </ac:spMkLst>
        </pc:spChg>
        <pc:spChg chg="mod">
          <ac:chgData name="Purnima Yadav" userId="5b69956f-cb3d-4ffd-81e5-e468580188ff" providerId="ADAL" clId="{CD17281B-0535-DD4F-8C79-8B31E65792F9}" dt="2021-04-07T17:37:33.457" v="551" actId="26606"/>
          <ac:spMkLst>
            <pc:docMk/>
            <pc:sldMk cId="2630648001" sldId="261"/>
            <ac:spMk id="3" creationId="{EF739E2E-108B-448E-94FE-56B5CEBFD936}"/>
          </ac:spMkLst>
        </pc:spChg>
        <pc:spChg chg="add mod">
          <ac:chgData name="Purnima Yadav" userId="5b69956f-cb3d-4ffd-81e5-e468580188ff" providerId="ADAL" clId="{CD17281B-0535-DD4F-8C79-8B31E65792F9}" dt="2021-04-07T17:37:33.457" v="551" actId="26606"/>
          <ac:spMkLst>
            <pc:docMk/>
            <pc:sldMk cId="2630648001" sldId="261"/>
            <ac:spMk id="5" creationId="{F006B7E2-94DA-1749-9FF5-64470A1E18BD}"/>
          </ac:spMkLst>
        </pc:spChg>
        <pc:spChg chg="add del">
          <ac:chgData name="Purnima Yadav" userId="5b69956f-cb3d-4ffd-81e5-e468580188ff" providerId="ADAL" clId="{CD17281B-0535-DD4F-8C79-8B31E65792F9}" dt="2021-04-07T17:37:33.457" v="551" actId="26606"/>
          <ac:spMkLst>
            <pc:docMk/>
            <pc:sldMk cId="2630648001" sldId="261"/>
            <ac:spMk id="9" creationId="{F821940F-7A1D-4ACC-85B4-A932898ABB37}"/>
          </ac:spMkLst>
        </pc:spChg>
        <pc:spChg chg="add del">
          <ac:chgData name="Purnima Yadav" userId="5b69956f-cb3d-4ffd-81e5-e468580188ff" providerId="ADAL" clId="{CD17281B-0535-DD4F-8C79-8B31E65792F9}" dt="2021-04-07T17:37:33.457" v="551" actId="26606"/>
          <ac:spMkLst>
            <pc:docMk/>
            <pc:sldMk cId="2630648001" sldId="261"/>
            <ac:spMk id="11" creationId="{16674508-81D3-48CF-96BF-7FC60EAA572A}"/>
          </ac:spMkLst>
        </pc:spChg>
        <pc:spChg chg="add del">
          <ac:chgData name="Purnima Yadav" userId="5b69956f-cb3d-4ffd-81e5-e468580188ff" providerId="ADAL" clId="{CD17281B-0535-DD4F-8C79-8B31E65792F9}" dt="2021-04-07T17:37:33.457" v="551" actId="26606"/>
          <ac:spMkLst>
            <pc:docMk/>
            <pc:sldMk cId="2630648001" sldId="261"/>
            <ac:spMk id="16" creationId="{131BAD53-4E89-4F62-BBB7-26359763ED39}"/>
          </ac:spMkLst>
        </pc:spChg>
        <pc:spChg chg="add del">
          <ac:chgData name="Purnima Yadav" userId="5b69956f-cb3d-4ffd-81e5-e468580188ff" providerId="ADAL" clId="{CD17281B-0535-DD4F-8C79-8B31E65792F9}" dt="2021-04-07T17:37:33.457" v="551" actId="26606"/>
          <ac:spMkLst>
            <pc:docMk/>
            <pc:sldMk cId="2630648001" sldId="261"/>
            <ac:spMk id="18" creationId="{62756DA2-40EB-4C6F-B962-5822FFB54FB6}"/>
          </ac:spMkLst>
        </pc:spChg>
        <pc:picChg chg="add mod">
          <ac:chgData name="Purnima Yadav" userId="5b69956f-cb3d-4ffd-81e5-e468580188ff" providerId="ADAL" clId="{CD17281B-0535-DD4F-8C79-8B31E65792F9}" dt="2021-04-07T17:37:33.457" v="551" actId="26606"/>
          <ac:picMkLst>
            <pc:docMk/>
            <pc:sldMk cId="2630648001" sldId="261"/>
            <ac:picMk id="4" creationId="{DFA74DC2-44C3-1D46-9ADC-A9140430D728}"/>
          </ac:picMkLst>
        </pc:picChg>
      </pc:sldChg>
      <pc:sldChg chg="addSp delSp modSp mod modTransition setBg">
        <pc:chgData name="Purnima Yadav" userId="5b69956f-cb3d-4ffd-81e5-e468580188ff" providerId="ADAL" clId="{CD17281B-0535-DD4F-8C79-8B31E65792F9}" dt="2021-04-07T18:43:00.829" v="735"/>
        <pc:sldMkLst>
          <pc:docMk/>
          <pc:sldMk cId="659598431" sldId="262"/>
        </pc:sldMkLst>
        <pc:spChg chg="mod">
          <ac:chgData name="Purnima Yadav" userId="5b69956f-cb3d-4ffd-81e5-e468580188ff" providerId="ADAL" clId="{CD17281B-0535-DD4F-8C79-8B31E65792F9}" dt="2021-04-07T17:36:00.512" v="542" actId="122"/>
          <ac:spMkLst>
            <pc:docMk/>
            <pc:sldMk cId="659598431" sldId="262"/>
            <ac:spMk id="2" creationId="{15284D79-4023-4D9C-A8C6-2E51798E5359}"/>
          </ac:spMkLst>
        </pc:spChg>
        <pc:spChg chg="add del mod">
          <ac:chgData name="Purnima Yadav" userId="5b69956f-cb3d-4ffd-81e5-e468580188ff" providerId="ADAL" clId="{CD17281B-0535-DD4F-8C79-8B31E65792F9}" dt="2021-04-07T17:35:00.136" v="531" actId="26606"/>
          <ac:spMkLst>
            <pc:docMk/>
            <pc:sldMk cId="659598431" sldId="262"/>
            <ac:spMk id="3" creationId="{D5528909-51D6-4BCB-9510-9167101E5D53}"/>
          </ac:spMkLst>
        </pc:spChg>
        <pc:spChg chg="add del mod">
          <ac:chgData name="Purnima Yadav" userId="5b69956f-cb3d-4ffd-81e5-e468580188ff" providerId="ADAL" clId="{CD17281B-0535-DD4F-8C79-8B31E65792F9}" dt="2021-04-07T17:28:49.975" v="450" actId="931"/>
          <ac:spMkLst>
            <pc:docMk/>
            <pc:sldMk cId="659598431" sldId="262"/>
            <ac:spMk id="6" creationId="{4C378A2E-9EA4-7A49-ACE5-F862AA4C15FB}"/>
          </ac:spMkLst>
        </pc:spChg>
        <pc:spChg chg="add del">
          <ac:chgData name="Purnima Yadav" userId="5b69956f-cb3d-4ffd-81e5-e468580188ff" providerId="ADAL" clId="{CD17281B-0535-DD4F-8C79-8B31E65792F9}" dt="2021-04-07T17:31:09.107" v="473" actId="26606"/>
          <ac:spMkLst>
            <pc:docMk/>
            <pc:sldMk cId="659598431" sldId="262"/>
            <ac:spMk id="9" creationId="{738F59A4-4431-460D-8E49-6E65C189A566}"/>
          </ac:spMkLst>
        </pc:spChg>
        <pc:spChg chg="add">
          <ac:chgData name="Purnima Yadav" userId="5b69956f-cb3d-4ffd-81e5-e468580188ff" providerId="ADAL" clId="{CD17281B-0535-DD4F-8C79-8B31E65792F9}" dt="2021-04-07T17:35:00.136" v="531" actId="26606"/>
          <ac:spMkLst>
            <pc:docMk/>
            <pc:sldMk cId="659598431" sldId="262"/>
            <ac:spMk id="12" creationId="{1D63C574-BFD2-41A1-A567-B0C3CC7FDD4F}"/>
          </ac:spMkLst>
        </pc:spChg>
        <pc:spChg chg="add del">
          <ac:chgData name="Purnima Yadav" userId="5b69956f-cb3d-4ffd-81e5-e468580188ff" providerId="ADAL" clId="{CD17281B-0535-DD4F-8C79-8B31E65792F9}" dt="2021-04-07T17:31:15.168" v="475" actId="26606"/>
          <ac:spMkLst>
            <pc:docMk/>
            <pc:sldMk cId="659598431" sldId="262"/>
            <ac:spMk id="15" creationId="{577D1452-F0B7-431E-9A24-D3F7103D8510}"/>
          </ac:spMkLst>
        </pc:spChg>
        <pc:spChg chg="add del">
          <ac:chgData name="Purnima Yadav" userId="5b69956f-cb3d-4ffd-81e5-e468580188ff" providerId="ADAL" clId="{CD17281B-0535-DD4F-8C79-8B31E65792F9}" dt="2021-04-07T17:31:15.168" v="475" actId="26606"/>
          <ac:spMkLst>
            <pc:docMk/>
            <pc:sldMk cId="659598431" sldId="262"/>
            <ac:spMk id="16" creationId="{A660F4F9-5DF5-4F15-BE6A-CD8648BB1148}"/>
          </ac:spMkLst>
        </pc:spChg>
        <pc:spChg chg="add del">
          <ac:chgData name="Purnima Yadav" userId="5b69956f-cb3d-4ffd-81e5-e468580188ff" providerId="ADAL" clId="{CD17281B-0535-DD4F-8C79-8B31E65792F9}" dt="2021-04-07T17:31:27.735" v="477" actId="26606"/>
          <ac:spMkLst>
            <pc:docMk/>
            <pc:sldMk cId="659598431" sldId="262"/>
            <ac:spMk id="19" creationId="{738F59A4-4431-460D-8E49-6E65C189A566}"/>
          </ac:spMkLst>
        </pc:spChg>
        <pc:spChg chg="add">
          <ac:chgData name="Purnima Yadav" userId="5b69956f-cb3d-4ffd-81e5-e468580188ff" providerId="ADAL" clId="{CD17281B-0535-DD4F-8C79-8B31E65792F9}" dt="2021-04-07T17:35:00.136" v="531" actId="26606"/>
          <ac:spMkLst>
            <pc:docMk/>
            <pc:sldMk cId="659598431" sldId="262"/>
            <ac:spMk id="25" creationId="{E2A46BAB-8C31-42B2-90E8-B26DD3E81D37}"/>
          </ac:spMkLst>
        </pc:spChg>
        <pc:grpChg chg="add del">
          <ac:chgData name="Purnima Yadav" userId="5b69956f-cb3d-4ffd-81e5-e468580188ff" providerId="ADAL" clId="{CD17281B-0535-DD4F-8C79-8B31E65792F9}" dt="2021-04-07T17:31:09.107" v="473" actId="26606"/>
          <ac:grpSpMkLst>
            <pc:docMk/>
            <pc:sldMk cId="659598431" sldId="262"/>
            <ac:grpSpMk id="11" creationId="{8A919B9C-5C01-47E4-B2F2-45F589208ABF}"/>
          </ac:grpSpMkLst>
        </pc:grpChg>
        <pc:grpChg chg="add">
          <ac:chgData name="Purnima Yadav" userId="5b69956f-cb3d-4ffd-81e5-e468580188ff" providerId="ADAL" clId="{CD17281B-0535-DD4F-8C79-8B31E65792F9}" dt="2021-04-07T17:35:00.136" v="531" actId="26606"/>
          <ac:grpSpMkLst>
            <pc:docMk/>
            <pc:sldMk cId="659598431" sldId="262"/>
            <ac:grpSpMk id="13" creationId="{B3F7A3C7-0737-4E57-B30E-8EEFE638B401}"/>
          </ac:grpSpMkLst>
        </pc:grpChg>
        <pc:grpChg chg="add del">
          <ac:chgData name="Purnima Yadav" userId="5b69956f-cb3d-4ffd-81e5-e468580188ff" providerId="ADAL" clId="{CD17281B-0535-DD4F-8C79-8B31E65792F9}" dt="2021-04-07T17:31:27.735" v="477" actId="26606"/>
          <ac:grpSpMkLst>
            <pc:docMk/>
            <pc:sldMk cId="659598431" sldId="262"/>
            <ac:grpSpMk id="20" creationId="{8A919B9C-5C01-47E4-B2F2-45F589208ABF}"/>
          </ac:grpSpMkLst>
        </pc:grpChg>
        <pc:grpChg chg="add">
          <ac:chgData name="Purnima Yadav" userId="5b69956f-cb3d-4ffd-81e5-e468580188ff" providerId="ADAL" clId="{CD17281B-0535-DD4F-8C79-8B31E65792F9}" dt="2021-04-07T17:35:00.136" v="531" actId="26606"/>
          <ac:grpSpMkLst>
            <pc:docMk/>
            <pc:sldMk cId="659598431" sldId="262"/>
            <ac:grpSpMk id="28" creationId="{43F5E015-E085-4624-B431-B42414448684}"/>
          </ac:grpSpMkLst>
        </pc:grpChg>
        <pc:graphicFrameChg chg="add del">
          <ac:chgData name="Purnima Yadav" userId="5b69956f-cb3d-4ffd-81e5-e468580188ff" providerId="ADAL" clId="{CD17281B-0535-DD4F-8C79-8B31E65792F9}" dt="2021-04-07T17:29:27.732" v="453" actId="26606"/>
          <ac:graphicFrameMkLst>
            <pc:docMk/>
            <pc:sldMk cId="659598431" sldId="262"/>
            <ac:graphicFrameMk id="7" creationId="{61A51582-769B-41D2-9A48-6A566487AE9F}"/>
          </ac:graphicFrameMkLst>
        </pc:graphicFrameChg>
        <pc:graphicFrameChg chg="add del">
          <ac:chgData name="Purnima Yadav" userId="5b69956f-cb3d-4ffd-81e5-e468580188ff" providerId="ADAL" clId="{CD17281B-0535-DD4F-8C79-8B31E65792F9}" dt="2021-04-07T17:30:26.427" v="455" actId="26606"/>
          <ac:graphicFrameMkLst>
            <pc:docMk/>
            <pc:sldMk cId="659598431" sldId="262"/>
            <ac:graphicFrameMk id="8" creationId="{67952E4A-0CB0-4C0A-9311-425DEBCCF3F8}"/>
          </ac:graphicFrameMkLst>
        </pc:graphicFrameChg>
        <pc:graphicFrameChg chg="add del">
          <ac:chgData name="Purnima Yadav" userId="5b69956f-cb3d-4ffd-81e5-e468580188ff" providerId="ADAL" clId="{CD17281B-0535-DD4F-8C79-8B31E65792F9}" dt="2021-04-07T17:31:09.107" v="473" actId="26606"/>
          <ac:graphicFrameMkLst>
            <pc:docMk/>
            <pc:sldMk cId="659598431" sldId="262"/>
            <ac:graphicFrameMk id="10" creationId="{2D9D69D8-8475-46DE-AFEC-8440FF7C653D}"/>
          </ac:graphicFrameMkLst>
        </pc:graphicFrameChg>
        <pc:graphicFrameChg chg="add del mod">
          <ac:chgData name="Purnima Yadav" userId="5b69956f-cb3d-4ffd-81e5-e468580188ff" providerId="ADAL" clId="{CD17281B-0535-DD4F-8C79-8B31E65792F9}" dt="2021-04-07T17:33:32.761" v="506" actId="12084"/>
          <ac:graphicFrameMkLst>
            <pc:docMk/>
            <pc:sldMk cId="659598431" sldId="262"/>
            <ac:graphicFrameMk id="14" creationId="{661522F9-C9A6-3D48-B53F-8B5C3D428427}"/>
          </ac:graphicFrameMkLst>
        </pc:graphicFrameChg>
        <pc:graphicFrameChg chg="add del">
          <ac:chgData name="Purnima Yadav" userId="5b69956f-cb3d-4ffd-81e5-e468580188ff" providerId="ADAL" clId="{CD17281B-0535-DD4F-8C79-8B31E65792F9}" dt="2021-04-07T17:31:15.168" v="475" actId="26606"/>
          <ac:graphicFrameMkLst>
            <pc:docMk/>
            <pc:sldMk cId="659598431" sldId="262"/>
            <ac:graphicFrameMk id="17" creationId="{ED0F9A9B-82F1-40BC-80F3-980C1DE51C89}"/>
          </ac:graphicFrameMkLst>
        </pc:graphicFrameChg>
        <pc:graphicFrameChg chg="add del">
          <ac:chgData name="Purnima Yadav" userId="5b69956f-cb3d-4ffd-81e5-e468580188ff" providerId="ADAL" clId="{CD17281B-0535-DD4F-8C79-8B31E65792F9}" dt="2021-04-07T17:31:27.735" v="477" actId="26606"/>
          <ac:graphicFrameMkLst>
            <pc:docMk/>
            <pc:sldMk cId="659598431" sldId="262"/>
            <ac:graphicFrameMk id="21" creationId="{2D9D69D8-8475-46DE-AFEC-8440FF7C653D}"/>
          </ac:graphicFrameMkLst>
        </pc:graphicFrameChg>
        <pc:graphicFrameChg chg="add mod modGraphic">
          <ac:chgData name="Purnima Yadav" userId="5b69956f-cb3d-4ffd-81e5-e468580188ff" providerId="ADAL" clId="{CD17281B-0535-DD4F-8C79-8B31E65792F9}" dt="2021-04-07T18:37:01.180" v="713" actId="255"/>
          <ac:graphicFrameMkLst>
            <pc:docMk/>
            <pc:sldMk cId="659598431" sldId="262"/>
            <ac:graphicFrameMk id="32" creationId="{1AB260C7-8876-41F4-934E-BD5E664978FE}"/>
          </ac:graphicFrameMkLst>
        </pc:graphicFrameChg>
        <pc:picChg chg="add del mod">
          <ac:chgData name="Purnima Yadav" userId="5b69956f-cb3d-4ffd-81e5-e468580188ff" providerId="ADAL" clId="{CD17281B-0535-DD4F-8C79-8B31E65792F9}" dt="2021-04-07T17:28:49.975" v="450" actId="931"/>
          <ac:picMkLst>
            <pc:docMk/>
            <pc:sldMk cId="659598431" sldId="262"/>
            <ac:picMk id="5" creationId="{97504F3B-CC28-EF46-8DA3-9DF8C8794E62}"/>
          </ac:picMkLst>
        </pc:picChg>
      </pc:sldChg>
      <pc:sldChg chg="modSp del">
        <pc:chgData name="Purnima Yadav" userId="5b69956f-cb3d-4ffd-81e5-e468580188ff" providerId="ADAL" clId="{CD17281B-0535-DD4F-8C79-8B31E65792F9}" dt="2021-04-07T18:21:51.398" v="659" actId="2696"/>
        <pc:sldMkLst>
          <pc:docMk/>
          <pc:sldMk cId="1458152179" sldId="263"/>
        </pc:sldMkLst>
        <pc:spChg chg="mod">
          <ac:chgData name="Purnima Yadav" userId="5b69956f-cb3d-4ffd-81e5-e468580188ff" providerId="ADAL" clId="{CD17281B-0535-DD4F-8C79-8B31E65792F9}" dt="2021-04-07T17:00:57.945" v="157"/>
          <ac:spMkLst>
            <pc:docMk/>
            <pc:sldMk cId="1458152179" sldId="263"/>
            <ac:spMk id="2" creationId="{66254DD6-672C-401F-A9CA-A3170C60C95C}"/>
          </ac:spMkLst>
        </pc:spChg>
        <pc:spChg chg="mod">
          <ac:chgData name="Purnima Yadav" userId="5b69956f-cb3d-4ffd-81e5-e468580188ff" providerId="ADAL" clId="{CD17281B-0535-DD4F-8C79-8B31E65792F9}" dt="2021-04-07T17:00:57.945" v="157"/>
          <ac:spMkLst>
            <pc:docMk/>
            <pc:sldMk cId="1458152179" sldId="263"/>
            <ac:spMk id="3" creationId="{E5383495-F48C-4577-8DD6-7CBF5843865C}"/>
          </ac:spMkLst>
        </pc:spChg>
      </pc:sldChg>
      <pc:sldChg chg="addSp delSp modSp mod modTransition setBg">
        <pc:chgData name="Purnima Yadav" userId="5b69956f-cb3d-4ffd-81e5-e468580188ff" providerId="ADAL" clId="{CD17281B-0535-DD4F-8C79-8B31E65792F9}" dt="2021-04-07T18:43:00.829" v="735"/>
        <pc:sldMkLst>
          <pc:docMk/>
          <pc:sldMk cId="3626227555" sldId="264"/>
        </pc:sldMkLst>
        <pc:spChg chg="mod">
          <ac:chgData name="Purnima Yadav" userId="5b69956f-cb3d-4ffd-81e5-e468580188ff" providerId="ADAL" clId="{CD17281B-0535-DD4F-8C79-8B31E65792F9}" dt="2021-04-07T18:33:10.863" v="675" actId="403"/>
          <ac:spMkLst>
            <pc:docMk/>
            <pc:sldMk cId="3626227555" sldId="264"/>
            <ac:spMk id="2" creationId="{0B2B7160-BD5D-45B7-8A6D-1027E8B2FD78}"/>
          </ac:spMkLst>
        </pc:spChg>
        <pc:spChg chg="mod">
          <ac:chgData name="Purnima Yadav" userId="5b69956f-cb3d-4ffd-81e5-e468580188ff" providerId="ADAL" clId="{CD17281B-0535-DD4F-8C79-8B31E65792F9}" dt="2021-04-07T18:33:26.889" v="682" actId="2710"/>
          <ac:spMkLst>
            <pc:docMk/>
            <pc:sldMk cId="3626227555" sldId="264"/>
            <ac:spMk id="3" creationId="{BBC2C325-B27F-4CCE-B96A-FC286D39E9AD}"/>
          </ac:spMkLst>
        </pc:spChg>
        <pc:spChg chg="add del mod">
          <ac:chgData name="Purnima Yadav" userId="5b69956f-cb3d-4ffd-81e5-e468580188ff" providerId="ADAL" clId="{CD17281B-0535-DD4F-8C79-8B31E65792F9}" dt="2021-04-07T18:31:58.416" v="672" actId="478"/>
          <ac:spMkLst>
            <pc:docMk/>
            <pc:sldMk cId="3626227555" sldId="264"/>
            <ac:spMk id="6" creationId="{EE4F82BF-80EC-524A-B1B6-082E0BA8DC88}"/>
          </ac:spMkLst>
        </pc:spChg>
        <pc:spChg chg="add">
          <ac:chgData name="Purnima Yadav" userId="5b69956f-cb3d-4ffd-81e5-e468580188ff" providerId="ADAL" clId="{CD17281B-0535-DD4F-8C79-8B31E65792F9}" dt="2021-04-07T18:32:40.648" v="673" actId="26606"/>
          <ac:spMkLst>
            <pc:docMk/>
            <pc:sldMk cId="3626227555" sldId="264"/>
            <ac:spMk id="10" creationId="{10CE40DC-5723-449B-A365-A61D8C262E93}"/>
          </ac:spMkLst>
        </pc:spChg>
        <pc:spChg chg="add">
          <ac:chgData name="Purnima Yadav" userId="5b69956f-cb3d-4ffd-81e5-e468580188ff" providerId="ADAL" clId="{CD17281B-0535-DD4F-8C79-8B31E65792F9}" dt="2021-04-07T18:32:40.648" v="673" actId="26606"/>
          <ac:spMkLst>
            <pc:docMk/>
            <pc:sldMk cId="3626227555" sldId="264"/>
            <ac:spMk id="12" creationId="{9854DBCA-D3C3-4C19-9B2E-DFA0BE647266}"/>
          </ac:spMkLst>
        </pc:spChg>
        <pc:spChg chg="add">
          <ac:chgData name="Purnima Yadav" userId="5b69956f-cb3d-4ffd-81e5-e468580188ff" providerId="ADAL" clId="{CD17281B-0535-DD4F-8C79-8B31E65792F9}" dt="2021-04-07T18:32:40.648" v="673" actId="26606"/>
          <ac:spMkLst>
            <pc:docMk/>
            <pc:sldMk cId="3626227555" sldId="264"/>
            <ac:spMk id="14" creationId="{E1383CB6-8BE5-4911-970B-A4151A07E734}"/>
          </ac:spMkLst>
        </pc:spChg>
        <pc:spChg chg="add">
          <ac:chgData name="Purnima Yadav" userId="5b69956f-cb3d-4ffd-81e5-e468580188ff" providerId="ADAL" clId="{CD17281B-0535-DD4F-8C79-8B31E65792F9}" dt="2021-04-07T18:32:40.648" v="673" actId="26606"/>
          <ac:spMkLst>
            <pc:docMk/>
            <pc:sldMk cId="3626227555" sldId="264"/>
            <ac:spMk id="16" creationId="{842D14D1-56B7-40CD-8694-A9A48170C0CB}"/>
          </ac:spMkLst>
        </pc:spChg>
        <pc:spChg chg="add">
          <ac:chgData name="Purnima Yadav" userId="5b69956f-cb3d-4ffd-81e5-e468580188ff" providerId="ADAL" clId="{CD17281B-0535-DD4F-8C79-8B31E65792F9}" dt="2021-04-07T18:32:40.648" v="673" actId="26606"/>
          <ac:spMkLst>
            <pc:docMk/>
            <pc:sldMk cId="3626227555" sldId="264"/>
            <ac:spMk id="18" creationId="{950A315C-978A-4A52-966E-55B2698F2A8E}"/>
          </ac:spMkLst>
        </pc:spChg>
        <pc:picChg chg="add mod ord">
          <ac:chgData name="Purnima Yadav" userId="5b69956f-cb3d-4ffd-81e5-e468580188ff" providerId="ADAL" clId="{CD17281B-0535-DD4F-8C79-8B31E65792F9}" dt="2021-04-07T18:32:40.648" v="673" actId="26606"/>
          <ac:picMkLst>
            <pc:docMk/>
            <pc:sldMk cId="3626227555" sldId="264"/>
            <ac:picMk id="5" creationId="{BA9E7A67-ACCD-F644-9374-937184411FC9}"/>
          </ac:picMkLst>
        </pc:picChg>
      </pc:sldChg>
      <pc:sldChg chg="addSp delSp modSp new mod modTransition">
        <pc:chgData name="Purnima Yadav" userId="5b69956f-cb3d-4ffd-81e5-e468580188ff" providerId="ADAL" clId="{CD17281B-0535-DD4F-8C79-8B31E65792F9}" dt="2021-04-07T18:43:00.829" v="735"/>
        <pc:sldMkLst>
          <pc:docMk/>
          <pc:sldMk cId="1062008354" sldId="265"/>
        </pc:sldMkLst>
        <pc:spChg chg="mod">
          <ac:chgData name="Purnima Yadav" userId="5b69956f-cb3d-4ffd-81e5-e468580188ff" providerId="ADAL" clId="{CD17281B-0535-DD4F-8C79-8B31E65792F9}" dt="2021-04-07T18:39:22.170" v="714" actId="2711"/>
          <ac:spMkLst>
            <pc:docMk/>
            <pc:sldMk cId="1062008354" sldId="265"/>
            <ac:spMk id="2" creationId="{D3C95C24-4ED1-0A45-8D20-75AAC1DEB7FF}"/>
          </ac:spMkLst>
        </pc:spChg>
        <pc:spChg chg="del">
          <ac:chgData name="Purnima Yadav" userId="5b69956f-cb3d-4ffd-81e5-e468580188ff" providerId="ADAL" clId="{CD17281B-0535-DD4F-8C79-8B31E65792F9}" dt="2021-04-07T16:57:34.923" v="123" actId="478"/>
          <ac:spMkLst>
            <pc:docMk/>
            <pc:sldMk cId="1062008354" sldId="265"/>
            <ac:spMk id="3" creationId="{80E61848-72EE-374C-9DC4-A41662BEA85B}"/>
          </ac:spMkLst>
        </pc:spChg>
        <pc:picChg chg="add del mod">
          <ac:chgData name="Purnima Yadav" userId="5b69956f-cb3d-4ffd-81e5-e468580188ff" providerId="ADAL" clId="{CD17281B-0535-DD4F-8C79-8B31E65792F9}" dt="2021-04-07T17:40:15.085" v="554" actId="21"/>
          <ac:picMkLst>
            <pc:docMk/>
            <pc:sldMk cId="1062008354" sldId="265"/>
            <ac:picMk id="4" creationId="{243B9030-5CD3-604A-BC11-67D53A950311}"/>
          </ac:picMkLst>
        </pc:picChg>
        <pc:picChg chg="add del mod">
          <ac:chgData name="Purnima Yadav" userId="5b69956f-cb3d-4ffd-81e5-e468580188ff" providerId="ADAL" clId="{CD17281B-0535-DD4F-8C79-8B31E65792F9}" dt="2021-04-07T17:49:30.562" v="629" actId="478"/>
          <ac:picMkLst>
            <pc:docMk/>
            <pc:sldMk cId="1062008354" sldId="265"/>
            <ac:picMk id="10" creationId="{DB0FA527-9F9F-AE49-9AC8-BD08EEA47F83}"/>
          </ac:picMkLst>
        </pc:picChg>
      </pc:sldChg>
      <pc:sldChg chg="addSp delSp modSp new del mod">
        <pc:chgData name="Purnima Yadav" userId="5b69956f-cb3d-4ffd-81e5-e468580188ff" providerId="ADAL" clId="{CD17281B-0535-DD4F-8C79-8B31E65792F9}" dt="2021-04-07T16:57:12.109" v="113" actId="2696"/>
        <pc:sldMkLst>
          <pc:docMk/>
          <pc:sldMk cId="3335732818" sldId="265"/>
        </pc:sldMkLst>
        <pc:spChg chg="del">
          <ac:chgData name="Purnima Yadav" userId="5b69956f-cb3d-4ffd-81e5-e468580188ff" providerId="ADAL" clId="{CD17281B-0535-DD4F-8C79-8B31E65792F9}" dt="2021-04-07T16:12:07.671" v="1" actId="1032"/>
          <ac:spMkLst>
            <pc:docMk/>
            <pc:sldMk cId="3335732818" sldId="265"/>
            <ac:spMk id="3" creationId="{B13D58FB-E998-EE41-88B5-EBFC6D6803AF}"/>
          </ac:spMkLst>
        </pc:spChg>
        <pc:graphicFrameChg chg="add mod modGraphic">
          <ac:chgData name="Purnima Yadav" userId="5b69956f-cb3d-4ffd-81e5-e468580188ff" providerId="ADAL" clId="{CD17281B-0535-DD4F-8C79-8B31E65792F9}" dt="2021-04-07T16:14:17.622" v="112" actId="20577"/>
          <ac:graphicFrameMkLst>
            <pc:docMk/>
            <pc:sldMk cId="3335732818" sldId="265"/>
            <ac:graphicFrameMk id="4" creationId="{12B4FACB-EC5A-224C-81C6-9CC525E3FA25}"/>
          </ac:graphicFrameMkLst>
        </pc:graphicFrameChg>
      </pc:sldChg>
      <pc:sldChg chg="addSp delSp modSp new mod modTransition setBg">
        <pc:chgData name="Purnima Yadav" userId="5b69956f-cb3d-4ffd-81e5-e468580188ff" providerId="ADAL" clId="{CD17281B-0535-DD4F-8C79-8B31E65792F9}" dt="2021-04-07T18:43:00.829" v="735"/>
        <pc:sldMkLst>
          <pc:docMk/>
          <pc:sldMk cId="2307383406" sldId="266"/>
        </pc:sldMkLst>
        <pc:spChg chg="mod">
          <ac:chgData name="Purnima Yadav" userId="5b69956f-cb3d-4ffd-81e5-e468580188ff" providerId="ADAL" clId="{CD17281B-0535-DD4F-8C79-8B31E65792F9}" dt="2021-04-07T17:57:15.246" v="638" actId="404"/>
          <ac:spMkLst>
            <pc:docMk/>
            <pc:sldMk cId="2307383406" sldId="266"/>
            <ac:spMk id="2" creationId="{FB6C90E7-E40B-2B47-8EF1-A94AA61570A8}"/>
          </ac:spMkLst>
        </pc:spChg>
        <pc:spChg chg="del">
          <ac:chgData name="Purnima Yadav" userId="5b69956f-cb3d-4ffd-81e5-e468580188ff" providerId="ADAL" clId="{CD17281B-0535-DD4F-8C79-8B31E65792F9}" dt="2021-04-07T16:58:16.589" v="137" actId="478"/>
          <ac:spMkLst>
            <pc:docMk/>
            <pc:sldMk cId="2307383406" sldId="266"/>
            <ac:spMk id="3" creationId="{BFC1E424-7DBE-8248-AF48-A3E6F6E9507D}"/>
          </ac:spMkLst>
        </pc:spChg>
        <pc:spChg chg="add del">
          <ac:chgData name="Purnima Yadav" userId="5b69956f-cb3d-4ffd-81e5-e468580188ff" providerId="ADAL" clId="{CD17281B-0535-DD4F-8C79-8B31E65792F9}" dt="2021-04-07T17:26:25.202" v="433" actId="26606"/>
          <ac:spMkLst>
            <pc:docMk/>
            <pc:sldMk cId="2307383406" sldId="266"/>
            <ac:spMk id="9" creationId="{D4771268-CB57-404A-9271-370EB28F6090}"/>
          </ac:spMkLst>
        </pc:spChg>
        <pc:spChg chg="add del">
          <ac:chgData name="Purnima Yadav" userId="5b69956f-cb3d-4ffd-81e5-e468580188ff" providerId="ADAL" clId="{CD17281B-0535-DD4F-8C79-8B31E65792F9}" dt="2021-04-07T17:26:31.478" v="435" actId="26606"/>
          <ac:spMkLst>
            <pc:docMk/>
            <pc:sldMk cId="2307383406" sldId="266"/>
            <ac:spMk id="11" creationId="{52FFAF72-6204-4676-9C6F-9A4CC4D91805}"/>
          </ac:spMkLst>
        </pc:spChg>
        <pc:spChg chg="add del">
          <ac:chgData name="Purnima Yadav" userId="5b69956f-cb3d-4ffd-81e5-e468580188ff" providerId="ADAL" clId="{CD17281B-0535-DD4F-8C79-8B31E65792F9}" dt="2021-04-07T17:26:31.478" v="435" actId="26606"/>
          <ac:spMkLst>
            <pc:docMk/>
            <pc:sldMk cId="2307383406" sldId="266"/>
            <ac:spMk id="12" creationId="{B7BD7FCF-A254-4A97-A15C-319B67622677}"/>
          </ac:spMkLst>
        </pc:spChg>
        <pc:spChg chg="add del">
          <ac:chgData name="Purnima Yadav" userId="5b69956f-cb3d-4ffd-81e5-e468580188ff" providerId="ADAL" clId="{CD17281B-0535-DD4F-8C79-8B31E65792F9}" dt="2021-04-07T17:41:26.390" v="558" actId="26606"/>
          <ac:spMkLst>
            <pc:docMk/>
            <pc:sldMk cId="2307383406" sldId="266"/>
            <ac:spMk id="14" creationId="{1707FC24-6981-43D9-B525-C7832BA22463}"/>
          </ac:spMkLst>
        </pc:spChg>
        <pc:spChg chg="add del">
          <ac:chgData name="Purnima Yadav" userId="5b69956f-cb3d-4ffd-81e5-e468580188ff" providerId="ADAL" clId="{CD17281B-0535-DD4F-8C79-8B31E65792F9}" dt="2021-04-07T17:41:42.669" v="562" actId="26606"/>
          <ac:spMkLst>
            <pc:docMk/>
            <pc:sldMk cId="2307383406" sldId="266"/>
            <ac:spMk id="19" creationId="{823AC064-BC96-4F32-8AE1-B2FD38754823}"/>
          </ac:spMkLst>
        </pc:spChg>
        <pc:spChg chg="add del">
          <ac:chgData name="Purnima Yadav" userId="5b69956f-cb3d-4ffd-81e5-e468580188ff" providerId="ADAL" clId="{CD17281B-0535-DD4F-8C79-8B31E65792F9}" dt="2021-04-07T17:41:42.657" v="561" actId="26606"/>
          <ac:spMkLst>
            <pc:docMk/>
            <pc:sldMk cId="2307383406" sldId="266"/>
            <ac:spMk id="28" creationId="{FB5B0058-AF13-4859-B429-4EDDE2A26F7F}"/>
          </ac:spMkLst>
        </pc:spChg>
        <pc:spChg chg="add del">
          <ac:chgData name="Purnima Yadav" userId="5b69956f-cb3d-4ffd-81e5-e468580188ff" providerId="ADAL" clId="{CD17281B-0535-DD4F-8C79-8B31E65792F9}" dt="2021-04-07T17:41:42.657" v="561" actId="26606"/>
          <ac:spMkLst>
            <pc:docMk/>
            <pc:sldMk cId="2307383406" sldId="266"/>
            <ac:spMk id="30" creationId="{0277405F-0B4F-4418-B773-1B38814125B6}"/>
          </ac:spMkLst>
        </pc:spChg>
        <pc:spChg chg="add">
          <ac:chgData name="Purnima Yadav" userId="5b69956f-cb3d-4ffd-81e5-e468580188ff" providerId="ADAL" clId="{CD17281B-0535-DD4F-8C79-8B31E65792F9}" dt="2021-04-07T17:41:42.669" v="562" actId="26606"/>
          <ac:spMkLst>
            <pc:docMk/>
            <pc:sldMk cId="2307383406" sldId="266"/>
            <ac:spMk id="32" creationId="{2CC56AF6-38E4-490B-8E2B-1A1037B4EDD4}"/>
          </ac:spMkLst>
        </pc:spChg>
        <pc:spChg chg="add">
          <ac:chgData name="Purnima Yadav" userId="5b69956f-cb3d-4ffd-81e5-e468580188ff" providerId="ADAL" clId="{CD17281B-0535-DD4F-8C79-8B31E65792F9}" dt="2021-04-07T17:41:42.669" v="562" actId="26606"/>
          <ac:spMkLst>
            <pc:docMk/>
            <pc:sldMk cId="2307383406" sldId="266"/>
            <ac:spMk id="33" creationId="{2151139A-886F-4B97-8815-729AD3831BBD}"/>
          </ac:spMkLst>
        </pc:spChg>
        <pc:spChg chg="add">
          <ac:chgData name="Purnima Yadav" userId="5b69956f-cb3d-4ffd-81e5-e468580188ff" providerId="ADAL" clId="{CD17281B-0535-DD4F-8C79-8B31E65792F9}" dt="2021-04-07T17:41:42.669" v="562" actId="26606"/>
          <ac:spMkLst>
            <pc:docMk/>
            <pc:sldMk cId="2307383406" sldId="266"/>
            <ac:spMk id="34" creationId="{2339A6F5-AD6A-4D80-8AD9-6290D13AC49F}"/>
          </ac:spMkLst>
        </pc:spChg>
        <pc:spChg chg="add">
          <ac:chgData name="Purnima Yadav" userId="5b69956f-cb3d-4ffd-81e5-e468580188ff" providerId="ADAL" clId="{CD17281B-0535-DD4F-8C79-8B31E65792F9}" dt="2021-04-07T17:41:42.669" v="562" actId="26606"/>
          <ac:spMkLst>
            <pc:docMk/>
            <pc:sldMk cId="2307383406" sldId="266"/>
            <ac:spMk id="35" creationId="{5428AC11-BFDF-42EF-80FF-717BBF909067}"/>
          </ac:spMkLst>
        </pc:spChg>
        <pc:picChg chg="del">
          <ac:chgData name="Purnima Yadav" userId="5b69956f-cb3d-4ffd-81e5-e468580188ff" providerId="ADAL" clId="{CD17281B-0535-DD4F-8C79-8B31E65792F9}" dt="2021-04-07T17:41:17.827" v="556" actId="21"/>
          <ac:picMkLst>
            <pc:docMk/>
            <pc:sldMk cId="2307383406" sldId="266"/>
            <ac:picMk id="3" creationId="{3517CCA9-22BD-4BD7-BB28-0A355C780ED2}"/>
          </ac:picMkLst>
        </pc:picChg>
        <pc:picChg chg="add mod ord">
          <ac:chgData name="Purnima Yadav" userId="5b69956f-cb3d-4ffd-81e5-e468580188ff" providerId="ADAL" clId="{CD17281B-0535-DD4F-8C79-8B31E65792F9}" dt="2021-04-07T17:49:40.102" v="630" actId="208"/>
          <ac:picMkLst>
            <pc:docMk/>
            <pc:sldMk cId="2307383406" sldId="266"/>
            <ac:picMk id="4" creationId="{F1ED6B00-D34B-934F-AC23-9029451A3184}"/>
          </ac:picMkLst>
        </pc:picChg>
        <pc:picChg chg="add mod">
          <ac:chgData name="Purnima Yadav" userId="5b69956f-cb3d-4ffd-81e5-e468580188ff" providerId="ADAL" clId="{CD17281B-0535-DD4F-8C79-8B31E65792F9}" dt="2021-04-07T17:44:11.872" v="620" actId="1440"/>
          <ac:picMkLst>
            <pc:docMk/>
            <pc:sldMk cId="2307383406" sldId="266"/>
            <ac:picMk id="7" creationId="{0A04BAF1-97E2-594A-90CA-67B8371A6C74}"/>
          </ac:picMkLst>
        </pc:picChg>
        <pc:picChg chg="add mod">
          <ac:chgData name="Purnima Yadav" userId="5b69956f-cb3d-4ffd-81e5-e468580188ff" providerId="ADAL" clId="{CD17281B-0535-DD4F-8C79-8B31E65792F9}" dt="2021-04-07T17:43:37.365" v="614"/>
          <ac:picMkLst>
            <pc:docMk/>
            <pc:sldMk cId="2307383406" sldId="266"/>
            <ac:picMk id="17" creationId="{0B95ACD9-C1CA-104B-B58A-A5ED47A9344C}"/>
          </ac:picMkLst>
        </pc:picChg>
        <pc:picChg chg="add mod">
          <ac:chgData name="Purnima Yadav" userId="5b69956f-cb3d-4ffd-81e5-e468580188ff" providerId="ADAL" clId="{CD17281B-0535-DD4F-8C79-8B31E65792F9}" dt="2021-04-07T17:57:06.975" v="635" actId="171"/>
          <ac:picMkLst>
            <pc:docMk/>
            <pc:sldMk cId="2307383406" sldId="266"/>
            <ac:picMk id="18" creationId="{CE62A75D-98C5-BE42-BD1F-E60F71AAA1F2}"/>
          </ac:picMkLst>
        </pc:picChg>
        <pc:cxnChg chg="add del">
          <ac:chgData name="Purnima Yadav" userId="5b69956f-cb3d-4ffd-81e5-e468580188ff" providerId="ADAL" clId="{CD17281B-0535-DD4F-8C79-8B31E65792F9}" dt="2021-04-07T17:41:42.669" v="562" actId="26606"/>
          <ac:cxnSpMkLst>
            <pc:docMk/>
            <pc:sldMk cId="2307383406" sldId="266"/>
            <ac:cxnSpMk id="21" creationId="{7E7C77BC-7138-40B1-A15B-20F57A494629}"/>
          </ac:cxnSpMkLst>
        </pc:cxnChg>
        <pc:cxnChg chg="add del">
          <ac:chgData name="Purnima Yadav" userId="5b69956f-cb3d-4ffd-81e5-e468580188ff" providerId="ADAL" clId="{CD17281B-0535-DD4F-8C79-8B31E65792F9}" dt="2021-04-07T17:41:42.669" v="562" actId="26606"/>
          <ac:cxnSpMkLst>
            <pc:docMk/>
            <pc:sldMk cId="2307383406" sldId="266"/>
            <ac:cxnSpMk id="23" creationId="{DB146403-F3D6-484B-B2ED-97F9565D0370}"/>
          </ac:cxnSpMkLst>
        </pc:cxnChg>
      </pc:sldChg>
      <pc:sldChg chg="modSp mod modTransition">
        <pc:chgData name="Purnima Yadav" userId="5b69956f-cb3d-4ffd-81e5-e468580188ff" providerId="ADAL" clId="{CD17281B-0535-DD4F-8C79-8B31E65792F9}" dt="2021-04-07T18:43:00.829" v="735"/>
        <pc:sldMkLst>
          <pc:docMk/>
          <pc:sldMk cId="1867414208" sldId="267"/>
        </pc:sldMkLst>
        <pc:spChg chg="mod">
          <ac:chgData name="Purnima Yadav" userId="5b69956f-cb3d-4ffd-81e5-e468580188ff" providerId="ADAL" clId="{CD17281B-0535-DD4F-8C79-8B31E65792F9}" dt="2021-04-07T17:58:17.419" v="644" actId="207"/>
          <ac:spMkLst>
            <pc:docMk/>
            <pc:sldMk cId="1867414208" sldId="267"/>
            <ac:spMk id="2" creationId="{950F1C6F-5553-4E26-B555-28976EE1B1EC}"/>
          </ac:spMkLst>
        </pc:spChg>
        <pc:spChg chg="mod">
          <ac:chgData name="Purnima Yadav" userId="5b69956f-cb3d-4ffd-81e5-e468580188ff" providerId="ADAL" clId="{CD17281B-0535-DD4F-8C79-8B31E65792F9}" dt="2021-04-07T17:58:10.796" v="643" actId="2711"/>
          <ac:spMkLst>
            <pc:docMk/>
            <pc:sldMk cId="1867414208" sldId="267"/>
            <ac:spMk id="3" creationId="{1CD64F01-847A-4B17-BEDF-FAB8113E5A59}"/>
          </ac:spMkLst>
        </pc:spChg>
      </pc:sldChg>
      <pc:sldChg chg="modSp mod modTransition">
        <pc:chgData name="Purnima Yadav" userId="5b69956f-cb3d-4ffd-81e5-e468580188ff" providerId="ADAL" clId="{CD17281B-0535-DD4F-8C79-8B31E65792F9}" dt="2021-04-07T18:43:00.829" v="735"/>
        <pc:sldMkLst>
          <pc:docMk/>
          <pc:sldMk cId="2614648039" sldId="268"/>
        </pc:sldMkLst>
        <pc:spChg chg="mod">
          <ac:chgData name="Purnima Yadav" userId="5b69956f-cb3d-4ffd-81e5-e468580188ff" providerId="ADAL" clId="{CD17281B-0535-DD4F-8C79-8B31E65792F9}" dt="2021-04-07T18:39:27.764" v="715" actId="2711"/>
          <ac:spMkLst>
            <pc:docMk/>
            <pc:sldMk cId="2614648039" sldId="268"/>
            <ac:spMk id="2" creationId="{D3C95C24-4ED1-0A45-8D20-75AAC1DEB7FF}"/>
          </ac:spMkLst>
        </pc:spChg>
      </pc:sldChg>
      <pc:sldChg chg="new del">
        <pc:chgData name="Purnima Yadav" userId="5b69956f-cb3d-4ffd-81e5-e468580188ff" providerId="ADAL" clId="{CD17281B-0535-DD4F-8C79-8B31E65792F9}" dt="2021-04-07T18:33:50.008" v="685" actId="2696"/>
        <pc:sldMkLst>
          <pc:docMk/>
          <pc:sldMk cId="699300438" sldId="269"/>
        </pc:sldMkLst>
      </pc:sldChg>
      <pc:sldChg chg="addSp modSp new mod modTransition setBg">
        <pc:chgData name="Purnima Yadav" userId="5b69956f-cb3d-4ffd-81e5-e468580188ff" providerId="ADAL" clId="{CD17281B-0535-DD4F-8C79-8B31E65792F9}" dt="2021-04-07T18:43:00.829" v="735"/>
        <pc:sldMkLst>
          <pc:docMk/>
          <pc:sldMk cId="2906846011" sldId="270"/>
        </pc:sldMkLst>
        <pc:spChg chg="add mod">
          <ac:chgData name="Purnima Yadav" userId="5b69956f-cb3d-4ffd-81e5-e468580188ff" providerId="ADAL" clId="{CD17281B-0535-DD4F-8C79-8B31E65792F9}" dt="2021-04-07T18:34:37.193" v="699" actId="404"/>
          <ac:spMkLst>
            <pc:docMk/>
            <pc:sldMk cId="2906846011" sldId="270"/>
            <ac:spMk id="2" creationId="{DBDB6C53-45F0-C14C-BA3C-F3B124367C8A}"/>
          </ac:spMkLst>
        </pc:spChg>
        <pc:spChg chg="add">
          <ac:chgData name="Purnima Yadav" userId="5b69956f-cb3d-4ffd-81e5-e468580188ff" providerId="ADAL" clId="{CD17281B-0535-DD4F-8C79-8B31E65792F9}" dt="2021-04-07T18:34:28.059" v="697" actId="26606"/>
          <ac:spMkLst>
            <pc:docMk/>
            <pc:sldMk cId="2906846011" sldId="270"/>
            <ac:spMk id="7" creationId="{D278ADA9-6383-4BDD-80D2-8899A402687B}"/>
          </ac:spMkLst>
        </pc:spChg>
        <pc:spChg chg="add">
          <ac:chgData name="Purnima Yadav" userId="5b69956f-cb3d-4ffd-81e5-e468580188ff" providerId="ADAL" clId="{CD17281B-0535-DD4F-8C79-8B31E65792F9}" dt="2021-04-07T18:34:28.059" v="697" actId="26606"/>
          <ac:spMkLst>
            <pc:docMk/>
            <pc:sldMk cId="2906846011" sldId="270"/>
            <ac:spMk id="9" creationId="{484B7147-B0F6-40ED-B5A2-FF72BC8198B6}"/>
          </ac:spMkLst>
        </pc:spChg>
        <pc:spChg chg="add">
          <ac:chgData name="Purnima Yadav" userId="5b69956f-cb3d-4ffd-81e5-e468580188ff" providerId="ADAL" clId="{CD17281B-0535-DD4F-8C79-8B31E65792F9}" dt="2021-04-07T18:34:28.059" v="697" actId="26606"/>
          <ac:spMkLst>
            <pc:docMk/>
            <pc:sldMk cId="2906846011" sldId="270"/>
            <ac:spMk id="11" creationId="{B36D2DE0-0628-4A9A-A59D-7BA8B5EB3022}"/>
          </ac:spMkLst>
        </pc:spChg>
        <pc:spChg chg="add">
          <ac:chgData name="Purnima Yadav" userId="5b69956f-cb3d-4ffd-81e5-e468580188ff" providerId="ADAL" clId="{CD17281B-0535-DD4F-8C79-8B31E65792F9}" dt="2021-04-07T18:34:28.059" v="697" actId="26606"/>
          <ac:spMkLst>
            <pc:docMk/>
            <pc:sldMk cId="2906846011" sldId="270"/>
            <ac:spMk id="13" creationId="{48E405C9-94BE-41DA-928C-DEC9A8550E9F}"/>
          </ac:spMkLst>
        </pc:spChg>
        <pc:spChg chg="add">
          <ac:chgData name="Purnima Yadav" userId="5b69956f-cb3d-4ffd-81e5-e468580188ff" providerId="ADAL" clId="{CD17281B-0535-DD4F-8C79-8B31E65792F9}" dt="2021-04-07T18:34:28.059" v="697" actId="26606"/>
          <ac:spMkLst>
            <pc:docMk/>
            <pc:sldMk cId="2906846011" sldId="270"/>
            <ac:spMk id="15" creationId="{D2091A72-D5BB-42AC-8FD3-F7747D90861E}"/>
          </ac:spMkLst>
        </pc:spChg>
        <pc:spChg chg="add">
          <ac:chgData name="Purnima Yadav" userId="5b69956f-cb3d-4ffd-81e5-e468580188ff" providerId="ADAL" clId="{CD17281B-0535-DD4F-8C79-8B31E65792F9}" dt="2021-04-07T18:34:28.059" v="697" actId="26606"/>
          <ac:spMkLst>
            <pc:docMk/>
            <pc:sldMk cId="2906846011" sldId="270"/>
            <ac:spMk id="17" creationId="{6ED12BFC-A737-46AF-8411-481112D54B0C}"/>
          </ac:spMkLst>
        </pc:spChg>
      </pc:sldChg>
      <pc:sldMasterChg chg="modTransition modSldLayout">
        <pc:chgData name="Purnima Yadav" userId="5b69956f-cb3d-4ffd-81e5-e468580188ff" providerId="ADAL" clId="{CD17281B-0535-DD4F-8C79-8B31E65792F9}" dt="2021-04-07T18:43:00.829" v="735"/>
        <pc:sldMasterMkLst>
          <pc:docMk/>
          <pc:sldMasterMk cId="2460954070" sldId="2147483660"/>
        </pc:sldMasterMkLst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Purnima Yadav" userId="5b69956f-cb3d-4ffd-81e5-e468580188ff" providerId="ADAL" clId="{CD17281B-0535-DD4F-8C79-8B31E65792F9}" dt="2021-04-07T18:43:00.829" v="735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Pooja Chitradurga vasan" userId="S::pooja.chitradurgavasan@dcmail.ca::85dbfcbe-6071-4eb5-babb-98e4f648840d" providerId="AD" clId="Web-{E8A84FA3-DB91-0375-68F3-31422B7E816C}"/>
    <pc:docChg chg="modSld">
      <pc:chgData name="Pooja Chitradurga vasan" userId="S::pooja.chitradurgavasan@dcmail.ca::85dbfcbe-6071-4eb5-babb-98e4f648840d" providerId="AD" clId="Web-{E8A84FA3-DB91-0375-68F3-31422B7E816C}" dt="2021-04-07T18:39:48.353" v="46" actId="20577"/>
      <pc:docMkLst>
        <pc:docMk/>
      </pc:docMkLst>
      <pc:sldChg chg="modSp">
        <pc:chgData name="Pooja Chitradurga vasan" userId="S::pooja.chitradurgavasan@dcmail.ca::85dbfcbe-6071-4eb5-babb-98e4f648840d" providerId="AD" clId="Web-{E8A84FA3-DB91-0375-68F3-31422B7E816C}" dt="2021-04-07T18:39:48.353" v="46" actId="20577"/>
        <pc:sldMkLst>
          <pc:docMk/>
          <pc:sldMk cId="3202148622" sldId="258"/>
        </pc:sldMkLst>
        <pc:spChg chg="mod">
          <ac:chgData name="Pooja Chitradurga vasan" userId="S::pooja.chitradurgavasan@dcmail.ca::85dbfcbe-6071-4eb5-babb-98e4f648840d" providerId="AD" clId="Web-{E8A84FA3-DB91-0375-68F3-31422B7E816C}" dt="2021-04-07T18:39:48.353" v="46" actId="20577"/>
          <ac:spMkLst>
            <pc:docMk/>
            <pc:sldMk cId="3202148622" sldId="258"/>
            <ac:spMk id="3" creationId="{C75F19BC-A35F-4B29-B97C-13A3FC8AAE15}"/>
          </ac:spMkLst>
        </pc:spChg>
      </pc:sldChg>
      <pc:sldChg chg="modSp">
        <pc:chgData name="Pooja Chitradurga vasan" userId="S::pooja.chitradurgavasan@dcmail.ca::85dbfcbe-6071-4eb5-babb-98e4f648840d" providerId="AD" clId="Web-{E8A84FA3-DB91-0375-68F3-31422B7E816C}" dt="2021-04-07T17:37:07.448" v="44" actId="20577"/>
        <pc:sldMkLst>
          <pc:docMk/>
          <pc:sldMk cId="659598431" sldId="262"/>
        </pc:sldMkLst>
        <pc:graphicFrameChg chg="modGraphic">
          <ac:chgData name="Pooja Chitradurga vasan" userId="S::pooja.chitradurgavasan@dcmail.ca::85dbfcbe-6071-4eb5-babb-98e4f648840d" providerId="AD" clId="Web-{E8A84FA3-DB91-0375-68F3-31422B7E816C}" dt="2021-04-07T17:37:07.448" v="44" actId="20577"/>
          <ac:graphicFrameMkLst>
            <pc:docMk/>
            <pc:sldMk cId="659598431" sldId="262"/>
            <ac:graphicFrameMk id="32" creationId="{1AB260C7-8876-41F4-934E-BD5E664978FE}"/>
          </ac:graphicFrameMkLst>
        </pc:graphicFrameChg>
      </pc:sldChg>
      <pc:sldChg chg="addSp delSp modSp">
        <pc:chgData name="Pooja Chitradurga vasan" userId="S::pooja.chitradurgavasan@dcmail.ca::85dbfcbe-6071-4eb5-babb-98e4f648840d" providerId="AD" clId="Web-{E8A84FA3-DB91-0375-68F3-31422B7E816C}" dt="2021-04-07T17:37:05.151" v="43"/>
        <pc:sldMkLst>
          <pc:docMk/>
          <pc:sldMk cId="1062008354" sldId="265"/>
        </pc:sldMkLst>
        <pc:spChg chg="add del mod">
          <ac:chgData name="Pooja Chitradurga vasan" userId="S::pooja.chitradurgavasan@dcmail.ca::85dbfcbe-6071-4eb5-babb-98e4f648840d" providerId="AD" clId="Web-{E8A84FA3-DB91-0375-68F3-31422B7E816C}" dt="2021-04-07T17:13:40.235" v="10"/>
          <ac:spMkLst>
            <pc:docMk/>
            <pc:sldMk cId="1062008354" sldId="265"/>
            <ac:spMk id="5" creationId="{D1C6CB60-269F-448C-AF7E-5FD205B7087F}"/>
          </ac:spMkLst>
        </pc:spChg>
        <pc:spChg chg="add del mod">
          <ac:chgData name="Pooja Chitradurga vasan" userId="S::pooja.chitradurgavasan@dcmail.ca::85dbfcbe-6071-4eb5-babb-98e4f648840d" providerId="AD" clId="Web-{E8A84FA3-DB91-0375-68F3-31422B7E816C}" dt="2021-04-07T17:37:05.151" v="42"/>
          <ac:spMkLst>
            <pc:docMk/>
            <pc:sldMk cId="1062008354" sldId="265"/>
            <ac:spMk id="9" creationId="{D2FBB528-4F80-45B4-A368-5484B046665C}"/>
          </ac:spMkLst>
        </pc:spChg>
        <pc:picChg chg="add del mod">
          <ac:chgData name="Pooja Chitradurga vasan" userId="S::pooja.chitradurgavasan@dcmail.ca::85dbfcbe-6071-4eb5-babb-98e4f648840d" providerId="AD" clId="Web-{E8A84FA3-DB91-0375-68F3-31422B7E816C}" dt="2021-04-07T17:13:40.235" v="11"/>
          <ac:picMkLst>
            <pc:docMk/>
            <pc:sldMk cId="1062008354" sldId="265"/>
            <ac:picMk id="3" creationId="{0194C93E-10CE-4052-BF7C-BBD58F489DC8}"/>
          </ac:picMkLst>
        </pc:picChg>
        <pc:picChg chg="add del">
          <ac:chgData name="Pooja Chitradurga vasan" userId="S::pooja.chitradurgavasan@dcmail.ca::85dbfcbe-6071-4eb5-babb-98e4f648840d" providerId="AD" clId="Web-{E8A84FA3-DB91-0375-68F3-31422B7E816C}" dt="2021-04-07T17:13:37.688" v="7"/>
          <ac:picMkLst>
            <pc:docMk/>
            <pc:sldMk cId="1062008354" sldId="265"/>
            <ac:picMk id="4" creationId="{243B9030-5CD3-604A-BC11-67D53A950311}"/>
          </ac:picMkLst>
        </pc:picChg>
        <pc:picChg chg="add del mod">
          <ac:chgData name="Pooja Chitradurga vasan" userId="S::pooja.chitradurgavasan@dcmail.ca::85dbfcbe-6071-4eb5-babb-98e4f648840d" providerId="AD" clId="Web-{E8A84FA3-DB91-0375-68F3-31422B7E816C}" dt="2021-04-07T17:13:37.156" v="6"/>
          <ac:picMkLst>
            <pc:docMk/>
            <pc:sldMk cId="1062008354" sldId="265"/>
            <ac:picMk id="7" creationId="{4887BA88-FCA3-45E5-BD5A-2AEC96524E0C}"/>
          </ac:picMkLst>
        </pc:picChg>
        <pc:picChg chg="add del mod">
          <ac:chgData name="Pooja Chitradurga vasan" userId="S::pooja.chitradurgavasan@dcmail.ca::85dbfcbe-6071-4eb5-babb-98e4f648840d" providerId="AD" clId="Web-{E8A84FA3-DB91-0375-68F3-31422B7E816C}" dt="2021-04-07T17:37:05.151" v="43"/>
          <ac:picMkLst>
            <pc:docMk/>
            <pc:sldMk cId="1062008354" sldId="265"/>
            <ac:picMk id="8" creationId="{B3D6E879-0855-48EC-89F0-2E0835950A62}"/>
          </ac:picMkLst>
        </pc:picChg>
      </pc:sldChg>
      <pc:sldChg chg="addSp delSp modSp">
        <pc:chgData name="Pooja Chitradurga vasan" userId="S::pooja.chitradurgavasan@dcmail.ca::85dbfcbe-6071-4eb5-babb-98e4f648840d" providerId="AD" clId="Web-{E8A84FA3-DB91-0375-68F3-31422B7E816C}" dt="2021-04-07T17:34:55.145" v="30" actId="1076"/>
        <pc:sldMkLst>
          <pc:docMk/>
          <pc:sldMk cId="2307383406" sldId="266"/>
        </pc:sldMkLst>
        <pc:spChg chg="mod">
          <ac:chgData name="Pooja Chitradurga vasan" userId="S::pooja.chitradurgavasan@dcmail.ca::85dbfcbe-6071-4eb5-babb-98e4f648840d" providerId="AD" clId="Web-{E8A84FA3-DB91-0375-68F3-31422B7E816C}" dt="2021-04-07T17:34:55.145" v="30" actId="1076"/>
          <ac:spMkLst>
            <pc:docMk/>
            <pc:sldMk cId="2307383406" sldId="266"/>
            <ac:spMk id="2" creationId="{FB6C90E7-E40B-2B47-8EF1-A94AA61570A8}"/>
          </ac:spMkLst>
        </pc:spChg>
        <pc:spChg chg="add del mod">
          <ac:chgData name="Pooja Chitradurga vasan" userId="S::pooja.chitradurgavasan@dcmail.ca::85dbfcbe-6071-4eb5-babb-98e4f648840d" providerId="AD" clId="Web-{E8A84FA3-DB91-0375-68F3-31422B7E816C}" dt="2021-04-07T17:34:50.207" v="29"/>
          <ac:spMkLst>
            <pc:docMk/>
            <pc:sldMk cId="2307383406" sldId="266"/>
            <ac:spMk id="5" creationId="{65DD0BCD-0267-4F0C-853A-C6E9DC20C3EE}"/>
          </ac:spMkLst>
        </pc:spChg>
        <pc:picChg chg="add mod">
          <ac:chgData name="Pooja Chitradurga vasan" userId="S::pooja.chitradurgavasan@dcmail.ca::85dbfcbe-6071-4eb5-babb-98e4f648840d" providerId="AD" clId="Web-{E8A84FA3-DB91-0375-68F3-31422B7E816C}" dt="2021-04-07T17:34:44.504" v="27" actId="1076"/>
          <ac:picMkLst>
            <pc:docMk/>
            <pc:sldMk cId="2307383406" sldId="266"/>
            <ac:picMk id="3" creationId="{3517CCA9-22BD-4BD7-BB28-0A355C780ED2}"/>
          </ac:picMkLst>
        </pc:picChg>
      </pc:sldChg>
    </pc:docChg>
  </pc:docChgLst>
  <pc:docChgLst>
    <pc:chgData name="Dheeraj reddy Peddireddy" userId="S::dheerajreddy.peddireddy@dcmail.ca::f105da5e-710a-4c49-841d-cd10292aee49" providerId="AD" clId="Web-{B02BD0F5-DDBF-3F38-D8C2-A2D052A7F599}"/>
    <pc:docChg chg="addSld delSld modSld sldOrd">
      <pc:chgData name="Dheeraj reddy Peddireddy" userId="S::dheerajreddy.peddireddy@dcmail.ca::f105da5e-710a-4c49-841d-cd10292aee49" providerId="AD" clId="Web-{B02BD0F5-DDBF-3F38-D8C2-A2D052A7F599}" dt="2021-04-07T18:30:13.951" v="774"/>
      <pc:docMkLst>
        <pc:docMk/>
      </pc:docMkLst>
      <pc:sldChg chg="addSp delSp modSp">
        <pc:chgData name="Dheeraj reddy Peddireddy" userId="S::dheerajreddy.peddireddy@dcmail.ca::f105da5e-710a-4c49-841d-cd10292aee49" providerId="AD" clId="Web-{B02BD0F5-DDBF-3F38-D8C2-A2D052A7F599}" dt="2021-04-07T17:48:22.669" v="102" actId="20577"/>
        <pc:sldMkLst>
          <pc:docMk/>
          <pc:sldMk cId="236190622" sldId="260"/>
        </pc:sldMkLst>
        <pc:spChg chg="mod">
          <ac:chgData name="Dheeraj reddy Peddireddy" userId="S::dheerajreddy.peddireddy@dcmail.ca::f105da5e-710a-4c49-841d-cd10292aee49" providerId="AD" clId="Web-{B02BD0F5-DDBF-3F38-D8C2-A2D052A7F599}" dt="2021-04-07T17:47:35.870" v="49"/>
          <ac:spMkLst>
            <pc:docMk/>
            <pc:sldMk cId="236190622" sldId="260"/>
            <ac:spMk id="2" creationId="{950F1C6F-5553-4E26-B555-28976EE1B1EC}"/>
          </ac:spMkLst>
        </pc:spChg>
        <pc:spChg chg="mod">
          <ac:chgData name="Dheeraj reddy Peddireddy" userId="S::dheerajreddy.peddireddy@dcmail.ca::f105da5e-710a-4c49-841d-cd10292aee49" providerId="AD" clId="Web-{B02BD0F5-DDBF-3F38-D8C2-A2D052A7F599}" dt="2021-04-07T17:48:22.669" v="102" actId="20577"/>
          <ac:spMkLst>
            <pc:docMk/>
            <pc:sldMk cId="236190622" sldId="260"/>
            <ac:spMk id="3" creationId="{1CD64F01-847A-4B17-BEDF-FAB8113E5A59}"/>
          </ac:spMkLst>
        </pc:spChg>
        <pc:spChg chg="mod ord">
          <ac:chgData name="Dheeraj reddy Peddireddy" userId="S::dheerajreddy.peddireddy@dcmail.ca::f105da5e-710a-4c49-841d-cd10292aee49" providerId="AD" clId="Web-{B02BD0F5-DDBF-3F38-D8C2-A2D052A7F599}" dt="2021-04-07T17:47:35.870" v="49"/>
          <ac:spMkLst>
            <pc:docMk/>
            <pc:sldMk cId="236190622" sldId="260"/>
            <ac:spMk id="4" creationId="{480D0E32-9956-1840-AF55-9B7A179FEE4A}"/>
          </ac:spMkLst>
        </pc:spChg>
        <pc:spChg chg="del">
          <ac:chgData name="Dheeraj reddy Peddireddy" userId="S::dheerajreddy.peddireddy@dcmail.ca::f105da5e-710a-4c49-841d-cd10292aee49" providerId="AD" clId="Web-{B02BD0F5-DDBF-3F38-D8C2-A2D052A7F599}" dt="2021-04-07T17:47:35.870" v="49"/>
          <ac:spMkLst>
            <pc:docMk/>
            <pc:sldMk cId="236190622" sldId="260"/>
            <ac:spMk id="25" creationId="{F821940F-7A1D-4ACC-85B4-A932898ABB37}"/>
          </ac:spMkLst>
        </pc:spChg>
        <pc:spChg chg="del">
          <ac:chgData name="Dheeraj reddy Peddireddy" userId="S::dheerajreddy.peddireddy@dcmail.ca::f105da5e-710a-4c49-841d-cd10292aee49" providerId="AD" clId="Web-{B02BD0F5-DDBF-3F38-D8C2-A2D052A7F599}" dt="2021-04-07T17:47:35.870" v="49"/>
          <ac:spMkLst>
            <pc:docMk/>
            <pc:sldMk cId="236190622" sldId="260"/>
            <ac:spMk id="26" creationId="{16674508-81D3-48CF-96BF-7FC60EAA572A}"/>
          </ac:spMkLst>
        </pc:spChg>
        <pc:spChg chg="add">
          <ac:chgData name="Dheeraj reddy Peddireddy" userId="S::dheerajreddy.peddireddy@dcmail.ca::f105da5e-710a-4c49-841d-cd10292aee49" providerId="AD" clId="Web-{B02BD0F5-DDBF-3F38-D8C2-A2D052A7F599}" dt="2021-04-07T17:47:35.870" v="49"/>
          <ac:spMkLst>
            <pc:docMk/>
            <pc:sldMk cId="236190622" sldId="260"/>
            <ac:spMk id="31" creationId="{2B566528-1B12-4246-9431-5C2D7D081168}"/>
          </ac:spMkLst>
        </pc:spChg>
        <pc:grpChg chg="add">
          <ac:chgData name="Dheeraj reddy Peddireddy" userId="S::dheerajreddy.peddireddy@dcmail.ca::f105da5e-710a-4c49-841d-cd10292aee49" providerId="AD" clId="Web-{B02BD0F5-DDBF-3F38-D8C2-A2D052A7F599}" dt="2021-04-07T17:47:35.870" v="49"/>
          <ac:grpSpMkLst>
            <pc:docMk/>
            <pc:sldMk cId="236190622" sldId="260"/>
            <ac:grpSpMk id="33" creationId="{5995D10D-E9C9-47DB-AE7E-801FEF38F5C9}"/>
          </ac:grpSpMkLst>
        </pc:grpChg>
        <pc:grpChg chg="add">
          <ac:chgData name="Dheeraj reddy Peddireddy" userId="S::dheerajreddy.peddireddy@dcmail.ca::f105da5e-710a-4c49-841d-cd10292aee49" providerId="AD" clId="Web-{B02BD0F5-DDBF-3F38-D8C2-A2D052A7F599}" dt="2021-04-07T17:47:35.870" v="49"/>
          <ac:grpSpMkLst>
            <pc:docMk/>
            <pc:sldMk cId="236190622" sldId="260"/>
            <ac:grpSpMk id="37" creationId="{828A5161-06F1-46CF-8AD7-844680A59E13}"/>
          </ac:grpSpMkLst>
        </pc:grpChg>
        <pc:picChg chg="add del mod">
          <ac:chgData name="Dheeraj reddy Peddireddy" userId="S::dheerajreddy.peddireddy@dcmail.ca::f105da5e-710a-4c49-841d-cd10292aee49" providerId="AD" clId="Web-{B02BD0F5-DDBF-3F38-D8C2-A2D052A7F599}" dt="2021-04-07T17:47:30.510" v="47"/>
          <ac:picMkLst>
            <pc:docMk/>
            <pc:sldMk cId="236190622" sldId="260"/>
            <ac:picMk id="5" creationId="{9BCD15B8-34BF-42CD-9DB2-A0AEB60AC9ED}"/>
          </ac:picMkLst>
        </pc:picChg>
        <pc:picChg chg="add mod ord">
          <ac:chgData name="Dheeraj reddy Peddireddy" userId="S::dheerajreddy.peddireddy@dcmail.ca::f105da5e-710a-4c49-841d-cd10292aee49" providerId="AD" clId="Web-{B02BD0F5-DDBF-3F38-D8C2-A2D052A7F599}" dt="2021-04-07T17:47:35.870" v="49"/>
          <ac:picMkLst>
            <pc:docMk/>
            <pc:sldMk cId="236190622" sldId="260"/>
            <ac:picMk id="6" creationId="{C0540A79-3483-40A6-8D52-C39C346A4811}"/>
          </ac:picMkLst>
        </pc:picChg>
        <pc:picChg chg="add del mod">
          <ac:chgData name="Dheeraj reddy Peddireddy" userId="S::dheerajreddy.peddireddy@dcmail.ca::f105da5e-710a-4c49-841d-cd10292aee49" providerId="AD" clId="Web-{B02BD0F5-DDBF-3F38-D8C2-A2D052A7F599}" dt="2021-04-07T17:47:19.572" v="42"/>
          <ac:picMkLst>
            <pc:docMk/>
            <pc:sldMk cId="236190622" sldId="260"/>
            <ac:picMk id="7" creationId="{B460E126-7015-4118-AA9F-4DBDCA927E7C}"/>
          </ac:picMkLst>
        </pc:picChg>
        <pc:picChg chg="add mod">
          <ac:chgData name="Dheeraj reddy Peddireddy" userId="S::dheerajreddy.peddireddy@dcmail.ca::f105da5e-710a-4c49-841d-cd10292aee49" providerId="AD" clId="Web-{B02BD0F5-DDBF-3F38-D8C2-A2D052A7F599}" dt="2021-04-07T17:47:35.870" v="49"/>
          <ac:picMkLst>
            <pc:docMk/>
            <pc:sldMk cId="236190622" sldId="260"/>
            <ac:picMk id="8" creationId="{54A1E991-C738-46C5-A5E2-D2A0FEEA7CA6}"/>
          </ac:picMkLst>
        </pc:picChg>
        <pc:picChg chg="del">
          <ac:chgData name="Dheeraj reddy Peddireddy" userId="S::dheerajreddy.peddireddy@dcmail.ca::f105da5e-710a-4c49-841d-cd10292aee49" providerId="AD" clId="Web-{B02BD0F5-DDBF-3F38-D8C2-A2D052A7F599}" dt="2021-04-07T17:45:39.865" v="30"/>
          <ac:picMkLst>
            <pc:docMk/>
            <pc:sldMk cId="236190622" sldId="260"/>
            <ac:picMk id="16" creationId="{33B22B2D-E3E3-834A-9F01-DA9352923C1F}"/>
          </ac:picMkLst>
        </pc:picChg>
      </pc:sldChg>
      <pc:sldChg chg="addSp delSp modSp del ord">
        <pc:chgData name="Dheeraj reddy Peddireddy" userId="S::dheerajreddy.peddireddy@dcmail.ca::f105da5e-710a-4c49-841d-cd10292aee49" providerId="AD" clId="Web-{B02BD0F5-DDBF-3F38-D8C2-A2D052A7F599}" dt="2021-04-07T17:52:44.290" v="163"/>
        <pc:sldMkLst>
          <pc:docMk/>
          <pc:sldMk cId="2630648001" sldId="261"/>
        </pc:sldMkLst>
        <pc:picChg chg="del">
          <ac:chgData name="Dheeraj reddy Peddireddy" userId="S::dheerajreddy.peddireddy@dcmail.ca::f105da5e-710a-4c49-841d-cd10292aee49" providerId="AD" clId="Web-{B02BD0F5-DDBF-3F38-D8C2-A2D052A7F599}" dt="2021-04-07T17:48:43.279" v="103"/>
          <ac:picMkLst>
            <pc:docMk/>
            <pc:sldMk cId="2630648001" sldId="261"/>
            <ac:picMk id="4" creationId="{DFA74DC2-44C3-1D46-9ADC-A9140430D728}"/>
          </ac:picMkLst>
        </pc:picChg>
        <pc:picChg chg="add del mod">
          <ac:chgData name="Dheeraj reddy Peddireddy" userId="S::dheerajreddy.peddireddy@dcmail.ca::f105da5e-710a-4c49-841d-cd10292aee49" providerId="AD" clId="Web-{B02BD0F5-DDBF-3F38-D8C2-A2D052A7F599}" dt="2021-04-07T17:50:15.596" v="116"/>
          <ac:picMkLst>
            <pc:docMk/>
            <pc:sldMk cId="2630648001" sldId="261"/>
            <ac:picMk id="6" creationId="{BCD096C7-CEC8-452D-92D2-B734C1ACB5E0}"/>
          </ac:picMkLst>
        </pc:picChg>
        <pc:picChg chg="add mod">
          <ac:chgData name="Dheeraj reddy Peddireddy" userId="S::dheerajreddy.peddireddy@dcmail.ca::f105da5e-710a-4c49-841d-cd10292aee49" providerId="AD" clId="Web-{B02BD0F5-DDBF-3F38-D8C2-A2D052A7F599}" dt="2021-04-07T17:49:35.297" v="115" actId="14100"/>
          <ac:picMkLst>
            <pc:docMk/>
            <pc:sldMk cId="2630648001" sldId="261"/>
            <ac:picMk id="7" creationId="{012F3E64-955C-4F46-8831-75CC27C949E9}"/>
          </ac:picMkLst>
        </pc:picChg>
        <pc:picChg chg="add del mod">
          <ac:chgData name="Dheeraj reddy Peddireddy" userId="S::dheerajreddy.peddireddy@dcmail.ca::f105da5e-710a-4c49-841d-cd10292aee49" providerId="AD" clId="Web-{B02BD0F5-DDBF-3F38-D8C2-A2D052A7F599}" dt="2021-04-07T17:50:37.909" v="129" actId="14100"/>
          <ac:picMkLst>
            <pc:docMk/>
            <pc:sldMk cId="2630648001" sldId="261"/>
            <ac:picMk id="8" creationId="{85AAD3F0-A2C7-4089-BBC3-412249FED4B6}"/>
          </ac:picMkLst>
        </pc:picChg>
      </pc:sldChg>
      <pc:sldChg chg="addSp delSp modSp">
        <pc:chgData name="Dheeraj reddy Peddireddy" userId="S::dheerajreddy.peddireddy@dcmail.ca::f105da5e-710a-4c49-841d-cd10292aee49" providerId="AD" clId="Web-{B02BD0F5-DDBF-3F38-D8C2-A2D052A7F599}" dt="2021-04-07T18:30:13.951" v="774"/>
        <pc:sldMkLst>
          <pc:docMk/>
          <pc:sldMk cId="659598431" sldId="262"/>
        </pc:sldMkLst>
        <pc:spChg chg="mod">
          <ac:chgData name="Dheeraj reddy Peddireddy" userId="S::dheerajreddy.peddireddy@dcmail.ca::f105da5e-710a-4c49-841d-cd10292aee49" providerId="AD" clId="Web-{B02BD0F5-DDBF-3F38-D8C2-A2D052A7F599}" dt="2021-04-07T18:30:13.951" v="774"/>
          <ac:spMkLst>
            <pc:docMk/>
            <pc:sldMk cId="659598431" sldId="262"/>
            <ac:spMk id="2" creationId="{15284D79-4023-4D9C-A8C6-2E51798E5359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13.951" v="774"/>
          <ac:spMkLst>
            <pc:docMk/>
            <pc:sldMk cId="659598431" sldId="262"/>
            <ac:spMk id="12" creationId="{1D63C574-BFD2-41A1-A567-B0C3CC7FDD4F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13.951" v="774"/>
          <ac:spMkLst>
            <pc:docMk/>
            <pc:sldMk cId="659598431" sldId="262"/>
            <ac:spMk id="25" creationId="{E2A46BAB-8C31-42B2-90E8-B26DD3E81D37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13.951" v="774"/>
          <ac:spMkLst>
            <pc:docMk/>
            <pc:sldMk cId="659598431" sldId="262"/>
            <ac:spMk id="34" creationId="{2B566528-1B12-4246-9431-5C2D7D081168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13.951" v="774"/>
          <ac:spMkLst>
            <pc:docMk/>
            <pc:sldMk cId="659598431" sldId="262"/>
            <ac:spMk id="35" creationId="{2E80C965-DB6D-4F81-9E9E-B027384D0BD6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13.951" v="774"/>
          <ac:spMkLst>
            <pc:docMk/>
            <pc:sldMk cId="659598431" sldId="262"/>
            <ac:spMk id="36" creationId="{A580F890-B085-4E95-96AA-55AEBEC5CE6E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02.857" v="772"/>
          <ac:spMkLst>
            <pc:docMk/>
            <pc:sldMk cId="659598431" sldId="262"/>
            <ac:spMk id="37" creationId="{F3060C83-F051-4F0E-ABAD-AA0DFC48B218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13.951" v="774"/>
          <ac:spMkLst>
            <pc:docMk/>
            <pc:sldMk cId="659598431" sldId="262"/>
            <ac:spMk id="38" creationId="{D3F51FEB-38FB-4F6C-9F7B-2F2AFAB65463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02.857" v="772"/>
          <ac:spMkLst>
            <pc:docMk/>
            <pc:sldMk cId="659598431" sldId="262"/>
            <ac:spMk id="39" creationId="{83C98ABE-055B-441F-B07E-44F97F083C39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13.951" v="774"/>
          <ac:spMkLst>
            <pc:docMk/>
            <pc:sldMk cId="659598431" sldId="262"/>
            <ac:spMk id="40" creationId="{1E547BA6-BAE0-43BB-A7CA-60F69CE252F0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02.857" v="772"/>
          <ac:spMkLst>
            <pc:docMk/>
            <pc:sldMk cId="659598431" sldId="262"/>
            <ac:spMk id="41" creationId="{29FDB030-9B49-4CED-8CCD-4D99382388AC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02.857" v="772"/>
          <ac:spMkLst>
            <pc:docMk/>
            <pc:sldMk cId="659598431" sldId="262"/>
            <ac:spMk id="43" creationId="{3783CA14-24A1-485C-8B30-D6A5D87987AD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02.857" v="772"/>
          <ac:spMkLst>
            <pc:docMk/>
            <pc:sldMk cId="659598431" sldId="262"/>
            <ac:spMk id="45" creationId="{9A97C86A-04D6-40F7-AE84-31AB43E6A846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02.857" v="772"/>
          <ac:spMkLst>
            <pc:docMk/>
            <pc:sldMk cId="659598431" sldId="262"/>
            <ac:spMk id="47" creationId="{FF9F2414-84E8-453E-B1F3-389FDE8192D9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30:02.857" v="772"/>
          <ac:spMkLst>
            <pc:docMk/>
            <pc:sldMk cId="659598431" sldId="262"/>
            <ac:spMk id="49" creationId="{3ECA69A1-7536-43AC-85EF-C7106179F5ED}"/>
          </ac:spMkLst>
        </pc:spChg>
        <pc:grpChg chg="add del">
          <ac:chgData name="Dheeraj reddy Peddireddy" userId="S::dheerajreddy.peddireddy@dcmail.ca::f105da5e-710a-4c49-841d-cd10292aee49" providerId="AD" clId="Web-{B02BD0F5-DDBF-3F38-D8C2-A2D052A7F599}" dt="2021-04-07T18:30:13.951" v="774"/>
          <ac:grpSpMkLst>
            <pc:docMk/>
            <pc:sldMk cId="659598431" sldId="262"/>
            <ac:grpSpMk id="13" creationId="{B3F7A3C7-0737-4E57-B30E-8EEFE638B401}"/>
          </ac:grpSpMkLst>
        </pc:grpChg>
        <pc:grpChg chg="add del">
          <ac:chgData name="Dheeraj reddy Peddireddy" userId="S::dheerajreddy.peddireddy@dcmail.ca::f105da5e-710a-4c49-841d-cd10292aee49" providerId="AD" clId="Web-{B02BD0F5-DDBF-3F38-D8C2-A2D052A7F599}" dt="2021-04-07T18:30:13.951" v="774"/>
          <ac:grpSpMkLst>
            <pc:docMk/>
            <pc:sldMk cId="659598431" sldId="262"/>
            <ac:grpSpMk id="28" creationId="{43F5E015-E085-4624-B431-B42414448684}"/>
          </ac:grpSpMkLst>
        </pc:grpChg>
        <pc:graphicFrameChg chg="mod modGraphic">
          <ac:chgData name="Dheeraj reddy Peddireddy" userId="S::dheerajreddy.peddireddy@dcmail.ca::f105da5e-710a-4c49-841d-cd10292aee49" providerId="AD" clId="Web-{B02BD0F5-DDBF-3F38-D8C2-A2D052A7F599}" dt="2021-04-07T18:30:13.951" v="774"/>
          <ac:graphicFrameMkLst>
            <pc:docMk/>
            <pc:sldMk cId="659598431" sldId="262"/>
            <ac:graphicFrameMk id="32" creationId="{1AB260C7-8876-41F4-934E-BD5E664978FE}"/>
          </ac:graphicFrameMkLst>
        </pc:graphicFrameChg>
      </pc:sldChg>
      <pc:sldChg chg="modSp">
        <pc:chgData name="Dheeraj reddy Peddireddy" userId="S::dheerajreddy.peddireddy@dcmail.ca::f105da5e-710a-4c49-841d-cd10292aee49" providerId="AD" clId="Web-{B02BD0F5-DDBF-3F38-D8C2-A2D052A7F599}" dt="2021-04-07T18:28:46.822" v="704" actId="20577"/>
        <pc:sldMkLst>
          <pc:docMk/>
          <pc:sldMk cId="3626227555" sldId="264"/>
        </pc:sldMkLst>
        <pc:spChg chg="mod">
          <ac:chgData name="Dheeraj reddy Peddireddy" userId="S::dheerajreddy.peddireddy@dcmail.ca::f105da5e-710a-4c49-841d-cd10292aee49" providerId="AD" clId="Web-{B02BD0F5-DDBF-3F38-D8C2-A2D052A7F599}" dt="2021-04-07T18:28:46.822" v="704" actId="20577"/>
          <ac:spMkLst>
            <pc:docMk/>
            <pc:sldMk cId="3626227555" sldId="264"/>
            <ac:spMk id="3" creationId="{BBC2C325-B27F-4CCE-B96A-FC286D39E9AD}"/>
          </ac:spMkLst>
        </pc:spChg>
      </pc:sldChg>
      <pc:sldChg chg="addSp delSp modSp mod setBg">
        <pc:chgData name="Dheeraj reddy Peddireddy" userId="S::dheerajreddy.peddireddy@dcmail.ca::f105da5e-710a-4c49-841d-cd10292aee49" providerId="AD" clId="Web-{B02BD0F5-DDBF-3F38-D8C2-A2D052A7F599}" dt="2021-04-07T18:11:41.449" v="342"/>
        <pc:sldMkLst>
          <pc:docMk/>
          <pc:sldMk cId="1062008354" sldId="265"/>
        </pc:sldMkLst>
        <pc:spChg chg="mod">
          <ac:chgData name="Dheeraj reddy Peddireddy" userId="S::dheerajreddy.peddireddy@dcmail.ca::f105da5e-710a-4c49-841d-cd10292aee49" providerId="AD" clId="Web-{B02BD0F5-DDBF-3F38-D8C2-A2D052A7F599}" dt="2021-04-07T18:07:16.297" v="276"/>
          <ac:spMkLst>
            <pc:docMk/>
            <pc:sldMk cId="1062008354" sldId="265"/>
            <ac:spMk id="2" creationId="{D3C95C24-4ED1-0A45-8D20-75AAC1DEB7FF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07:16.297" v="276"/>
          <ac:spMkLst>
            <pc:docMk/>
            <pc:sldMk cId="1062008354" sldId="265"/>
            <ac:spMk id="6" creationId="{53F29798-D584-4792-9B62-3F5F5C36D619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11:41.449" v="342"/>
          <ac:spMkLst>
            <pc:docMk/>
            <pc:sldMk cId="1062008354" sldId="265"/>
            <ac:spMk id="11" creationId="{A4AC5506-6312-4701-8D3C-40187889A947}"/>
          </ac:spMkLst>
        </pc:spChg>
        <pc:spChg chg="add">
          <ac:chgData name="Dheeraj reddy Peddireddy" userId="S::dheerajreddy.peddireddy@dcmail.ca::f105da5e-710a-4c49-841d-cd10292aee49" providerId="AD" clId="Web-{B02BD0F5-DDBF-3F38-D8C2-A2D052A7F599}" dt="2021-04-07T18:11:41.449" v="342"/>
          <ac:spMkLst>
            <pc:docMk/>
            <pc:sldMk cId="1062008354" sldId="265"/>
            <ac:spMk id="16" creationId="{A4AC5506-6312-4701-8D3C-40187889A947}"/>
          </ac:spMkLst>
        </pc:spChg>
        <pc:picChg chg="add del mod">
          <ac:chgData name="Dheeraj reddy Peddireddy" userId="S::dheerajreddy.peddireddy@dcmail.ca::f105da5e-710a-4c49-841d-cd10292aee49" providerId="AD" clId="Web-{B02BD0F5-DDBF-3F38-D8C2-A2D052A7F599}" dt="2021-04-07T18:11:37.918" v="340"/>
          <ac:picMkLst>
            <pc:docMk/>
            <pc:sldMk cId="1062008354" sldId="265"/>
            <ac:picMk id="3" creationId="{0EE0B5CA-8923-4C7E-B188-E0DD6DE27A64}"/>
          </ac:picMkLst>
        </pc:picChg>
        <pc:picChg chg="add mod">
          <ac:chgData name="Dheeraj reddy Peddireddy" userId="S::dheerajreddy.peddireddy@dcmail.ca::f105da5e-710a-4c49-841d-cd10292aee49" providerId="AD" clId="Web-{B02BD0F5-DDBF-3F38-D8C2-A2D052A7F599}" dt="2021-04-07T18:11:41.449" v="342"/>
          <ac:picMkLst>
            <pc:docMk/>
            <pc:sldMk cId="1062008354" sldId="265"/>
            <ac:picMk id="5" creationId="{19F8F65D-1DB4-42E9-9519-D2B1D60C61BC}"/>
          </ac:picMkLst>
        </pc:picChg>
      </pc:sldChg>
      <pc:sldChg chg="modSp">
        <pc:chgData name="Dheeraj reddy Peddireddy" userId="S::dheerajreddy.peddireddy@dcmail.ca::f105da5e-710a-4c49-841d-cd10292aee49" providerId="AD" clId="Web-{B02BD0F5-DDBF-3F38-D8C2-A2D052A7F599}" dt="2021-04-07T17:37:35.765" v="0" actId="1076"/>
        <pc:sldMkLst>
          <pc:docMk/>
          <pc:sldMk cId="2307383406" sldId="266"/>
        </pc:sldMkLst>
        <pc:picChg chg="mod">
          <ac:chgData name="Dheeraj reddy Peddireddy" userId="S::dheerajreddy.peddireddy@dcmail.ca::f105da5e-710a-4c49-841d-cd10292aee49" providerId="AD" clId="Web-{B02BD0F5-DDBF-3F38-D8C2-A2D052A7F599}" dt="2021-04-07T17:37:35.765" v="0" actId="1076"/>
          <ac:picMkLst>
            <pc:docMk/>
            <pc:sldMk cId="2307383406" sldId="266"/>
            <ac:picMk id="4" creationId="{F1ED6B00-D34B-934F-AC23-9029451A3184}"/>
          </ac:picMkLst>
        </pc:picChg>
      </pc:sldChg>
      <pc:sldChg chg="addSp delSp modSp add replId">
        <pc:chgData name="Dheeraj reddy Peddireddy" userId="S::dheerajreddy.peddireddy@dcmail.ca::f105da5e-710a-4c49-841d-cd10292aee49" providerId="AD" clId="Web-{B02BD0F5-DDBF-3F38-D8C2-A2D052A7F599}" dt="2021-04-07T17:54:28.263" v="246" actId="20577"/>
        <pc:sldMkLst>
          <pc:docMk/>
          <pc:sldMk cId="1867414208" sldId="267"/>
        </pc:sldMkLst>
        <pc:spChg chg="mod">
          <ac:chgData name="Dheeraj reddy Peddireddy" userId="S::dheerajreddy.peddireddy@dcmail.ca::f105da5e-710a-4c49-841d-cd10292aee49" providerId="AD" clId="Web-{B02BD0F5-DDBF-3F38-D8C2-A2D052A7F599}" dt="2021-04-07T17:53:11.588" v="165"/>
          <ac:spMkLst>
            <pc:docMk/>
            <pc:sldMk cId="1867414208" sldId="267"/>
            <ac:spMk id="2" creationId="{950F1C6F-5553-4E26-B555-28976EE1B1EC}"/>
          </ac:spMkLst>
        </pc:spChg>
        <pc:spChg chg="mod">
          <ac:chgData name="Dheeraj reddy Peddireddy" userId="S::dheerajreddy.peddireddy@dcmail.ca::f105da5e-710a-4c49-841d-cd10292aee49" providerId="AD" clId="Web-{B02BD0F5-DDBF-3F38-D8C2-A2D052A7F599}" dt="2021-04-07T17:54:28.263" v="246" actId="20577"/>
          <ac:spMkLst>
            <pc:docMk/>
            <pc:sldMk cId="1867414208" sldId="267"/>
            <ac:spMk id="3" creationId="{1CD64F01-847A-4B17-BEDF-FAB8113E5A59}"/>
          </ac:spMkLst>
        </pc:spChg>
        <pc:spChg chg="del">
          <ac:chgData name="Dheeraj reddy Peddireddy" userId="S::dheerajreddy.peddireddy@dcmail.ca::f105da5e-710a-4c49-841d-cd10292aee49" providerId="AD" clId="Web-{B02BD0F5-DDBF-3F38-D8C2-A2D052A7F599}" dt="2021-04-07T17:52:10.366" v="154"/>
          <ac:spMkLst>
            <pc:docMk/>
            <pc:sldMk cId="1867414208" sldId="267"/>
            <ac:spMk id="4" creationId="{480D0E32-9956-1840-AF55-9B7A179FEE4A}"/>
          </ac:spMkLst>
        </pc:spChg>
        <pc:spChg chg="add del mod">
          <ac:chgData name="Dheeraj reddy Peddireddy" userId="S::dheerajreddy.peddireddy@dcmail.ca::f105da5e-710a-4c49-841d-cd10292aee49" providerId="AD" clId="Web-{B02BD0F5-DDBF-3F38-D8C2-A2D052A7F599}" dt="2021-04-07T17:52:15.132" v="159"/>
          <ac:spMkLst>
            <pc:docMk/>
            <pc:sldMk cId="1867414208" sldId="267"/>
            <ac:spMk id="5" creationId="{B446F6EC-4EF0-4CC1-9EE2-4630D2658762}"/>
          </ac:spMkLst>
        </pc:spChg>
        <pc:spChg chg="del">
          <ac:chgData name="Dheeraj reddy Peddireddy" userId="S::dheerajreddy.peddireddy@dcmail.ca::f105da5e-710a-4c49-841d-cd10292aee49" providerId="AD" clId="Web-{B02BD0F5-DDBF-3F38-D8C2-A2D052A7F599}" dt="2021-04-07T17:52:40.086" v="162"/>
          <ac:spMkLst>
            <pc:docMk/>
            <pc:sldMk cId="1867414208" sldId="267"/>
            <ac:spMk id="31" creationId="{2B566528-1B12-4246-9431-5C2D7D081168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7:53:11.588" v="165"/>
          <ac:spMkLst>
            <pc:docMk/>
            <pc:sldMk cId="1867414208" sldId="267"/>
            <ac:spMk id="44" creationId="{2B566528-1B12-4246-9431-5C2D7D081168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7:53:11.588" v="165"/>
          <ac:spMkLst>
            <pc:docMk/>
            <pc:sldMk cId="1867414208" sldId="267"/>
            <ac:spMk id="57" creationId="{C95B82D5-A8BB-45BF-BED8-C7B206892100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7:53:11.588" v="165"/>
          <ac:spMkLst>
            <pc:docMk/>
            <pc:sldMk cId="1867414208" sldId="267"/>
            <ac:spMk id="59" creationId="{296C61EC-FBF4-4216-BE67-6C864D30A01C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7:53:11.588" v="165"/>
          <ac:spMkLst>
            <pc:docMk/>
            <pc:sldMk cId="1867414208" sldId="267"/>
            <ac:spMk id="61" creationId="{39D6C490-0229-4573-9696-B73E5B3A9C33}"/>
          </ac:spMkLst>
        </pc:spChg>
        <pc:grpChg chg="del">
          <ac:chgData name="Dheeraj reddy Peddireddy" userId="S::dheerajreddy.peddireddy@dcmail.ca::f105da5e-710a-4c49-841d-cd10292aee49" providerId="AD" clId="Web-{B02BD0F5-DDBF-3F38-D8C2-A2D052A7F599}" dt="2021-04-07T17:52:40.086" v="162"/>
          <ac:grpSpMkLst>
            <pc:docMk/>
            <pc:sldMk cId="1867414208" sldId="267"/>
            <ac:grpSpMk id="33" creationId="{5995D10D-E9C9-47DB-AE7E-801FEF38F5C9}"/>
          </ac:grpSpMkLst>
        </pc:grpChg>
        <pc:grpChg chg="del">
          <ac:chgData name="Dheeraj reddy Peddireddy" userId="S::dheerajreddy.peddireddy@dcmail.ca::f105da5e-710a-4c49-841d-cd10292aee49" providerId="AD" clId="Web-{B02BD0F5-DDBF-3F38-D8C2-A2D052A7F599}" dt="2021-04-07T17:52:40.086" v="162"/>
          <ac:grpSpMkLst>
            <pc:docMk/>
            <pc:sldMk cId="1867414208" sldId="267"/>
            <ac:grpSpMk id="37" creationId="{828A5161-06F1-46CF-8AD7-844680A59E13}"/>
          </ac:grpSpMkLst>
        </pc:grpChg>
        <pc:grpChg chg="add del">
          <ac:chgData name="Dheeraj reddy Peddireddy" userId="S::dheerajreddy.peddireddy@dcmail.ca::f105da5e-710a-4c49-841d-cd10292aee49" providerId="AD" clId="Web-{B02BD0F5-DDBF-3F38-D8C2-A2D052A7F599}" dt="2021-04-07T17:53:11.588" v="165"/>
          <ac:grpSpMkLst>
            <pc:docMk/>
            <pc:sldMk cId="1867414208" sldId="267"/>
            <ac:grpSpMk id="46" creationId="{5995D10D-E9C9-47DB-AE7E-801FEF38F5C9}"/>
          </ac:grpSpMkLst>
        </pc:grpChg>
        <pc:grpChg chg="add del">
          <ac:chgData name="Dheeraj reddy Peddireddy" userId="S::dheerajreddy.peddireddy@dcmail.ca::f105da5e-710a-4c49-841d-cd10292aee49" providerId="AD" clId="Web-{B02BD0F5-DDBF-3F38-D8C2-A2D052A7F599}" dt="2021-04-07T17:53:11.588" v="165"/>
          <ac:grpSpMkLst>
            <pc:docMk/>
            <pc:sldMk cId="1867414208" sldId="267"/>
            <ac:grpSpMk id="50" creationId="{828A5161-06F1-46CF-8AD7-844680A59E13}"/>
          </ac:grpSpMkLst>
        </pc:grpChg>
        <pc:picChg chg="del">
          <ac:chgData name="Dheeraj reddy Peddireddy" userId="S::dheerajreddy.peddireddy@dcmail.ca::f105da5e-710a-4c49-841d-cd10292aee49" providerId="AD" clId="Web-{B02BD0F5-DDBF-3F38-D8C2-A2D052A7F599}" dt="2021-04-07T17:52:12.694" v="155"/>
          <ac:picMkLst>
            <pc:docMk/>
            <pc:sldMk cId="1867414208" sldId="267"/>
            <ac:picMk id="6" creationId="{C0540A79-3483-40A6-8D52-C39C346A4811}"/>
          </ac:picMkLst>
        </pc:picChg>
        <pc:picChg chg="add mod">
          <ac:chgData name="Dheeraj reddy Peddireddy" userId="S::dheerajreddy.peddireddy@dcmail.ca::f105da5e-710a-4c49-841d-cd10292aee49" providerId="AD" clId="Web-{B02BD0F5-DDBF-3F38-D8C2-A2D052A7F599}" dt="2021-04-07T17:53:11.588" v="165"/>
          <ac:picMkLst>
            <pc:docMk/>
            <pc:sldMk cId="1867414208" sldId="267"/>
            <ac:picMk id="7" creationId="{8B1C1D4B-CA21-477C-A351-CB71C4B49FF0}"/>
          </ac:picMkLst>
        </pc:picChg>
        <pc:picChg chg="mod">
          <ac:chgData name="Dheeraj reddy Peddireddy" userId="S::dheerajreddy.peddireddy@dcmail.ca::f105da5e-710a-4c49-841d-cd10292aee49" providerId="AD" clId="Web-{B02BD0F5-DDBF-3F38-D8C2-A2D052A7F599}" dt="2021-04-07T17:53:11.588" v="165"/>
          <ac:picMkLst>
            <pc:docMk/>
            <pc:sldMk cId="1867414208" sldId="267"/>
            <ac:picMk id="8" creationId="{54A1E991-C738-46C5-A5E2-D2A0FEEA7CA6}"/>
          </ac:picMkLst>
        </pc:picChg>
      </pc:sldChg>
      <pc:sldChg chg="addSp delSp modSp add replId">
        <pc:chgData name="Dheeraj reddy Peddireddy" userId="S::dheerajreddy.peddireddy@dcmail.ca::f105da5e-710a-4c49-841d-cd10292aee49" providerId="AD" clId="Web-{B02BD0F5-DDBF-3F38-D8C2-A2D052A7F599}" dt="2021-04-07T18:22:54.557" v="344"/>
        <pc:sldMkLst>
          <pc:docMk/>
          <pc:sldMk cId="2614648039" sldId="268"/>
        </pc:sldMkLst>
        <pc:spChg chg="mod">
          <ac:chgData name="Dheeraj reddy Peddireddy" userId="S::dheerajreddy.peddireddy@dcmail.ca::f105da5e-710a-4c49-841d-cd10292aee49" providerId="AD" clId="Web-{B02BD0F5-DDBF-3F38-D8C2-A2D052A7F599}" dt="2021-04-07T18:11:15.073" v="338"/>
          <ac:spMkLst>
            <pc:docMk/>
            <pc:sldMk cId="2614648039" sldId="268"/>
            <ac:spMk id="2" creationId="{D3C95C24-4ED1-0A45-8D20-75AAC1DEB7FF}"/>
          </ac:spMkLst>
        </pc:spChg>
        <pc:spChg chg="del">
          <ac:chgData name="Dheeraj reddy Peddireddy" userId="S::dheerajreddy.peddireddy@dcmail.ca::f105da5e-710a-4c49-841d-cd10292aee49" providerId="AD" clId="Web-{B02BD0F5-DDBF-3F38-D8C2-A2D052A7F599}" dt="2021-04-07T18:11:15.073" v="338"/>
          <ac:spMkLst>
            <pc:docMk/>
            <pc:sldMk cId="2614648039" sldId="268"/>
            <ac:spMk id="11" creationId="{A4AC5506-6312-4701-8D3C-40187889A947}"/>
          </ac:spMkLst>
        </pc:spChg>
        <pc:spChg chg="add del">
          <ac:chgData name="Dheeraj reddy Peddireddy" userId="S::dheerajreddy.peddireddy@dcmail.ca::f105da5e-710a-4c49-841d-cd10292aee49" providerId="AD" clId="Web-{B02BD0F5-DDBF-3F38-D8C2-A2D052A7F599}" dt="2021-04-07T18:22:54.557" v="344"/>
          <ac:spMkLst>
            <pc:docMk/>
            <pc:sldMk cId="2614648039" sldId="268"/>
            <ac:spMk id="16" creationId="{A4AC5506-6312-4701-8D3C-40187889A947}"/>
          </ac:spMkLst>
        </pc:spChg>
        <pc:spChg chg="add">
          <ac:chgData name="Dheeraj reddy Peddireddy" userId="S::dheerajreddy.peddireddy@dcmail.ca::f105da5e-710a-4c49-841d-cd10292aee49" providerId="AD" clId="Web-{B02BD0F5-DDBF-3F38-D8C2-A2D052A7F599}" dt="2021-04-07T18:22:54.557" v="344"/>
          <ac:spMkLst>
            <pc:docMk/>
            <pc:sldMk cId="2614648039" sldId="268"/>
            <ac:spMk id="21" creationId="{A4AC5506-6312-4701-8D3C-40187889A947}"/>
          </ac:spMkLst>
        </pc:spChg>
        <pc:picChg chg="del">
          <ac:chgData name="Dheeraj reddy Peddireddy" userId="S::dheerajreddy.peddireddy@dcmail.ca::f105da5e-710a-4c49-841d-cd10292aee49" providerId="AD" clId="Web-{B02BD0F5-DDBF-3F38-D8C2-A2D052A7F599}" dt="2021-04-07T18:11:09.995" v="336"/>
          <ac:picMkLst>
            <pc:docMk/>
            <pc:sldMk cId="2614648039" sldId="268"/>
            <ac:picMk id="3" creationId="{0EE0B5CA-8923-4C7E-B188-E0DD6DE27A64}"/>
          </ac:picMkLst>
        </pc:picChg>
        <pc:picChg chg="add del mod">
          <ac:chgData name="Dheeraj reddy Peddireddy" userId="S::dheerajreddy.peddireddy@dcmail.ca::f105da5e-710a-4c49-841d-cd10292aee49" providerId="AD" clId="Web-{B02BD0F5-DDBF-3F38-D8C2-A2D052A7F599}" dt="2021-04-07T18:11:35.121" v="339"/>
          <ac:picMkLst>
            <pc:docMk/>
            <pc:sldMk cId="2614648039" sldId="268"/>
            <ac:picMk id="4" creationId="{E79A1E8D-7C8B-4299-BEAD-77C04A214FBD}"/>
          </ac:picMkLst>
        </pc:picChg>
        <pc:picChg chg="add mod">
          <ac:chgData name="Dheeraj reddy Peddireddy" userId="S::dheerajreddy.peddireddy@dcmail.ca::f105da5e-710a-4c49-841d-cd10292aee49" providerId="AD" clId="Web-{B02BD0F5-DDBF-3F38-D8C2-A2D052A7F599}" dt="2021-04-07T18:22:54.557" v="344"/>
          <ac:picMkLst>
            <pc:docMk/>
            <pc:sldMk cId="2614648039" sldId="268"/>
            <ac:picMk id="5" creationId="{CE8614B6-B9FE-4562-953D-4D61082DF33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9AA1E-20E7-419D-B24A-51CA60E9C55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3F2AD6-1424-447E-9955-732DF5EBA627}">
      <dgm:prSet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Introduction</a:t>
          </a:r>
        </a:p>
      </dgm:t>
    </dgm:pt>
    <dgm:pt modelId="{35AEAAAE-68B0-464D-8647-27637E626FDB}" type="parTrans" cxnId="{6365B1DC-A90F-4A00-ABEE-D32251DA3CB7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91F74D5-F944-4912-8B98-4DD8ACC4C334}" type="sibTrans" cxnId="{6365B1DC-A90F-4A00-ABEE-D32251DA3CB7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CA5BF203-B004-4FBB-BDE0-0B893F8DE263}">
      <dgm:prSet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Why expert system is needed?</a:t>
          </a:r>
        </a:p>
      </dgm:t>
    </dgm:pt>
    <dgm:pt modelId="{54274E3C-9A26-4CC8-9E02-29E838EA3E64}" type="parTrans" cxnId="{F2512F2A-95EB-4B3F-9487-194054E59FF5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F9825CDE-C749-4B39-8D23-8DB7A8FEEA8B}" type="sibTrans" cxnId="{F2512F2A-95EB-4B3F-9487-194054E59FF5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7C793C29-9964-4ABF-AB08-372FD7BD122F}">
      <dgm:prSet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Expert System indicators- MACD, Stochastics</a:t>
          </a:r>
        </a:p>
      </dgm:t>
    </dgm:pt>
    <dgm:pt modelId="{D7BAC063-4BD6-4EE8-95A7-682EAD1DF475}" type="parTrans" cxnId="{17B54F28-4EAE-4990-8A24-297EF2B64008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981D5E99-3BB5-4980-897E-950A39F4184B}" type="sibTrans" cxnId="{17B54F28-4EAE-4990-8A24-297EF2B64008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ADCA0BF6-340D-4915-B8FD-248B1C52D583}">
      <dgm:prSet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Tools and Techniques</a:t>
          </a:r>
        </a:p>
      </dgm:t>
    </dgm:pt>
    <dgm:pt modelId="{5845B50B-5D35-4623-BDD2-177C05D1DA45}" type="parTrans" cxnId="{F7B8A30C-2CB6-40C1-8CB5-48691D8B2743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C21B2EED-3D12-4306-82F5-68C132E6B07A}" type="sibTrans" cxnId="{F7B8A30C-2CB6-40C1-8CB5-48691D8B2743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6B936B15-CCB4-4D64-A5A3-9168A07361A8}">
      <dgm:prSet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Use cases</a:t>
          </a:r>
        </a:p>
      </dgm:t>
    </dgm:pt>
    <dgm:pt modelId="{E4522525-1F86-4E55-8E4E-51F6FCEA8987}" type="parTrans" cxnId="{DF3C32C7-6E39-405B-B7E1-59AAE3E2EA36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902D4F7-423D-4774-9B4A-2F9A2E5B28D3}" type="sibTrans" cxnId="{DF3C32C7-6E39-405B-B7E1-59AAE3E2EA36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C0B69309-1A15-46DD-A17D-0A5AE3388333}">
      <dgm:prSet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Conclusion</a:t>
          </a:r>
        </a:p>
      </dgm:t>
    </dgm:pt>
    <dgm:pt modelId="{D4C699D8-6B35-4CC7-B707-B88CB8DFA26C}" type="parTrans" cxnId="{F2C55C3D-C557-4DC0-A3B7-48C03AF0FDD2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648DAD2-78A5-4956-BAC7-060179F3D3A3}" type="sibTrans" cxnId="{F2C55C3D-C557-4DC0-A3B7-48C03AF0FDD2}">
      <dgm:prSet/>
      <dgm:spPr/>
      <dgm:t>
        <a:bodyPr/>
        <a:lstStyle/>
        <a:p>
          <a:endParaRPr lang="en-US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A319B29-412D-BF47-A312-B7C664969D6E}">
      <dgm:prSet/>
      <dgm:spPr/>
      <dgm:t>
        <a:bodyPr/>
        <a:lstStyle/>
        <a:p>
          <a:r>
            <a:rPr lang="en-US">
              <a:latin typeface="Futura Medium" panose="020B0602020204020303" pitchFamily="34" charset="-79"/>
              <a:cs typeface="Futura Medium" panose="020B0602020204020303" pitchFamily="34" charset="-79"/>
            </a:rPr>
            <a:t>Methodology</a:t>
          </a:r>
        </a:p>
      </dgm:t>
    </dgm:pt>
    <dgm:pt modelId="{744C1F8A-2F24-6D40-93D5-43D7BE88418C}" type="parTrans" cxnId="{13057F80-4260-FC42-8364-36DAF1F5E306}">
      <dgm:prSet/>
      <dgm:spPr/>
      <dgm:t>
        <a:bodyPr/>
        <a:lstStyle/>
        <a:p>
          <a:endParaRPr lang="en-GB"/>
        </a:p>
      </dgm:t>
    </dgm:pt>
    <dgm:pt modelId="{9F508EBD-80F2-5B48-BB5C-3650CBCBE7B1}" type="sibTrans" cxnId="{13057F80-4260-FC42-8364-36DAF1F5E306}">
      <dgm:prSet/>
      <dgm:spPr/>
      <dgm:t>
        <a:bodyPr/>
        <a:lstStyle/>
        <a:p>
          <a:endParaRPr lang="en-GB"/>
        </a:p>
      </dgm:t>
    </dgm:pt>
    <dgm:pt modelId="{585EE4E0-7EFA-E148-8407-071376CC6DDF}" type="pres">
      <dgm:prSet presAssocID="{E8E9AA1E-20E7-419D-B24A-51CA60E9C55E}" presName="vert0" presStyleCnt="0">
        <dgm:presLayoutVars>
          <dgm:dir/>
          <dgm:animOne val="branch"/>
          <dgm:animLvl val="lvl"/>
        </dgm:presLayoutVars>
      </dgm:prSet>
      <dgm:spPr/>
    </dgm:pt>
    <dgm:pt modelId="{7C9055AA-71E6-BD4F-8D82-F39727C20D3E}" type="pres">
      <dgm:prSet presAssocID="{E83F2AD6-1424-447E-9955-732DF5EBA627}" presName="thickLine" presStyleLbl="alignNode1" presStyleIdx="0" presStyleCnt="7"/>
      <dgm:spPr/>
    </dgm:pt>
    <dgm:pt modelId="{E3135F15-A198-BA46-8C5E-50803B28B878}" type="pres">
      <dgm:prSet presAssocID="{E83F2AD6-1424-447E-9955-732DF5EBA627}" presName="horz1" presStyleCnt="0"/>
      <dgm:spPr/>
    </dgm:pt>
    <dgm:pt modelId="{54A991ED-85E1-B84F-A66D-D4D8B170AD34}" type="pres">
      <dgm:prSet presAssocID="{E83F2AD6-1424-447E-9955-732DF5EBA627}" presName="tx1" presStyleLbl="revTx" presStyleIdx="0" presStyleCnt="7"/>
      <dgm:spPr/>
    </dgm:pt>
    <dgm:pt modelId="{6F7A86EA-B383-2146-A4D4-7EBB71DD92E8}" type="pres">
      <dgm:prSet presAssocID="{E83F2AD6-1424-447E-9955-732DF5EBA627}" presName="vert1" presStyleCnt="0"/>
      <dgm:spPr/>
    </dgm:pt>
    <dgm:pt modelId="{43CA69BF-3434-444D-B7BE-0B2A32E193E2}" type="pres">
      <dgm:prSet presAssocID="{CA5BF203-B004-4FBB-BDE0-0B893F8DE263}" presName="thickLine" presStyleLbl="alignNode1" presStyleIdx="1" presStyleCnt="7"/>
      <dgm:spPr/>
    </dgm:pt>
    <dgm:pt modelId="{4A795F33-2C30-DF42-9F08-8D1242C5E2C4}" type="pres">
      <dgm:prSet presAssocID="{CA5BF203-B004-4FBB-BDE0-0B893F8DE263}" presName="horz1" presStyleCnt="0"/>
      <dgm:spPr/>
    </dgm:pt>
    <dgm:pt modelId="{97695528-A8A5-F143-B5FC-E299DC565871}" type="pres">
      <dgm:prSet presAssocID="{CA5BF203-B004-4FBB-BDE0-0B893F8DE263}" presName="tx1" presStyleLbl="revTx" presStyleIdx="1" presStyleCnt="7"/>
      <dgm:spPr/>
    </dgm:pt>
    <dgm:pt modelId="{548AE517-7BF6-C24C-B8F3-4F8E45D8E571}" type="pres">
      <dgm:prSet presAssocID="{CA5BF203-B004-4FBB-BDE0-0B893F8DE263}" presName="vert1" presStyleCnt="0"/>
      <dgm:spPr/>
    </dgm:pt>
    <dgm:pt modelId="{D02848B3-EBC9-0148-9856-4761491FE607}" type="pres">
      <dgm:prSet presAssocID="{7C793C29-9964-4ABF-AB08-372FD7BD122F}" presName="thickLine" presStyleLbl="alignNode1" presStyleIdx="2" presStyleCnt="7"/>
      <dgm:spPr/>
    </dgm:pt>
    <dgm:pt modelId="{62371A5B-C47A-9C45-8C77-92F785A61E85}" type="pres">
      <dgm:prSet presAssocID="{7C793C29-9964-4ABF-AB08-372FD7BD122F}" presName="horz1" presStyleCnt="0"/>
      <dgm:spPr/>
    </dgm:pt>
    <dgm:pt modelId="{49C7ADBB-8B7B-3546-A9F1-5C72670C3EA2}" type="pres">
      <dgm:prSet presAssocID="{7C793C29-9964-4ABF-AB08-372FD7BD122F}" presName="tx1" presStyleLbl="revTx" presStyleIdx="2" presStyleCnt="7"/>
      <dgm:spPr/>
    </dgm:pt>
    <dgm:pt modelId="{9D03CD00-D453-3A4B-A08B-5800C03E403B}" type="pres">
      <dgm:prSet presAssocID="{7C793C29-9964-4ABF-AB08-372FD7BD122F}" presName="vert1" presStyleCnt="0"/>
      <dgm:spPr/>
    </dgm:pt>
    <dgm:pt modelId="{2428717A-7F7D-7B44-B948-A3C617D32CB9}" type="pres">
      <dgm:prSet presAssocID="{3A319B29-412D-BF47-A312-B7C664969D6E}" presName="thickLine" presStyleLbl="alignNode1" presStyleIdx="3" presStyleCnt="7"/>
      <dgm:spPr/>
    </dgm:pt>
    <dgm:pt modelId="{1C8657CE-B809-2E44-ADDE-E01669A64889}" type="pres">
      <dgm:prSet presAssocID="{3A319B29-412D-BF47-A312-B7C664969D6E}" presName="horz1" presStyleCnt="0"/>
      <dgm:spPr/>
    </dgm:pt>
    <dgm:pt modelId="{BAC3920A-78CB-E54D-9C90-64CA673E0B7C}" type="pres">
      <dgm:prSet presAssocID="{3A319B29-412D-BF47-A312-B7C664969D6E}" presName="tx1" presStyleLbl="revTx" presStyleIdx="3" presStyleCnt="7"/>
      <dgm:spPr/>
    </dgm:pt>
    <dgm:pt modelId="{1A952708-A95C-3842-9BE4-06BCD625CC38}" type="pres">
      <dgm:prSet presAssocID="{3A319B29-412D-BF47-A312-B7C664969D6E}" presName="vert1" presStyleCnt="0"/>
      <dgm:spPr/>
    </dgm:pt>
    <dgm:pt modelId="{CC48FF29-5E13-3149-8B12-DF2940B3F47B}" type="pres">
      <dgm:prSet presAssocID="{ADCA0BF6-340D-4915-B8FD-248B1C52D583}" presName="thickLine" presStyleLbl="alignNode1" presStyleIdx="4" presStyleCnt="7"/>
      <dgm:spPr/>
    </dgm:pt>
    <dgm:pt modelId="{954E6E8A-F872-7241-AE67-F8EF2AF73B3D}" type="pres">
      <dgm:prSet presAssocID="{ADCA0BF6-340D-4915-B8FD-248B1C52D583}" presName="horz1" presStyleCnt="0"/>
      <dgm:spPr/>
    </dgm:pt>
    <dgm:pt modelId="{98D1D73D-E6C3-6D41-8460-EBEA1176B8A1}" type="pres">
      <dgm:prSet presAssocID="{ADCA0BF6-340D-4915-B8FD-248B1C52D583}" presName="tx1" presStyleLbl="revTx" presStyleIdx="4" presStyleCnt="7"/>
      <dgm:spPr/>
    </dgm:pt>
    <dgm:pt modelId="{8FDEFD9E-BF2B-9C4D-8A34-3B97B454BBBB}" type="pres">
      <dgm:prSet presAssocID="{ADCA0BF6-340D-4915-B8FD-248B1C52D583}" presName="vert1" presStyleCnt="0"/>
      <dgm:spPr/>
    </dgm:pt>
    <dgm:pt modelId="{B05044C7-B0DF-7048-A4DF-A1E9B99C07A5}" type="pres">
      <dgm:prSet presAssocID="{6B936B15-CCB4-4D64-A5A3-9168A07361A8}" presName="thickLine" presStyleLbl="alignNode1" presStyleIdx="5" presStyleCnt="7"/>
      <dgm:spPr/>
    </dgm:pt>
    <dgm:pt modelId="{8643483F-4B49-6147-8060-09BF9C7555F0}" type="pres">
      <dgm:prSet presAssocID="{6B936B15-CCB4-4D64-A5A3-9168A07361A8}" presName="horz1" presStyleCnt="0"/>
      <dgm:spPr/>
    </dgm:pt>
    <dgm:pt modelId="{1D5131F1-C279-EB4C-8B85-BF71B2674684}" type="pres">
      <dgm:prSet presAssocID="{6B936B15-CCB4-4D64-A5A3-9168A07361A8}" presName="tx1" presStyleLbl="revTx" presStyleIdx="5" presStyleCnt="7"/>
      <dgm:spPr/>
    </dgm:pt>
    <dgm:pt modelId="{78B4CD4A-A416-DA48-ACE3-327FB3F3D0E2}" type="pres">
      <dgm:prSet presAssocID="{6B936B15-CCB4-4D64-A5A3-9168A07361A8}" presName="vert1" presStyleCnt="0"/>
      <dgm:spPr/>
    </dgm:pt>
    <dgm:pt modelId="{EEC7E395-C5F4-7246-876C-026989218A27}" type="pres">
      <dgm:prSet presAssocID="{C0B69309-1A15-46DD-A17D-0A5AE3388333}" presName="thickLine" presStyleLbl="alignNode1" presStyleIdx="6" presStyleCnt="7"/>
      <dgm:spPr/>
    </dgm:pt>
    <dgm:pt modelId="{5D51B102-9B61-BC4F-9743-5DEA999B0680}" type="pres">
      <dgm:prSet presAssocID="{C0B69309-1A15-46DD-A17D-0A5AE3388333}" presName="horz1" presStyleCnt="0"/>
      <dgm:spPr/>
    </dgm:pt>
    <dgm:pt modelId="{72E425DA-AC67-5442-AEB1-EFFC0175CB72}" type="pres">
      <dgm:prSet presAssocID="{C0B69309-1A15-46DD-A17D-0A5AE3388333}" presName="tx1" presStyleLbl="revTx" presStyleIdx="6" presStyleCnt="7"/>
      <dgm:spPr/>
    </dgm:pt>
    <dgm:pt modelId="{A033601F-B649-0C4D-A064-BFE34027F243}" type="pres">
      <dgm:prSet presAssocID="{C0B69309-1A15-46DD-A17D-0A5AE3388333}" presName="vert1" presStyleCnt="0"/>
      <dgm:spPr/>
    </dgm:pt>
  </dgm:ptLst>
  <dgm:cxnLst>
    <dgm:cxn modelId="{08394209-E8BA-6C47-90D6-E5273B9CE429}" type="presOf" srcId="{6B936B15-CCB4-4D64-A5A3-9168A07361A8}" destId="{1D5131F1-C279-EB4C-8B85-BF71B2674684}" srcOrd="0" destOrd="0" presId="urn:microsoft.com/office/officeart/2008/layout/LinedList"/>
    <dgm:cxn modelId="{F7B8A30C-2CB6-40C1-8CB5-48691D8B2743}" srcId="{E8E9AA1E-20E7-419D-B24A-51CA60E9C55E}" destId="{ADCA0BF6-340D-4915-B8FD-248B1C52D583}" srcOrd="4" destOrd="0" parTransId="{5845B50B-5D35-4623-BDD2-177C05D1DA45}" sibTransId="{C21B2EED-3D12-4306-82F5-68C132E6B07A}"/>
    <dgm:cxn modelId="{6B591D1B-5DF8-1C48-AED4-EC71FC819DCC}" type="presOf" srcId="{CA5BF203-B004-4FBB-BDE0-0B893F8DE263}" destId="{97695528-A8A5-F143-B5FC-E299DC565871}" srcOrd="0" destOrd="0" presId="urn:microsoft.com/office/officeart/2008/layout/LinedList"/>
    <dgm:cxn modelId="{17B54F28-4EAE-4990-8A24-297EF2B64008}" srcId="{E8E9AA1E-20E7-419D-B24A-51CA60E9C55E}" destId="{7C793C29-9964-4ABF-AB08-372FD7BD122F}" srcOrd="2" destOrd="0" parTransId="{D7BAC063-4BD6-4EE8-95A7-682EAD1DF475}" sibTransId="{981D5E99-3BB5-4980-897E-950A39F4184B}"/>
    <dgm:cxn modelId="{F2512F2A-95EB-4B3F-9487-194054E59FF5}" srcId="{E8E9AA1E-20E7-419D-B24A-51CA60E9C55E}" destId="{CA5BF203-B004-4FBB-BDE0-0B893F8DE263}" srcOrd="1" destOrd="0" parTransId="{54274E3C-9A26-4CC8-9E02-29E838EA3E64}" sibTransId="{F9825CDE-C749-4B39-8D23-8DB7A8FEEA8B}"/>
    <dgm:cxn modelId="{F2C55C3D-C557-4DC0-A3B7-48C03AF0FDD2}" srcId="{E8E9AA1E-20E7-419D-B24A-51CA60E9C55E}" destId="{C0B69309-1A15-46DD-A17D-0A5AE3388333}" srcOrd="6" destOrd="0" parTransId="{D4C699D8-6B35-4CC7-B707-B88CB8DFA26C}" sibTransId="{3648DAD2-78A5-4956-BAC7-060179F3D3A3}"/>
    <dgm:cxn modelId="{E971A140-E2B8-944C-BD02-9F5AEF65FF49}" type="presOf" srcId="{ADCA0BF6-340D-4915-B8FD-248B1C52D583}" destId="{98D1D73D-E6C3-6D41-8460-EBEA1176B8A1}" srcOrd="0" destOrd="0" presId="urn:microsoft.com/office/officeart/2008/layout/LinedList"/>
    <dgm:cxn modelId="{792F6560-C72E-1D42-BCD6-0E2C8A2CE60B}" type="presOf" srcId="{C0B69309-1A15-46DD-A17D-0A5AE3388333}" destId="{72E425DA-AC67-5442-AEB1-EFFC0175CB72}" srcOrd="0" destOrd="0" presId="urn:microsoft.com/office/officeart/2008/layout/LinedList"/>
    <dgm:cxn modelId="{D756B261-37FD-A744-A0B6-B8E8EBF34229}" type="presOf" srcId="{7C793C29-9964-4ABF-AB08-372FD7BD122F}" destId="{49C7ADBB-8B7B-3546-A9F1-5C72670C3EA2}" srcOrd="0" destOrd="0" presId="urn:microsoft.com/office/officeart/2008/layout/LinedList"/>
    <dgm:cxn modelId="{E128E958-9FC3-B74E-84A4-5DD155386316}" type="presOf" srcId="{E8E9AA1E-20E7-419D-B24A-51CA60E9C55E}" destId="{585EE4E0-7EFA-E148-8407-071376CC6DDF}" srcOrd="0" destOrd="0" presId="urn:microsoft.com/office/officeart/2008/layout/LinedList"/>
    <dgm:cxn modelId="{13057F80-4260-FC42-8364-36DAF1F5E306}" srcId="{E8E9AA1E-20E7-419D-B24A-51CA60E9C55E}" destId="{3A319B29-412D-BF47-A312-B7C664969D6E}" srcOrd="3" destOrd="0" parTransId="{744C1F8A-2F24-6D40-93D5-43D7BE88418C}" sibTransId="{9F508EBD-80F2-5B48-BB5C-3650CBCBE7B1}"/>
    <dgm:cxn modelId="{BECF03A5-5C51-4641-8298-B33F63220C6D}" type="presOf" srcId="{E83F2AD6-1424-447E-9955-732DF5EBA627}" destId="{54A991ED-85E1-B84F-A66D-D4D8B170AD34}" srcOrd="0" destOrd="0" presId="urn:microsoft.com/office/officeart/2008/layout/LinedList"/>
    <dgm:cxn modelId="{DF3C32C7-6E39-405B-B7E1-59AAE3E2EA36}" srcId="{E8E9AA1E-20E7-419D-B24A-51CA60E9C55E}" destId="{6B936B15-CCB4-4D64-A5A3-9168A07361A8}" srcOrd="5" destOrd="0" parTransId="{E4522525-1F86-4E55-8E4E-51F6FCEA8987}" sibTransId="{3902D4F7-423D-4774-9B4A-2F9A2E5B28D3}"/>
    <dgm:cxn modelId="{0678D1DA-DEB9-EF49-AE3E-BBA2BC0A7A73}" type="presOf" srcId="{3A319B29-412D-BF47-A312-B7C664969D6E}" destId="{BAC3920A-78CB-E54D-9C90-64CA673E0B7C}" srcOrd="0" destOrd="0" presId="urn:microsoft.com/office/officeart/2008/layout/LinedList"/>
    <dgm:cxn modelId="{6365B1DC-A90F-4A00-ABEE-D32251DA3CB7}" srcId="{E8E9AA1E-20E7-419D-B24A-51CA60E9C55E}" destId="{E83F2AD6-1424-447E-9955-732DF5EBA627}" srcOrd="0" destOrd="0" parTransId="{35AEAAAE-68B0-464D-8647-27637E626FDB}" sibTransId="{391F74D5-F944-4912-8B98-4DD8ACC4C334}"/>
    <dgm:cxn modelId="{E10C4911-98BB-7A4A-94C4-0F30D195C977}" type="presParOf" srcId="{585EE4E0-7EFA-E148-8407-071376CC6DDF}" destId="{7C9055AA-71E6-BD4F-8D82-F39727C20D3E}" srcOrd="0" destOrd="0" presId="urn:microsoft.com/office/officeart/2008/layout/LinedList"/>
    <dgm:cxn modelId="{250DB5DF-1551-E744-92D5-F4ADABC57EDC}" type="presParOf" srcId="{585EE4E0-7EFA-E148-8407-071376CC6DDF}" destId="{E3135F15-A198-BA46-8C5E-50803B28B878}" srcOrd="1" destOrd="0" presId="urn:microsoft.com/office/officeart/2008/layout/LinedList"/>
    <dgm:cxn modelId="{79211250-77E5-6643-B867-DB7EB65FBEEB}" type="presParOf" srcId="{E3135F15-A198-BA46-8C5E-50803B28B878}" destId="{54A991ED-85E1-B84F-A66D-D4D8B170AD34}" srcOrd="0" destOrd="0" presId="urn:microsoft.com/office/officeart/2008/layout/LinedList"/>
    <dgm:cxn modelId="{F16D65D7-C674-884D-A1BC-C32948073DBF}" type="presParOf" srcId="{E3135F15-A198-BA46-8C5E-50803B28B878}" destId="{6F7A86EA-B383-2146-A4D4-7EBB71DD92E8}" srcOrd="1" destOrd="0" presId="urn:microsoft.com/office/officeart/2008/layout/LinedList"/>
    <dgm:cxn modelId="{4CBF7E66-DECA-1D42-801E-18AEE9176E80}" type="presParOf" srcId="{585EE4E0-7EFA-E148-8407-071376CC6DDF}" destId="{43CA69BF-3434-444D-B7BE-0B2A32E193E2}" srcOrd="2" destOrd="0" presId="urn:microsoft.com/office/officeart/2008/layout/LinedList"/>
    <dgm:cxn modelId="{FE5CBCB7-F9CB-3A4E-81AA-013E8404C17D}" type="presParOf" srcId="{585EE4E0-7EFA-E148-8407-071376CC6DDF}" destId="{4A795F33-2C30-DF42-9F08-8D1242C5E2C4}" srcOrd="3" destOrd="0" presId="urn:microsoft.com/office/officeart/2008/layout/LinedList"/>
    <dgm:cxn modelId="{A6E269B5-8465-D14C-8BB5-67FC172D98EB}" type="presParOf" srcId="{4A795F33-2C30-DF42-9F08-8D1242C5E2C4}" destId="{97695528-A8A5-F143-B5FC-E299DC565871}" srcOrd="0" destOrd="0" presId="urn:microsoft.com/office/officeart/2008/layout/LinedList"/>
    <dgm:cxn modelId="{3DF185A1-1674-EE48-A175-D73FB32B30C8}" type="presParOf" srcId="{4A795F33-2C30-DF42-9F08-8D1242C5E2C4}" destId="{548AE517-7BF6-C24C-B8F3-4F8E45D8E571}" srcOrd="1" destOrd="0" presId="urn:microsoft.com/office/officeart/2008/layout/LinedList"/>
    <dgm:cxn modelId="{5D323B4D-BA07-CF49-8C30-1F64CFE6D086}" type="presParOf" srcId="{585EE4E0-7EFA-E148-8407-071376CC6DDF}" destId="{D02848B3-EBC9-0148-9856-4761491FE607}" srcOrd="4" destOrd="0" presId="urn:microsoft.com/office/officeart/2008/layout/LinedList"/>
    <dgm:cxn modelId="{94CD1C35-0A6D-CC4B-B230-9BD730047C51}" type="presParOf" srcId="{585EE4E0-7EFA-E148-8407-071376CC6DDF}" destId="{62371A5B-C47A-9C45-8C77-92F785A61E85}" srcOrd="5" destOrd="0" presId="urn:microsoft.com/office/officeart/2008/layout/LinedList"/>
    <dgm:cxn modelId="{CB5A3006-81A0-2F4F-A061-315BF78BA172}" type="presParOf" srcId="{62371A5B-C47A-9C45-8C77-92F785A61E85}" destId="{49C7ADBB-8B7B-3546-A9F1-5C72670C3EA2}" srcOrd="0" destOrd="0" presId="urn:microsoft.com/office/officeart/2008/layout/LinedList"/>
    <dgm:cxn modelId="{09E7A0C3-6902-E34A-AC85-D9658E6BC376}" type="presParOf" srcId="{62371A5B-C47A-9C45-8C77-92F785A61E85}" destId="{9D03CD00-D453-3A4B-A08B-5800C03E403B}" srcOrd="1" destOrd="0" presId="urn:microsoft.com/office/officeart/2008/layout/LinedList"/>
    <dgm:cxn modelId="{BB7B181C-E009-EA48-8548-71B497FC60BF}" type="presParOf" srcId="{585EE4E0-7EFA-E148-8407-071376CC6DDF}" destId="{2428717A-7F7D-7B44-B948-A3C617D32CB9}" srcOrd="6" destOrd="0" presId="urn:microsoft.com/office/officeart/2008/layout/LinedList"/>
    <dgm:cxn modelId="{01CB3D93-3C69-5847-8F5A-22F3FE1E65BC}" type="presParOf" srcId="{585EE4E0-7EFA-E148-8407-071376CC6DDF}" destId="{1C8657CE-B809-2E44-ADDE-E01669A64889}" srcOrd="7" destOrd="0" presId="urn:microsoft.com/office/officeart/2008/layout/LinedList"/>
    <dgm:cxn modelId="{C441FABF-7B87-BB4E-A515-3E50928864D9}" type="presParOf" srcId="{1C8657CE-B809-2E44-ADDE-E01669A64889}" destId="{BAC3920A-78CB-E54D-9C90-64CA673E0B7C}" srcOrd="0" destOrd="0" presId="urn:microsoft.com/office/officeart/2008/layout/LinedList"/>
    <dgm:cxn modelId="{8D4EFD10-0211-F141-B327-95E6CC51C847}" type="presParOf" srcId="{1C8657CE-B809-2E44-ADDE-E01669A64889}" destId="{1A952708-A95C-3842-9BE4-06BCD625CC38}" srcOrd="1" destOrd="0" presId="urn:microsoft.com/office/officeart/2008/layout/LinedList"/>
    <dgm:cxn modelId="{1AB0BAAD-EEDF-5349-A4BE-47B8285F6082}" type="presParOf" srcId="{585EE4E0-7EFA-E148-8407-071376CC6DDF}" destId="{CC48FF29-5E13-3149-8B12-DF2940B3F47B}" srcOrd="8" destOrd="0" presId="urn:microsoft.com/office/officeart/2008/layout/LinedList"/>
    <dgm:cxn modelId="{C1D7B630-7585-F64E-AB12-5791AE9D0339}" type="presParOf" srcId="{585EE4E0-7EFA-E148-8407-071376CC6DDF}" destId="{954E6E8A-F872-7241-AE67-F8EF2AF73B3D}" srcOrd="9" destOrd="0" presId="urn:microsoft.com/office/officeart/2008/layout/LinedList"/>
    <dgm:cxn modelId="{B396F160-8C85-134C-AE06-7A59E005D563}" type="presParOf" srcId="{954E6E8A-F872-7241-AE67-F8EF2AF73B3D}" destId="{98D1D73D-E6C3-6D41-8460-EBEA1176B8A1}" srcOrd="0" destOrd="0" presId="urn:microsoft.com/office/officeart/2008/layout/LinedList"/>
    <dgm:cxn modelId="{8E03005E-0C66-2845-BA33-97678316CF93}" type="presParOf" srcId="{954E6E8A-F872-7241-AE67-F8EF2AF73B3D}" destId="{8FDEFD9E-BF2B-9C4D-8A34-3B97B454BBBB}" srcOrd="1" destOrd="0" presId="urn:microsoft.com/office/officeart/2008/layout/LinedList"/>
    <dgm:cxn modelId="{B15F1412-FF9C-694D-AA1B-DD029B0A852E}" type="presParOf" srcId="{585EE4E0-7EFA-E148-8407-071376CC6DDF}" destId="{B05044C7-B0DF-7048-A4DF-A1E9B99C07A5}" srcOrd="10" destOrd="0" presId="urn:microsoft.com/office/officeart/2008/layout/LinedList"/>
    <dgm:cxn modelId="{98D1E562-8C96-6C4F-A31A-CA5B54107CC1}" type="presParOf" srcId="{585EE4E0-7EFA-E148-8407-071376CC6DDF}" destId="{8643483F-4B49-6147-8060-09BF9C7555F0}" srcOrd="11" destOrd="0" presId="urn:microsoft.com/office/officeart/2008/layout/LinedList"/>
    <dgm:cxn modelId="{B847AAE9-1E06-4E4C-A991-328B29F40F37}" type="presParOf" srcId="{8643483F-4B49-6147-8060-09BF9C7555F0}" destId="{1D5131F1-C279-EB4C-8B85-BF71B2674684}" srcOrd="0" destOrd="0" presId="urn:microsoft.com/office/officeart/2008/layout/LinedList"/>
    <dgm:cxn modelId="{0E3DDFF9-740A-2549-876A-BB77C9952DA4}" type="presParOf" srcId="{8643483F-4B49-6147-8060-09BF9C7555F0}" destId="{78B4CD4A-A416-DA48-ACE3-327FB3F3D0E2}" srcOrd="1" destOrd="0" presId="urn:microsoft.com/office/officeart/2008/layout/LinedList"/>
    <dgm:cxn modelId="{74E51C45-D81C-3749-8A18-8492D5DB955A}" type="presParOf" srcId="{585EE4E0-7EFA-E148-8407-071376CC6DDF}" destId="{EEC7E395-C5F4-7246-876C-026989218A27}" srcOrd="12" destOrd="0" presId="urn:microsoft.com/office/officeart/2008/layout/LinedList"/>
    <dgm:cxn modelId="{6D53D1E5-AE50-3A40-AF42-3F126A175463}" type="presParOf" srcId="{585EE4E0-7EFA-E148-8407-071376CC6DDF}" destId="{5D51B102-9B61-BC4F-9743-5DEA999B0680}" srcOrd="13" destOrd="0" presId="urn:microsoft.com/office/officeart/2008/layout/LinedList"/>
    <dgm:cxn modelId="{0A24FF6D-F9E2-6841-A970-77037D3F55C9}" type="presParOf" srcId="{5D51B102-9B61-BC4F-9743-5DEA999B0680}" destId="{72E425DA-AC67-5442-AEB1-EFFC0175CB72}" srcOrd="0" destOrd="0" presId="urn:microsoft.com/office/officeart/2008/layout/LinedList"/>
    <dgm:cxn modelId="{D2F4606A-E056-A44E-A814-B527B8154B57}" type="presParOf" srcId="{5D51B102-9B61-BC4F-9743-5DEA999B0680}" destId="{A033601F-B649-0C4D-A064-BFE34027F2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57565-6037-4FA3-8979-D0FA211D13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C8AEB7-5191-4DDA-8579-9CFA9FA5159F}">
      <dgm:prSet custT="1"/>
      <dgm:spPr/>
      <dgm:t>
        <a:bodyPr/>
        <a:lstStyle/>
        <a:p>
          <a:r>
            <a:rPr lang="en-US" sz="3200">
              <a:latin typeface="Futura Medium" panose="020B0602020204020303" pitchFamily="34" charset="-79"/>
              <a:cs typeface="Futura Medium"/>
            </a:rPr>
            <a:t>Python-</a:t>
          </a:r>
        </a:p>
      </dgm:t>
    </dgm:pt>
    <dgm:pt modelId="{1BCE969D-D42A-4FA9-B82E-A61CC92969D3}" type="parTrans" cxnId="{B12E6995-D21D-417A-A7F1-1F5872A80722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2DEC3971-2133-441F-8CAF-484BF046CD07}" type="sibTrans" cxnId="{B12E6995-D21D-417A-A7F1-1F5872A80722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602A73F4-F454-47B4-8A76-D8E4AF653E44}">
      <dgm:prSet custT="1"/>
      <dgm:spPr/>
      <dgm:t>
        <a:bodyPr/>
        <a:lstStyle/>
        <a:p>
          <a:pPr rtl="0"/>
          <a:r>
            <a:rPr lang="en-US" sz="2000" err="1">
              <a:latin typeface="Futura Medium" panose="020B0602020204020303" pitchFamily="34" charset="-79"/>
              <a:cs typeface="Futura Medium"/>
            </a:rPr>
            <a:t>Numpy</a:t>
          </a:r>
          <a:r>
            <a:rPr lang="en-US" sz="2000">
              <a:latin typeface="Futura Medium" panose="020B0602020204020303" pitchFamily="34" charset="-79"/>
              <a:cs typeface="Futura Medium"/>
            </a:rPr>
            <a:t> for Mathematical calculations</a:t>
          </a:r>
          <a:r>
            <a:rPr lang="en-US" sz="2400">
              <a:latin typeface="Futura Medium" panose="020B0602020204020303" pitchFamily="34" charset="-79"/>
              <a:cs typeface="Futura Medium"/>
            </a:rPr>
            <a:t>.</a:t>
          </a:r>
        </a:p>
      </dgm:t>
    </dgm:pt>
    <dgm:pt modelId="{F86A37E9-3D19-4793-A7E4-B3B4E368D49A}" type="parTrans" cxnId="{77FC0167-40A7-495B-9283-0A25B28466E2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9231798C-0939-4763-905E-45060C8F2886}" type="sibTrans" cxnId="{77FC0167-40A7-495B-9283-0A25B28466E2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9C0CADC9-1CA2-41FC-ADFE-C9E72C402DCD}">
      <dgm:prSet custT="1"/>
      <dgm:spPr/>
      <dgm:t>
        <a:bodyPr/>
        <a:lstStyle/>
        <a:p>
          <a:r>
            <a:rPr lang="en-US" sz="3200">
              <a:latin typeface="Futura Medium" panose="020B0602020204020303" pitchFamily="34" charset="-79"/>
              <a:cs typeface="Futura Medium"/>
            </a:rPr>
            <a:t>Data-</a:t>
          </a:r>
        </a:p>
      </dgm:t>
    </dgm:pt>
    <dgm:pt modelId="{91903F99-F53D-4A7F-B8D9-8D5A5FF8B23D}" type="parTrans" cxnId="{9AD206B9-A9D0-4193-8DBE-186A10CB060B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10B8AAA1-7D5C-4883-812D-05D9C3A6F5E4}" type="sibTrans" cxnId="{9AD206B9-A9D0-4193-8DBE-186A10CB060B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7687CFC4-25C2-49F5-95EB-61EA6E4383C9}">
      <dgm:prSet custT="1"/>
      <dgm:spPr/>
      <dgm:t>
        <a:bodyPr/>
        <a:lstStyle/>
        <a:p>
          <a:r>
            <a:rPr lang="en-US" sz="2200">
              <a:latin typeface="Futura Medium" panose="020B0602020204020303" pitchFamily="34" charset="-79"/>
              <a:cs typeface="Futura Medium"/>
            </a:rPr>
            <a:t>We have scraped financial news from Yahoo! Finance.</a:t>
          </a:r>
        </a:p>
      </dgm:t>
    </dgm:pt>
    <dgm:pt modelId="{8A79D791-E483-4E4D-9067-6680EBFFACC2}" type="parTrans" cxnId="{64E7ECEA-45DD-4BD4-A5CD-09B5CB2CCCE7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69E81530-EBC2-4B58-ACD7-7C9B83CD11A8}" type="sibTrans" cxnId="{64E7ECEA-45DD-4BD4-A5CD-09B5CB2CCCE7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D17937D-4EED-456A-9764-129C7BCC793B}">
      <dgm:prSet custT="1"/>
      <dgm:spPr/>
      <dgm:t>
        <a:bodyPr/>
        <a:lstStyle/>
        <a:p>
          <a:r>
            <a:rPr lang="en-US" sz="3200">
              <a:latin typeface="Futura Medium" panose="020B0602020204020303" pitchFamily="34" charset="-79"/>
              <a:cs typeface="Futura Medium"/>
            </a:rPr>
            <a:t>Web Scraping-</a:t>
          </a:r>
        </a:p>
      </dgm:t>
    </dgm:pt>
    <dgm:pt modelId="{571CCE04-71BB-402E-9693-1FF953A7E2EB}" type="parTrans" cxnId="{03AA99CE-4783-4C9F-8C0A-8C01C9C1C0E6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B7ADD1C8-B9A8-4767-86E4-1E011DA39CD9}" type="sibTrans" cxnId="{03AA99CE-4783-4C9F-8C0A-8C01C9C1C0E6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25FAE23E-8953-4C67-80AC-8F5397CC8CF1}">
      <dgm:prSet custT="1"/>
      <dgm:spPr/>
      <dgm:t>
        <a:bodyPr/>
        <a:lstStyle/>
        <a:p>
          <a:pPr rtl="0"/>
          <a:r>
            <a:rPr lang="en-US" sz="2200">
              <a:latin typeface="Futura Medium" panose="020B0602020204020303" pitchFamily="34" charset="-79"/>
              <a:cs typeface="Futura Medium"/>
            </a:rPr>
            <a:t>We have used </a:t>
          </a:r>
          <a:r>
            <a:rPr lang="en-US" sz="2200" err="1">
              <a:latin typeface="Futura Medium" panose="020B0602020204020303" pitchFamily="34" charset="-79"/>
              <a:cs typeface="Futura Medium"/>
            </a:rPr>
            <a:t>BeautifulSoup</a:t>
          </a:r>
          <a:r>
            <a:rPr lang="en-US" sz="2200">
              <a:latin typeface="Futura Medium" panose="020B0602020204020303" pitchFamily="34" charset="-79"/>
              <a:cs typeface="Futura Medium"/>
            </a:rPr>
            <a:t> to scrape and parse data from the PR News wire website. </a:t>
          </a:r>
        </a:p>
      </dgm:t>
    </dgm:pt>
    <dgm:pt modelId="{51074835-911D-48C8-9C1F-28816F070E86}" type="parTrans" cxnId="{911310CC-9EAF-4A67-8B43-9F33E44F526A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0912F164-7914-4193-B1DF-F8F25869DDCF}" type="sibTrans" cxnId="{911310CC-9EAF-4A67-8B43-9F33E44F526A}">
      <dgm:prSet/>
      <dgm:spPr/>
      <dgm:t>
        <a:bodyPr/>
        <a:lstStyle/>
        <a:p>
          <a:endParaRPr lang="en-US" sz="14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6E045751-6F8B-2E4A-9D0B-83E9BB3A484E}">
      <dgm:prSet custT="1"/>
      <dgm:spPr/>
      <dgm:t>
        <a:bodyPr/>
        <a:lstStyle/>
        <a:p>
          <a:pPr rtl="0"/>
          <a:r>
            <a:rPr lang="en-US" sz="2000">
              <a:latin typeface="Futura Medium" panose="020B0602020204020303" pitchFamily="34" charset="-79"/>
              <a:cs typeface="Futura Medium" panose="020B0602020204020303" pitchFamily="34" charset="-79"/>
            </a:rPr>
            <a:t>Pandas for data extraction.</a:t>
          </a:r>
          <a:endParaRPr lang="en-US" sz="28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22A059A2-7695-DB4C-9DC6-F9CF69EF0261}" type="parTrans" cxnId="{E16A71B5-64AC-E649-97C0-1C89B0FDAE34}">
      <dgm:prSet/>
      <dgm:spPr/>
      <dgm:t>
        <a:bodyPr/>
        <a:lstStyle/>
        <a:p>
          <a:endParaRPr lang="en-GB"/>
        </a:p>
      </dgm:t>
    </dgm:pt>
    <dgm:pt modelId="{158A7D2D-884D-2B46-927E-E82A8A2D9CD6}" type="sibTrans" cxnId="{E16A71B5-64AC-E649-97C0-1C89B0FDAE34}">
      <dgm:prSet/>
      <dgm:spPr/>
      <dgm:t>
        <a:bodyPr/>
        <a:lstStyle/>
        <a:p>
          <a:endParaRPr lang="en-GB"/>
        </a:p>
      </dgm:t>
    </dgm:pt>
    <dgm:pt modelId="{70651BDE-2104-C54A-98B4-BDFDBBEF8714}">
      <dgm:prSet custT="1"/>
      <dgm:spPr/>
      <dgm:t>
        <a:bodyPr/>
        <a:lstStyle/>
        <a:p>
          <a:pPr rtl="0"/>
          <a:r>
            <a:rPr lang="en-US" sz="2000">
              <a:latin typeface="Futura Medium" panose="020B0602020204020303" pitchFamily="34" charset="-79"/>
              <a:cs typeface="Futura Medium" panose="020B0602020204020303" pitchFamily="34" charset="-79"/>
            </a:rPr>
            <a:t>Matplotlib for visualization</a:t>
          </a:r>
          <a:endParaRPr lang="en-US" sz="280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46134E92-8756-6F44-98F2-A4CB3F845F36}" type="parTrans" cxnId="{75040B5A-8AAE-6C45-A10E-30EC6D128DC9}">
      <dgm:prSet/>
      <dgm:spPr/>
      <dgm:t>
        <a:bodyPr/>
        <a:lstStyle/>
        <a:p>
          <a:endParaRPr lang="en-GB"/>
        </a:p>
      </dgm:t>
    </dgm:pt>
    <dgm:pt modelId="{97BF39BA-D0ED-434B-B1C5-C10109955001}" type="sibTrans" cxnId="{75040B5A-8AAE-6C45-A10E-30EC6D128DC9}">
      <dgm:prSet/>
      <dgm:spPr/>
      <dgm:t>
        <a:bodyPr/>
        <a:lstStyle/>
        <a:p>
          <a:endParaRPr lang="en-GB"/>
        </a:p>
      </dgm:t>
    </dgm:pt>
    <dgm:pt modelId="{BC653F33-9509-6F4E-A754-4DB83AB6F0CC}" type="pres">
      <dgm:prSet presAssocID="{34B57565-6037-4FA3-8979-D0FA211D13A2}" presName="linear" presStyleCnt="0">
        <dgm:presLayoutVars>
          <dgm:animLvl val="lvl"/>
          <dgm:resizeHandles val="exact"/>
        </dgm:presLayoutVars>
      </dgm:prSet>
      <dgm:spPr/>
    </dgm:pt>
    <dgm:pt modelId="{CE9AB6DB-BA6B-BE41-9ECB-249899B721D1}" type="pres">
      <dgm:prSet presAssocID="{39C8AEB7-5191-4DDA-8579-9CFA9FA5159F}" presName="parentText" presStyleLbl="node1" presStyleIdx="0" presStyleCnt="3" custScaleX="95711" custScaleY="71582">
        <dgm:presLayoutVars>
          <dgm:chMax val="0"/>
          <dgm:bulletEnabled val="1"/>
        </dgm:presLayoutVars>
      </dgm:prSet>
      <dgm:spPr/>
    </dgm:pt>
    <dgm:pt modelId="{DD1E25B5-C0C4-F64F-B8F1-27E57D5CA791}" type="pres">
      <dgm:prSet presAssocID="{39C8AEB7-5191-4DDA-8579-9CFA9FA5159F}" presName="childText" presStyleLbl="revTx" presStyleIdx="0" presStyleCnt="3">
        <dgm:presLayoutVars>
          <dgm:bulletEnabled val="1"/>
        </dgm:presLayoutVars>
      </dgm:prSet>
      <dgm:spPr/>
    </dgm:pt>
    <dgm:pt modelId="{8A8D4F3E-5CD7-2143-B525-DAE36E6BE6BA}" type="pres">
      <dgm:prSet presAssocID="{9C0CADC9-1CA2-41FC-ADFE-C9E72C402DCD}" presName="parentText" presStyleLbl="node1" presStyleIdx="1" presStyleCnt="3" custScaleX="94858" custScaleY="80747">
        <dgm:presLayoutVars>
          <dgm:chMax val="0"/>
          <dgm:bulletEnabled val="1"/>
        </dgm:presLayoutVars>
      </dgm:prSet>
      <dgm:spPr/>
    </dgm:pt>
    <dgm:pt modelId="{8DBF4215-382A-2345-AF59-911ADA80C7ED}" type="pres">
      <dgm:prSet presAssocID="{9C0CADC9-1CA2-41FC-ADFE-C9E72C402DCD}" presName="childText" presStyleLbl="revTx" presStyleIdx="1" presStyleCnt="3">
        <dgm:presLayoutVars>
          <dgm:bulletEnabled val="1"/>
        </dgm:presLayoutVars>
      </dgm:prSet>
      <dgm:spPr/>
    </dgm:pt>
    <dgm:pt modelId="{0E684FE6-59B1-6749-8EF3-01C65A358517}" type="pres">
      <dgm:prSet presAssocID="{3D17937D-4EED-456A-9764-129C7BCC793B}" presName="parentText" presStyleLbl="node1" presStyleIdx="2" presStyleCnt="3" custScaleX="94574" custScaleY="74263">
        <dgm:presLayoutVars>
          <dgm:chMax val="0"/>
          <dgm:bulletEnabled val="1"/>
        </dgm:presLayoutVars>
      </dgm:prSet>
      <dgm:spPr/>
    </dgm:pt>
    <dgm:pt modelId="{CEB286C4-6A71-9546-AC2D-0E531087D480}" type="pres">
      <dgm:prSet presAssocID="{3D17937D-4EED-456A-9764-129C7BCC793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1BFBE0A-23F7-FD46-9DC1-5CB678DFC37C}" type="presOf" srcId="{34B57565-6037-4FA3-8979-D0FA211D13A2}" destId="{BC653F33-9509-6F4E-A754-4DB83AB6F0CC}" srcOrd="0" destOrd="0" presId="urn:microsoft.com/office/officeart/2005/8/layout/vList2"/>
    <dgm:cxn modelId="{0416551F-9650-A44F-AFDC-9F261F72E404}" type="presOf" srcId="{39C8AEB7-5191-4DDA-8579-9CFA9FA5159F}" destId="{CE9AB6DB-BA6B-BE41-9ECB-249899B721D1}" srcOrd="0" destOrd="0" presId="urn:microsoft.com/office/officeart/2005/8/layout/vList2"/>
    <dgm:cxn modelId="{8F1F012B-5E92-9B49-96DC-2494ECA4D6BF}" type="presOf" srcId="{602A73F4-F454-47B4-8A76-D8E4AF653E44}" destId="{DD1E25B5-C0C4-F64F-B8F1-27E57D5CA791}" srcOrd="0" destOrd="0" presId="urn:microsoft.com/office/officeart/2005/8/layout/vList2"/>
    <dgm:cxn modelId="{77FC0167-40A7-495B-9283-0A25B28466E2}" srcId="{39C8AEB7-5191-4DDA-8579-9CFA9FA5159F}" destId="{602A73F4-F454-47B4-8A76-D8E4AF653E44}" srcOrd="0" destOrd="0" parTransId="{F86A37E9-3D19-4793-A7E4-B3B4E368D49A}" sibTransId="{9231798C-0939-4763-905E-45060C8F2886}"/>
    <dgm:cxn modelId="{B699E855-31F3-6B44-A845-7C2FD3B21D35}" type="presOf" srcId="{70651BDE-2104-C54A-98B4-BDFDBBEF8714}" destId="{DD1E25B5-C0C4-F64F-B8F1-27E57D5CA791}" srcOrd="0" destOrd="2" presId="urn:microsoft.com/office/officeart/2005/8/layout/vList2"/>
    <dgm:cxn modelId="{75040B5A-8AAE-6C45-A10E-30EC6D128DC9}" srcId="{39C8AEB7-5191-4DDA-8579-9CFA9FA5159F}" destId="{70651BDE-2104-C54A-98B4-BDFDBBEF8714}" srcOrd="2" destOrd="0" parTransId="{46134E92-8756-6F44-98F2-A4CB3F845F36}" sibTransId="{97BF39BA-D0ED-434B-B1C5-C10109955001}"/>
    <dgm:cxn modelId="{B12E6995-D21D-417A-A7F1-1F5872A80722}" srcId="{34B57565-6037-4FA3-8979-D0FA211D13A2}" destId="{39C8AEB7-5191-4DDA-8579-9CFA9FA5159F}" srcOrd="0" destOrd="0" parTransId="{1BCE969D-D42A-4FA9-B82E-A61CC92969D3}" sibTransId="{2DEC3971-2133-441F-8CAF-484BF046CD07}"/>
    <dgm:cxn modelId="{6145F1A5-A0FF-324C-8347-99015A3D4940}" type="presOf" srcId="{6E045751-6F8B-2E4A-9D0B-83E9BB3A484E}" destId="{DD1E25B5-C0C4-F64F-B8F1-27E57D5CA791}" srcOrd="0" destOrd="1" presId="urn:microsoft.com/office/officeart/2005/8/layout/vList2"/>
    <dgm:cxn modelId="{E16A71B5-64AC-E649-97C0-1C89B0FDAE34}" srcId="{39C8AEB7-5191-4DDA-8579-9CFA9FA5159F}" destId="{6E045751-6F8B-2E4A-9D0B-83E9BB3A484E}" srcOrd="1" destOrd="0" parTransId="{22A059A2-7695-DB4C-9DC6-F9CF69EF0261}" sibTransId="{158A7D2D-884D-2B46-927E-E82A8A2D9CD6}"/>
    <dgm:cxn modelId="{9AD206B9-A9D0-4193-8DBE-186A10CB060B}" srcId="{34B57565-6037-4FA3-8979-D0FA211D13A2}" destId="{9C0CADC9-1CA2-41FC-ADFE-C9E72C402DCD}" srcOrd="1" destOrd="0" parTransId="{91903F99-F53D-4A7F-B8D9-8D5A5FF8B23D}" sibTransId="{10B8AAA1-7D5C-4883-812D-05D9C3A6F5E4}"/>
    <dgm:cxn modelId="{911310CC-9EAF-4A67-8B43-9F33E44F526A}" srcId="{3D17937D-4EED-456A-9764-129C7BCC793B}" destId="{25FAE23E-8953-4C67-80AC-8F5397CC8CF1}" srcOrd="0" destOrd="0" parTransId="{51074835-911D-48C8-9C1F-28816F070E86}" sibTransId="{0912F164-7914-4193-B1DF-F8F25869DDCF}"/>
    <dgm:cxn modelId="{03AA99CE-4783-4C9F-8C0A-8C01C9C1C0E6}" srcId="{34B57565-6037-4FA3-8979-D0FA211D13A2}" destId="{3D17937D-4EED-456A-9764-129C7BCC793B}" srcOrd="2" destOrd="0" parTransId="{571CCE04-71BB-402E-9693-1FF953A7E2EB}" sibTransId="{B7ADD1C8-B9A8-4767-86E4-1E011DA39CD9}"/>
    <dgm:cxn modelId="{AE94DDD3-6B2C-2B43-A6C3-EB0146C9394D}" type="presOf" srcId="{7687CFC4-25C2-49F5-95EB-61EA6E4383C9}" destId="{8DBF4215-382A-2345-AF59-911ADA80C7ED}" srcOrd="0" destOrd="0" presId="urn:microsoft.com/office/officeart/2005/8/layout/vList2"/>
    <dgm:cxn modelId="{675985D8-BA8B-4E4D-8820-55BA1FD4576F}" type="presOf" srcId="{25FAE23E-8953-4C67-80AC-8F5397CC8CF1}" destId="{CEB286C4-6A71-9546-AC2D-0E531087D480}" srcOrd="0" destOrd="0" presId="urn:microsoft.com/office/officeart/2005/8/layout/vList2"/>
    <dgm:cxn modelId="{CEE0ACDA-999D-DF4E-AB62-9E9162D7B28E}" type="presOf" srcId="{9C0CADC9-1CA2-41FC-ADFE-C9E72C402DCD}" destId="{8A8D4F3E-5CD7-2143-B525-DAE36E6BE6BA}" srcOrd="0" destOrd="0" presId="urn:microsoft.com/office/officeart/2005/8/layout/vList2"/>
    <dgm:cxn modelId="{787601E6-DB0B-8946-9F1F-F1F22424932B}" type="presOf" srcId="{3D17937D-4EED-456A-9764-129C7BCC793B}" destId="{0E684FE6-59B1-6749-8EF3-01C65A358517}" srcOrd="0" destOrd="0" presId="urn:microsoft.com/office/officeart/2005/8/layout/vList2"/>
    <dgm:cxn modelId="{64E7ECEA-45DD-4BD4-A5CD-09B5CB2CCCE7}" srcId="{9C0CADC9-1CA2-41FC-ADFE-C9E72C402DCD}" destId="{7687CFC4-25C2-49F5-95EB-61EA6E4383C9}" srcOrd="0" destOrd="0" parTransId="{8A79D791-E483-4E4D-9067-6680EBFFACC2}" sibTransId="{69E81530-EBC2-4B58-ACD7-7C9B83CD11A8}"/>
    <dgm:cxn modelId="{26496C11-EDBE-684E-AB7F-F3FC7EA0C02B}" type="presParOf" srcId="{BC653F33-9509-6F4E-A754-4DB83AB6F0CC}" destId="{CE9AB6DB-BA6B-BE41-9ECB-249899B721D1}" srcOrd="0" destOrd="0" presId="urn:microsoft.com/office/officeart/2005/8/layout/vList2"/>
    <dgm:cxn modelId="{EDF653A7-0FBD-EB4B-A26F-3CF3FD95C22C}" type="presParOf" srcId="{BC653F33-9509-6F4E-A754-4DB83AB6F0CC}" destId="{DD1E25B5-C0C4-F64F-B8F1-27E57D5CA791}" srcOrd="1" destOrd="0" presId="urn:microsoft.com/office/officeart/2005/8/layout/vList2"/>
    <dgm:cxn modelId="{1F9BBFF9-7F8D-8A46-9221-6E375352E582}" type="presParOf" srcId="{BC653F33-9509-6F4E-A754-4DB83AB6F0CC}" destId="{8A8D4F3E-5CD7-2143-B525-DAE36E6BE6BA}" srcOrd="2" destOrd="0" presId="urn:microsoft.com/office/officeart/2005/8/layout/vList2"/>
    <dgm:cxn modelId="{00406BEF-5541-B94D-AE4B-2C917596A9A7}" type="presParOf" srcId="{BC653F33-9509-6F4E-A754-4DB83AB6F0CC}" destId="{8DBF4215-382A-2345-AF59-911ADA80C7ED}" srcOrd="3" destOrd="0" presId="urn:microsoft.com/office/officeart/2005/8/layout/vList2"/>
    <dgm:cxn modelId="{40CE0AEE-E8ED-4B40-AE51-E3DF7E8637FC}" type="presParOf" srcId="{BC653F33-9509-6F4E-A754-4DB83AB6F0CC}" destId="{0E684FE6-59B1-6749-8EF3-01C65A358517}" srcOrd="4" destOrd="0" presId="urn:microsoft.com/office/officeart/2005/8/layout/vList2"/>
    <dgm:cxn modelId="{BFA2349E-A624-2945-B628-5CDABC783F5F}" type="presParOf" srcId="{BC653F33-9509-6F4E-A754-4DB83AB6F0CC}" destId="{CEB286C4-6A71-9546-AC2D-0E531087D48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055AA-71E6-BD4F-8D82-F39727C20D3E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991ED-85E1-B84F-A66D-D4D8B170AD34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utura Medium" panose="020B0602020204020303" pitchFamily="34" charset="-79"/>
              <a:cs typeface="Futura Medium" panose="020B0602020204020303" pitchFamily="34" charset="-79"/>
            </a:rPr>
            <a:t>Introduction</a:t>
          </a:r>
        </a:p>
      </dsp:txBody>
      <dsp:txXfrm>
        <a:off x="0" y="675"/>
        <a:ext cx="6900512" cy="790684"/>
      </dsp:txXfrm>
    </dsp:sp>
    <dsp:sp modelId="{43CA69BF-3434-444D-B7BE-0B2A32E193E2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95528-A8A5-F143-B5FC-E299DC565871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utura Medium" panose="020B0602020204020303" pitchFamily="34" charset="-79"/>
              <a:cs typeface="Futura Medium" panose="020B0602020204020303" pitchFamily="34" charset="-79"/>
            </a:rPr>
            <a:t>Why expert system is needed?</a:t>
          </a:r>
        </a:p>
      </dsp:txBody>
      <dsp:txXfrm>
        <a:off x="0" y="791359"/>
        <a:ext cx="6900512" cy="790684"/>
      </dsp:txXfrm>
    </dsp:sp>
    <dsp:sp modelId="{D02848B3-EBC9-0148-9856-4761491FE607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7ADBB-8B7B-3546-A9F1-5C72670C3EA2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utura Medium" panose="020B0602020204020303" pitchFamily="34" charset="-79"/>
              <a:cs typeface="Futura Medium" panose="020B0602020204020303" pitchFamily="34" charset="-79"/>
            </a:rPr>
            <a:t>Expert System indicators- MACD, Stochastics</a:t>
          </a:r>
        </a:p>
      </dsp:txBody>
      <dsp:txXfrm>
        <a:off x="0" y="1582044"/>
        <a:ext cx="6900512" cy="790684"/>
      </dsp:txXfrm>
    </dsp:sp>
    <dsp:sp modelId="{2428717A-7F7D-7B44-B948-A3C617D32CB9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3920A-78CB-E54D-9C90-64CA673E0B7C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utura Medium" panose="020B0602020204020303" pitchFamily="34" charset="-79"/>
              <a:cs typeface="Futura Medium" panose="020B0602020204020303" pitchFamily="34" charset="-79"/>
            </a:rPr>
            <a:t>Methodology</a:t>
          </a:r>
        </a:p>
      </dsp:txBody>
      <dsp:txXfrm>
        <a:off x="0" y="2372728"/>
        <a:ext cx="6900512" cy="790684"/>
      </dsp:txXfrm>
    </dsp:sp>
    <dsp:sp modelId="{CC48FF29-5E13-3149-8B12-DF2940B3F47B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1D73D-E6C3-6D41-8460-EBEA1176B8A1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utura Medium" panose="020B0602020204020303" pitchFamily="34" charset="-79"/>
              <a:cs typeface="Futura Medium" panose="020B0602020204020303" pitchFamily="34" charset="-79"/>
            </a:rPr>
            <a:t>Tools and Techniques</a:t>
          </a:r>
        </a:p>
      </dsp:txBody>
      <dsp:txXfrm>
        <a:off x="0" y="3163412"/>
        <a:ext cx="6900512" cy="790684"/>
      </dsp:txXfrm>
    </dsp:sp>
    <dsp:sp modelId="{B05044C7-B0DF-7048-A4DF-A1E9B99C07A5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131F1-C279-EB4C-8B85-BF71B2674684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utura Medium" panose="020B0602020204020303" pitchFamily="34" charset="-79"/>
              <a:cs typeface="Futura Medium" panose="020B0602020204020303" pitchFamily="34" charset="-79"/>
            </a:rPr>
            <a:t>Use cases</a:t>
          </a:r>
        </a:p>
      </dsp:txBody>
      <dsp:txXfrm>
        <a:off x="0" y="3954096"/>
        <a:ext cx="6900512" cy="790684"/>
      </dsp:txXfrm>
    </dsp:sp>
    <dsp:sp modelId="{EEC7E395-C5F4-7246-876C-026989218A27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425DA-AC67-5442-AEB1-EFFC0175CB72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Futura Medium" panose="020B0602020204020303" pitchFamily="34" charset="-79"/>
              <a:cs typeface="Futura Medium" panose="020B0602020204020303" pitchFamily="34" charset="-79"/>
            </a:rPr>
            <a:t>Conclusion</a:t>
          </a:r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AB6DB-BA6B-BE41-9ECB-249899B721D1}">
      <dsp:nvSpPr>
        <dsp:cNvPr id="0" name=""/>
        <dsp:cNvSpPr/>
      </dsp:nvSpPr>
      <dsp:spPr>
        <a:xfrm>
          <a:off x="136559" y="209620"/>
          <a:ext cx="6094793" cy="8710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Futura Medium" panose="020B0602020204020303" pitchFamily="34" charset="-79"/>
              <a:cs typeface="Futura Medium"/>
            </a:rPr>
            <a:t>Python-</a:t>
          </a:r>
        </a:p>
      </dsp:txBody>
      <dsp:txXfrm>
        <a:off x="179078" y="252139"/>
        <a:ext cx="6009755" cy="785971"/>
      </dsp:txXfrm>
    </dsp:sp>
    <dsp:sp modelId="{DD1E25B5-C0C4-F64F-B8F1-27E57D5CA791}">
      <dsp:nvSpPr>
        <dsp:cNvPr id="0" name=""/>
        <dsp:cNvSpPr/>
      </dsp:nvSpPr>
      <dsp:spPr>
        <a:xfrm>
          <a:off x="0" y="1080630"/>
          <a:ext cx="636791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err="1">
              <a:latin typeface="Futura Medium" panose="020B0602020204020303" pitchFamily="34" charset="-79"/>
              <a:cs typeface="Futura Medium"/>
            </a:rPr>
            <a:t>Numpy</a:t>
          </a:r>
          <a:r>
            <a:rPr lang="en-US" sz="2000" kern="1200">
              <a:latin typeface="Futura Medium" panose="020B0602020204020303" pitchFamily="34" charset="-79"/>
              <a:cs typeface="Futura Medium"/>
            </a:rPr>
            <a:t> for Mathematical calculations</a:t>
          </a:r>
          <a:r>
            <a:rPr lang="en-US" sz="2400" kern="1200">
              <a:latin typeface="Futura Medium" panose="020B0602020204020303" pitchFamily="34" charset="-79"/>
              <a:cs typeface="Futura Medium"/>
            </a:rPr>
            <a:t>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Futura Medium" panose="020B0602020204020303" pitchFamily="34" charset="-79"/>
              <a:cs typeface="Futura Medium" panose="020B0602020204020303" pitchFamily="34" charset="-79"/>
            </a:rPr>
            <a:t>Pandas for data extraction.</a:t>
          </a:r>
          <a:endParaRPr lang="en-US" sz="2800" kern="1200">
            <a:latin typeface="Futura Medium" panose="020B0602020204020303" pitchFamily="34" charset="-79"/>
            <a:cs typeface="Futura Medium" panose="020B0602020204020303" pitchFamily="34" charset="-79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Futura Medium" panose="020B0602020204020303" pitchFamily="34" charset="-79"/>
              <a:cs typeface="Futura Medium" panose="020B0602020204020303" pitchFamily="34" charset="-79"/>
            </a:rPr>
            <a:t>Matplotlib for visualization</a:t>
          </a:r>
          <a:endParaRPr lang="en-US" sz="2800" kern="120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0" y="1080630"/>
        <a:ext cx="6367912" cy="1076400"/>
      </dsp:txXfrm>
    </dsp:sp>
    <dsp:sp modelId="{8A8D4F3E-5CD7-2143-B525-DAE36E6BE6BA}">
      <dsp:nvSpPr>
        <dsp:cNvPr id="0" name=""/>
        <dsp:cNvSpPr/>
      </dsp:nvSpPr>
      <dsp:spPr>
        <a:xfrm>
          <a:off x="163719" y="2157030"/>
          <a:ext cx="6040474" cy="98252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Futura Medium" panose="020B0602020204020303" pitchFamily="34" charset="-79"/>
              <a:cs typeface="Futura Medium"/>
            </a:rPr>
            <a:t>Data-</a:t>
          </a:r>
        </a:p>
      </dsp:txBody>
      <dsp:txXfrm>
        <a:off x="211682" y="2204993"/>
        <a:ext cx="5944548" cy="886603"/>
      </dsp:txXfrm>
    </dsp:sp>
    <dsp:sp modelId="{8DBF4215-382A-2345-AF59-911ADA80C7ED}">
      <dsp:nvSpPr>
        <dsp:cNvPr id="0" name=""/>
        <dsp:cNvSpPr/>
      </dsp:nvSpPr>
      <dsp:spPr>
        <a:xfrm>
          <a:off x="0" y="3139560"/>
          <a:ext cx="636791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Futura Medium" panose="020B0602020204020303" pitchFamily="34" charset="-79"/>
              <a:cs typeface="Futura Medium"/>
            </a:rPr>
            <a:t>We have scraped financial news from Yahoo! Finance.</a:t>
          </a:r>
        </a:p>
      </dsp:txBody>
      <dsp:txXfrm>
        <a:off x="0" y="3139560"/>
        <a:ext cx="6367912" cy="1076400"/>
      </dsp:txXfrm>
    </dsp:sp>
    <dsp:sp modelId="{0E684FE6-59B1-6749-8EF3-01C65A358517}">
      <dsp:nvSpPr>
        <dsp:cNvPr id="0" name=""/>
        <dsp:cNvSpPr/>
      </dsp:nvSpPr>
      <dsp:spPr>
        <a:xfrm>
          <a:off x="172761" y="4215960"/>
          <a:ext cx="6022390" cy="90363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Futura Medium" panose="020B0602020204020303" pitchFamily="34" charset="-79"/>
              <a:cs typeface="Futura Medium"/>
            </a:rPr>
            <a:t>Web Scraping-</a:t>
          </a:r>
        </a:p>
      </dsp:txBody>
      <dsp:txXfrm>
        <a:off x="216873" y="4260072"/>
        <a:ext cx="5934166" cy="815408"/>
      </dsp:txXfrm>
    </dsp:sp>
    <dsp:sp modelId="{CEB286C4-6A71-9546-AC2D-0E531087D480}">
      <dsp:nvSpPr>
        <dsp:cNvPr id="0" name=""/>
        <dsp:cNvSpPr/>
      </dsp:nvSpPr>
      <dsp:spPr>
        <a:xfrm>
          <a:off x="0" y="5119592"/>
          <a:ext cx="636791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Futura Medium" panose="020B0602020204020303" pitchFamily="34" charset="-79"/>
              <a:cs typeface="Futura Medium"/>
            </a:rPr>
            <a:t>We have used </a:t>
          </a:r>
          <a:r>
            <a:rPr lang="en-US" sz="2200" kern="1200" err="1">
              <a:latin typeface="Futura Medium" panose="020B0602020204020303" pitchFamily="34" charset="-79"/>
              <a:cs typeface="Futura Medium"/>
            </a:rPr>
            <a:t>BeautifulSoup</a:t>
          </a:r>
          <a:r>
            <a:rPr lang="en-US" sz="2200" kern="1200">
              <a:latin typeface="Futura Medium" panose="020B0602020204020303" pitchFamily="34" charset="-79"/>
              <a:cs typeface="Futura Medium"/>
            </a:rPr>
            <a:t> to scrape and parse data from the PR News wire website. </a:t>
          </a:r>
        </a:p>
      </dsp:txBody>
      <dsp:txXfrm>
        <a:off x="0" y="5119592"/>
        <a:ext cx="6367912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yxtruth.com/2020/05/21/why-the-hood-doesnt-do-stock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uestraspalabrassonmagicas.com/en-conclusio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4/5-best-share-market-apps-for-investing-in-stock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rth_Star_-_invitation_background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hyperlink" Target="https://www.ioer-imrj.com/editorial-board/guidelines-for-editor-and-review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map&#10;&#10;Description automatically generated with low confidence">
            <a:extLst>
              <a:ext uri="{FF2B5EF4-FFF2-40B4-BE49-F238E27FC236}">
                <a16:creationId xmlns:a16="http://schemas.microsoft.com/office/drawing/2014/main" id="{BEC94D8E-D9AC-9048-AD94-E686C9E41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319" r="1019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100" y="1099671"/>
            <a:ext cx="4972511" cy="3367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Best Stock to Invest 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900">
                <a:latin typeface="Futura Medium" panose="020B0602020204020303" pitchFamily="34" charset="-79"/>
                <a:cs typeface="Futura Medium" panose="020B0602020204020303" pitchFamily="34" charset="-79"/>
              </a:rPr>
              <a:t>Dheeraj Reddy – 100811270</a:t>
            </a:r>
          </a:p>
          <a:p>
            <a:pPr algn="l"/>
            <a:r>
              <a:rPr lang="en-US" sz="1900">
                <a:latin typeface="Futura Medium" panose="020B0602020204020303" pitchFamily="34" charset="-79"/>
                <a:cs typeface="Futura Medium" panose="020B0602020204020303" pitchFamily="34" charset="-79"/>
              </a:rPr>
              <a:t>Pooja </a:t>
            </a:r>
            <a:r>
              <a:rPr lang="en-US" sz="1900" err="1">
                <a:latin typeface="Futura Medium" panose="020B0602020204020303" pitchFamily="34" charset="-79"/>
                <a:cs typeface="Futura Medium" panose="020B0602020204020303" pitchFamily="34" charset="-79"/>
              </a:rPr>
              <a:t>Vasan</a:t>
            </a:r>
            <a:r>
              <a:rPr lang="en-US" sz="1900">
                <a:latin typeface="Futura Medium" panose="020B0602020204020303" pitchFamily="34" charset="-79"/>
                <a:cs typeface="Futura Medium" panose="020B0602020204020303" pitchFamily="34" charset="-79"/>
              </a:rPr>
              <a:t> – 100799175</a:t>
            </a:r>
          </a:p>
          <a:p>
            <a:pPr algn="l"/>
            <a:r>
              <a:rPr lang="en-US" sz="1900">
                <a:latin typeface="Futura Medium" panose="020B0602020204020303" pitchFamily="34" charset="-79"/>
                <a:cs typeface="Futura Medium" panose="020B0602020204020303" pitchFamily="34" charset="-79"/>
              </a:rPr>
              <a:t>Purnima Yadav – 100800499</a:t>
            </a:r>
          </a:p>
          <a:p>
            <a:pPr algn="l"/>
            <a:r>
              <a:rPr lang="en-US" sz="1900" err="1">
                <a:latin typeface="Futura Medium" panose="020B0602020204020303" pitchFamily="34" charset="-79"/>
                <a:cs typeface="Futura Medium" panose="020B0602020204020303" pitchFamily="34" charset="-79"/>
              </a:rPr>
              <a:t>Vasundara</a:t>
            </a:r>
            <a:r>
              <a:rPr lang="en-US" sz="1900">
                <a:latin typeface="Futura Medium" panose="020B0602020204020303" pitchFamily="34" charset="-79"/>
                <a:cs typeface="Futura Medium" panose="020B0602020204020303" pitchFamily="34" charset="-79"/>
              </a:rPr>
              <a:t> – 100800734 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HD wallpaper: NYSE stock exchange photo, trading floor ...">
            <a:extLst>
              <a:ext uri="{FF2B5EF4-FFF2-40B4-BE49-F238E27FC236}">
                <a16:creationId xmlns:a16="http://schemas.microsoft.com/office/drawing/2014/main" id="{BA9EE73E-8AD5-4CC9-80C0-4F55EDDD30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3000"/>
          </a:blip>
          <a:srcRect l="13874" r="26795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95C24-4ED1-0A45-8D20-75AAC1DE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 Case – 2 (Trending shares today)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E8614B6-B9FE-4562-953D-4D61082D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6" y="1675227"/>
            <a:ext cx="97648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48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9E7A67-ACCD-F644-9374-937184411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177" r="-1" b="580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54DBCA-D3C3-4C19-9B2E-DFA0BE64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383CB6-8BE5-4911-970B-A4151A07E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16525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2D14D1-56B7-40CD-8694-A9A48170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0A315C-978A-4A52-966E-55B2698F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B7160-BD5D-45B7-8A6D-1027E8B2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324651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Futura Medium" panose="020B0602020204020303" pitchFamily="34" charset="-79"/>
                <a:cs typeface="Futura Medium" panose="020B0602020204020303" pitchFamily="34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C325-B27F-4CCE-B96A-FC286D39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329732"/>
            <a:ext cx="7340048" cy="32997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</a:rPr>
              <a:t>Stock Market Buy/ Sell indicators done on rule based expert system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</a:rPr>
              <a:t>Data scraping is done from PR news wire website to get trending tickers.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An attempt is made to suggest the best stocks based on the MACD and Stochastic Oscillator experts.</a:t>
            </a:r>
          </a:p>
          <a:p>
            <a:pPr>
              <a:lnSpc>
                <a:spcPct val="100000"/>
              </a:lnSpc>
            </a:pPr>
            <a:r>
              <a:rPr lang="en-US" sz="2000">
                <a:latin typeface="Futura Medium" panose="020B0602020204020303" pitchFamily="34" charset="-79"/>
                <a:cs typeface="Futura Medium" panose="020B0602020204020303" pitchFamily="34" charset="-79"/>
              </a:rPr>
              <a:t>This expert system might perform poorly for highly volatile stocks.</a:t>
            </a:r>
          </a:p>
        </p:txBody>
      </p:sp>
    </p:spTree>
    <p:extLst>
      <p:ext uri="{BB962C8B-B14F-4D97-AF65-F5344CB8AC3E}">
        <p14:creationId xmlns:p14="http://schemas.microsoft.com/office/powerpoint/2010/main" val="362622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DB6C53-45F0-C14C-BA3C-F3B124367C8A}"/>
              </a:ext>
            </a:extLst>
          </p:cNvPr>
          <p:cNvSpPr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none" spc="0">
                <a:ln/>
                <a:solidFill>
                  <a:schemeClr val="tx1"/>
                </a:solidFill>
                <a:effectLst/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Thank you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6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5589-A21C-4DF9-A819-A2905E66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Futura Medium" panose="020B0602020204020303" pitchFamily="34" charset="-79"/>
                <a:cs typeface="Futura Medium" panose="020B0602020204020303" pitchFamily="34" charset="-79"/>
              </a:rPr>
              <a:t>Content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B0356B-AB6E-4732-A654-5EA42ECAC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34975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158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264BFD-360D-430E-B593-7BC0D00FB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538145-ACBA-40C0-AFBD-DE742723D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11" name="Rectangle 15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94BCCA-90ED-4C7F-B994-4C89BCA1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896402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Futura Medium" panose="020B0602020204020303" pitchFamily="34" charset="-79"/>
                <a:cs typeface="Futura Medium" panose="020B0602020204020303" pitchFamily="34" charset="-79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19BC-A35F-4B29-B97C-13A3FC8A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2" y="1558802"/>
            <a:ext cx="4732350" cy="4814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Stock market prediction determines the future movement of the stock value of a financial exchange keeping in mind the factors like politics, interest rates and economic growth.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There is a research which proves that the prediction of stock market using Expert System – fuzzy logic, yields an accuracy of </a:t>
            </a:r>
            <a:r>
              <a:rPr lang="en-US" sz="1800" i="1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98.3%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 for the Istanbul Stock Exchange. </a:t>
            </a:r>
          </a:p>
          <a:p>
            <a:pPr algn="just"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 this project, we have developed an expert system 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that uses its knowledge base and inferencing techniques and indicators such as MACD and Stochastic to predict the best time to invest in Stocks.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49C1C3-EBDE-4C27-BD12-A6AE40A4D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477CA1F-EBA8-D446-B228-D91A15C01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161" r="8055" b="1"/>
          <a:stretch/>
        </p:blipFill>
        <p:spPr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</p:spTree>
    <p:extLst>
      <p:ext uri="{BB962C8B-B14F-4D97-AF65-F5344CB8AC3E}">
        <p14:creationId xmlns:p14="http://schemas.microsoft.com/office/powerpoint/2010/main" val="3202148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nature, night, night sky&#10;&#10;Description automatically generated">
            <a:extLst>
              <a:ext uri="{FF2B5EF4-FFF2-40B4-BE49-F238E27FC236}">
                <a16:creationId xmlns:a16="http://schemas.microsoft.com/office/drawing/2014/main" id="{645E3DA0-7F40-4043-B320-53D8121F1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6688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E63D2-A368-41EA-8C2F-FA39C28C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Why do we need an Expert </a:t>
            </a:r>
            <a:r>
              <a:rPr lang="en-US" sz="3200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System</a:t>
            </a:r>
            <a:r>
              <a:rPr lang="en-US" sz="3600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F1E5-8BE7-4EC1-B2DD-94BE3749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471" y="886016"/>
            <a:ext cx="5744684" cy="50859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They can explain market status, interprets patterns and can be helpful to investors’ decision making. </a:t>
            </a:r>
          </a:p>
          <a:p>
            <a:pPr>
              <a:buFont typeface="Wingdings" pitchFamily="2" charset="2"/>
              <a:buChar char="Ø"/>
            </a:pP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One expert system may contain knowledge from more than one human expert thus making the solutions more efficient.</a:t>
            </a:r>
          </a:p>
          <a:p>
            <a:pPr>
              <a:buFont typeface="Wingdings" pitchFamily="2" charset="2"/>
              <a:buChar char="Ø"/>
            </a:pP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Questions asked by the expert system: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i="1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Does the investor mind invest in risky companies?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i="1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Does the investor have specific field/ area of interest to invest in?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i="1">
                <a:solidFill>
                  <a:schemeClr val="accent2">
                    <a:lumMod val="40000"/>
                    <a:lumOff val="60000"/>
                  </a:schemeClr>
                </a:solidFill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Are there any companies that the investor wants to avoid?</a:t>
            </a:r>
          </a:p>
          <a:p>
            <a:pPr>
              <a:buFont typeface="Wingdings" pitchFamily="2" charset="2"/>
              <a:buChar char="Ø"/>
            </a:pPr>
            <a:endParaRPr lang="en-US" sz="2000">
              <a:solidFill>
                <a:schemeClr val="accent2">
                  <a:lumMod val="40000"/>
                  <a:lumOff val="6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buFont typeface="Wingdings" pitchFamily="2" charset="2"/>
              <a:buChar char="Ø"/>
            </a:pPr>
            <a:endParaRPr lang="en-US" sz="2000">
              <a:solidFill>
                <a:schemeClr val="accent2">
                  <a:lumMod val="40000"/>
                  <a:lumOff val="60000"/>
                </a:schemeClr>
              </a:solidFill>
              <a:latin typeface="Futura Medium" panose="020B0602020204020303" pitchFamily="34" charset="-79"/>
              <a:ea typeface="+mn-lt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746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F1C6F-5553-4E26-B555-28976EE1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300">
                <a:latin typeface="Futura Medium" panose="020B0602020204020303" pitchFamily="34" charset="-79"/>
                <a:cs typeface="Futura Medium" panose="020B0602020204020303" pitchFamily="34" charset="-79"/>
              </a:rPr>
              <a:t>Expert System Indicators- </a:t>
            </a:r>
            <a:br>
              <a:rPr lang="en-US" sz="330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300" b="1" i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MACD: Moving Average Convergence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4F01-847A-4B17-BEDF-FAB8113E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Futura Medium" panose="020B0602020204020303" pitchFamily="34" charset="-79"/>
                <a:cs typeface="Futura Medium"/>
              </a:rPr>
              <a:t>One of the simplest and most effective indicators.</a:t>
            </a:r>
          </a:p>
          <a:p>
            <a:r>
              <a:rPr lang="en-US" sz="2000">
                <a:latin typeface="Futura Medium" panose="020B0602020204020303" pitchFamily="34" charset="-79"/>
                <a:cs typeface="Futura Medium"/>
              </a:rPr>
              <a:t>As the name suggests, it is all about convergence and divergence of the two moving averages. </a:t>
            </a:r>
          </a:p>
          <a:p>
            <a:r>
              <a:rPr lang="en-US" sz="2000">
                <a:latin typeface="Futura Medium" panose="020B0602020204020303" pitchFamily="34" charset="-79"/>
                <a:ea typeface="+mn-lt"/>
                <a:cs typeface="Futura Medium"/>
              </a:rPr>
              <a:t>As MACD is unbounded, traders can look for signal line crossovers, centerline crossovers and divergences to generate signals.</a:t>
            </a:r>
          </a:p>
          <a:p>
            <a:r>
              <a:rPr lang="en-US" sz="2000">
                <a:latin typeface="Futura Medium" panose="020B0602020204020303" pitchFamily="34" charset="-79"/>
                <a:ea typeface="+mn-lt"/>
                <a:cs typeface="Futura Medium"/>
              </a:rPr>
              <a:t>General rule of 26-12 Moving average method is used</a:t>
            </a:r>
            <a:endParaRPr lang="en-US" sz="2000">
              <a:latin typeface="Futura Medium" panose="020B0602020204020303" pitchFamily="34" charset="-79"/>
              <a:ea typeface="+mn-lt"/>
              <a:cs typeface="Futura Medium" panose="020B0602020204020303" pitchFamily="34" charset="-79"/>
            </a:endParaRPr>
          </a:p>
          <a:p>
            <a:endParaRPr lang="en-US" sz="2000">
              <a:latin typeface="Futura Medium" panose="020B0602020204020303" pitchFamily="34" charset="-79"/>
              <a:ea typeface="+mn-lt"/>
              <a:cs typeface="Futura Medium" panose="020B0602020204020303" pitchFamily="34" charset="-79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4A1E991-C738-46C5-A5E2-D2A0FEEA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1801665"/>
            <a:ext cx="6253211" cy="207919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0540A79-3483-40A6-8D52-C39C346A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102126"/>
            <a:ext cx="6253212" cy="200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F1C6F-5553-4E26-B555-28976EE1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Futura Medium" panose="020B0602020204020303" pitchFamily="34" charset="-79"/>
                <a:cs typeface="Futura Medium"/>
              </a:rPr>
              <a:t>Expert System Indicators- </a:t>
            </a:r>
            <a:br>
              <a:rPr lang="en-US" sz="360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3600" b="1" i="1">
                <a:solidFill>
                  <a:schemeClr val="accent6"/>
                </a:solidFill>
                <a:latin typeface="Futura Medium" panose="020B0602020204020303" pitchFamily="34" charset="-79"/>
                <a:cs typeface="FUTURA MEDIUM"/>
              </a:rPr>
              <a:t>Stochastic Indicator</a:t>
            </a:r>
            <a:endParaRPr lang="en-US" sz="3600" b="1" i="1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4F01-847A-4B17-BEDF-FAB8113E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97358"/>
            <a:ext cx="4339063" cy="4379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This indicator measures the relationship between an issue’s closing price and its price range over a predetermined period. </a:t>
            </a:r>
          </a:p>
          <a:p>
            <a:r>
              <a:rPr lang="en-US" sz="2000"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It determines whether a stock has moved into overbought or oversold position. </a:t>
            </a:r>
          </a:p>
          <a:p>
            <a:r>
              <a:rPr lang="en-US" sz="2000">
                <a:latin typeface="Futura Medium" panose="020B0602020204020303" pitchFamily="34" charset="-79"/>
                <a:ea typeface="+mn-lt"/>
                <a:cs typeface="Futura Medium" panose="020B0602020204020303" pitchFamily="34" charset="-79"/>
              </a:rPr>
              <a:t>The K-line and D-line are calculated based on the 14-day high and low values of a stock.</a:t>
            </a:r>
          </a:p>
          <a:p>
            <a:endParaRPr lang="en-US" sz="2000">
              <a:latin typeface="Futura Medium" panose="020B0602020204020303" pitchFamily="34" charset="-79"/>
              <a:ea typeface="+mn-lt"/>
              <a:cs typeface="Futura Medium" panose="020B0602020204020303" pitchFamily="34" charset="-79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4A1E991-C738-46C5-A5E2-D2A0FEEA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1801665"/>
            <a:ext cx="6253211" cy="207919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B1C1D4B-CA21-477C-A351-CB71C4B4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094310"/>
            <a:ext cx="6253212" cy="20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14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con&#10;&#10;Description automatically generated">
            <a:extLst>
              <a:ext uri="{FF2B5EF4-FFF2-40B4-BE49-F238E27FC236}">
                <a16:creationId xmlns:a16="http://schemas.microsoft.com/office/drawing/2014/main" id="{0B95ACD9-C1CA-104B-B58A-A5ED47A9344C}"/>
              </a:ext>
            </a:extLst>
          </p:cNvPr>
          <p:cNvPicPr>
            <a:picLocks/>
          </p:cNvPicPr>
          <p:nvPr/>
        </p:nvPicPr>
        <p:blipFill>
          <a:blip r:embed="rId2">
            <a:alphaModFix amt="2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44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38602" y="-1"/>
            <a:ext cx="8153397" cy="671767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Icon&#10;&#10;Description automatically generated">
            <a:extLst>
              <a:ext uri="{FF2B5EF4-FFF2-40B4-BE49-F238E27FC236}">
                <a16:creationId xmlns:a16="http://schemas.microsoft.com/office/drawing/2014/main" id="{CE62A75D-98C5-BE42-BD1F-E60F71AAA1F2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844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" y="-3"/>
            <a:ext cx="4042882" cy="6857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6C90E7-E40B-2B47-8EF1-A94AA61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Methodology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A04BAF1-97E2-594A-90CA-67B8371A6C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60" y="382935"/>
            <a:ext cx="3662613" cy="5963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1ED6B00-D34B-934F-AC23-9029451A31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3" y="382934"/>
            <a:ext cx="3520308" cy="5963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383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284D79-4023-4D9C-A8C6-2E51798E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Tools and Techniques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AB260C7-8876-41F4-934E-BD5E66497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05887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598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95C24-4ED1-0A45-8D20-75AAC1DE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 Case – 1 (Portfolio Management)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9F8F65D-1DB4-42E9-9519-D2B1D60C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23046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8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Best Stock to Invest in</vt:lpstr>
      <vt:lpstr>Content</vt:lpstr>
      <vt:lpstr>Introduction</vt:lpstr>
      <vt:lpstr>Why do we need an Expert System?</vt:lpstr>
      <vt:lpstr>Expert System Indicators-  MACD: Moving Average Convergence Divergence</vt:lpstr>
      <vt:lpstr>Expert System Indicators-  Stochastic Indicator</vt:lpstr>
      <vt:lpstr>Methodology</vt:lpstr>
      <vt:lpstr>Tools and Techniques</vt:lpstr>
      <vt:lpstr>Use Case – 1 (Portfolio Management)</vt:lpstr>
      <vt:lpstr>Use Case – 2 (Trending shares today)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Stock to Invest in</dc:title>
  <dc:creator>Purnima Yadav</dc:creator>
  <cp:revision>1</cp:revision>
  <dcterms:created xsi:type="dcterms:W3CDTF">2021-04-07T18:34:28Z</dcterms:created>
  <dcterms:modified xsi:type="dcterms:W3CDTF">2021-04-07T18:47:48Z</dcterms:modified>
</cp:coreProperties>
</file>