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5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2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02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7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5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74394006-2A62-4D12-872D-28DBD1FE3DB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46FF452-A9A3-4E2A-A576-4316D8E50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37FAB-97D0-5916-C3B8-9087E90C6F2E}"/>
              </a:ext>
            </a:extLst>
          </p:cNvPr>
          <p:cNvSpPr txBox="1"/>
          <p:nvPr/>
        </p:nvSpPr>
        <p:spPr>
          <a:xfrm>
            <a:off x="2512194" y="259882"/>
            <a:ext cx="641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Patient Emergency Room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0C790-75A9-5A27-A882-CD5F27A3EDA0}"/>
              </a:ext>
            </a:extLst>
          </p:cNvPr>
          <p:cNvSpPr txBox="1"/>
          <p:nvPr/>
        </p:nvSpPr>
        <p:spPr>
          <a:xfrm>
            <a:off x="205338" y="2242686"/>
            <a:ext cx="11527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Maximum Patients visit on a monthly and weekly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number of Walk-in patients spend in the hospital.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Total visit by Department Referral.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Determine the average Satisfaction by Age-group and patient race.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Calculates the percentage of patients who miss their scheduled appointments.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Tracks the average time patients spend waiting in the Emergency Room.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Determine the average wait time by Age-group and patient race.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Breakdown patient visit by age-group.</a:t>
            </a:r>
          </a:p>
        </p:txBody>
      </p:sp>
    </p:spTree>
    <p:extLst>
      <p:ext uri="{BB962C8B-B14F-4D97-AF65-F5344CB8AC3E}">
        <p14:creationId xmlns:p14="http://schemas.microsoft.com/office/powerpoint/2010/main" val="405824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5ADF94-22C0-F54B-784A-852DAF44115C}"/>
              </a:ext>
            </a:extLst>
          </p:cNvPr>
          <p:cNvSpPr txBox="1"/>
          <p:nvPr/>
        </p:nvSpPr>
        <p:spPr>
          <a:xfrm>
            <a:off x="125129" y="1087655"/>
            <a:ext cx="11839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Average Wait Time: </a:t>
            </a:r>
            <a:r>
              <a:rPr lang="en-US" b="0" i="0" dirty="0">
                <a:effectLst/>
                <a:latin typeface="Roboto" panose="02000000000000000000" pitchFamily="2" charset="0"/>
              </a:rPr>
              <a:t>Discover how long patients typically wait before their appointments. Uncover patterns and trends that shed light on the efficiency of our healthcare system.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Patient Satisfaction: </a:t>
            </a:r>
            <a:r>
              <a:rPr lang="en-US" b="0" i="0" dirty="0">
                <a:effectLst/>
                <a:latin typeface="Roboto" panose="02000000000000000000" pitchFamily="2" charset="0"/>
              </a:rPr>
              <a:t>We'll explore the average satisfaction scores given by our patients. Learn about the factors that contribute to a positive patient experience and how we can enhance it. 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Total Patient Visits Monthly: </a:t>
            </a:r>
            <a:r>
              <a:rPr lang="en-US" b="0" i="0" dirty="0">
                <a:effectLst/>
                <a:latin typeface="Roboto" panose="02000000000000000000" pitchFamily="2" charset="0"/>
              </a:rPr>
              <a:t>Get an overview of the ebb and flow of patients through our doors each month. Understand the dynamics of healthcare demand over time. 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Administrative vs. Non-Administrative Appointments: </a:t>
            </a:r>
            <a:r>
              <a:rPr lang="en-US" b="0" i="0" dirty="0">
                <a:effectLst/>
                <a:latin typeface="Roboto" panose="02000000000000000000" pitchFamily="2" charset="0"/>
              </a:rPr>
              <a:t>Delve into the data to distinguish between appointments that involve administrative processes and those that don't. Explore the impact on wait times and patient satisfaction. 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Referrals and Walk-In Patients: </a:t>
            </a:r>
            <a:r>
              <a:rPr lang="en-US" b="0" i="0" dirty="0">
                <a:effectLst/>
                <a:latin typeface="Roboto" panose="02000000000000000000" pitchFamily="2" charset="0"/>
              </a:rPr>
              <a:t>Uncover the balance between patients referred to specific departments and those who walk in without prior referral. How does this impact the overall patient experience? 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Patient Visits by Age Group and Race:</a:t>
            </a:r>
            <a:r>
              <a:rPr lang="en-US" b="0" i="0" dirty="0">
                <a:effectLst/>
                <a:latin typeface="Roboto" panose="02000000000000000000" pitchFamily="2" charset="0"/>
              </a:rPr>
              <a:t> Explore the distribution of patient visits across different age groups and races. Gain insights into the diversity of healthcare needs and preferences.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BD7E2-AFD4-15D1-B4A5-DDBA4E7C26AC}"/>
              </a:ext>
            </a:extLst>
          </p:cNvPr>
          <p:cNvSpPr txBox="1"/>
          <p:nvPr/>
        </p:nvSpPr>
        <p:spPr>
          <a:xfrm>
            <a:off x="3927107" y="210942"/>
            <a:ext cx="4273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Summary of Report</a:t>
            </a:r>
          </a:p>
        </p:txBody>
      </p:sp>
    </p:spTree>
    <p:extLst>
      <p:ext uri="{BB962C8B-B14F-4D97-AF65-F5344CB8AC3E}">
        <p14:creationId xmlns:p14="http://schemas.microsoft.com/office/powerpoint/2010/main" val="27776759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</TotalTime>
  <Words>271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Candara</vt:lpstr>
      <vt:lpstr>Roboto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PURNIMA T</dc:creator>
  <cp:lastModifiedBy>PURNIMA T</cp:lastModifiedBy>
  <cp:revision>1</cp:revision>
  <dcterms:created xsi:type="dcterms:W3CDTF">2024-08-06T12:12:56Z</dcterms:created>
  <dcterms:modified xsi:type="dcterms:W3CDTF">2024-08-06T12:20:39Z</dcterms:modified>
</cp:coreProperties>
</file>