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35646e3f7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35646e3f7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35646e3f7_0_1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35646e3f7_0_1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35646e3f7_0_1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35646e3f7_0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35646e3f7_0_1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35646e3f7_0_1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35646e3f7_0_1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e35646e3f7_0_1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35646e3f7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e35646e3f7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68325" y="1545425"/>
            <a:ext cx="5783100" cy="17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Online Booking 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235400" y="1442875"/>
            <a:ext cx="73416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Definition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An online booking system is a software solution that allows customers to book appointments, services, or reservations online.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Purpose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: To streamline the booking process for both customers and service providers.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Overview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This system enables users to select dates and times for services, providing a convenient and efficient way to manage appointments.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Working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299550"/>
            <a:ext cx="7030500" cy="32322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mpact"/>
                <a:ea typeface="Impact"/>
                <a:cs typeface="Impact"/>
                <a:sym typeface="Impact"/>
              </a:rPr>
              <a:t>User Interface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 Customers access the booking form via a website.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Impact"/>
                <a:ea typeface="Impact"/>
                <a:cs typeface="Impact"/>
                <a:sym typeface="Impact"/>
              </a:rPr>
              <a:t>Input Fields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 Users enter their name, email, desired date, and time for the appointment.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Impact"/>
                <a:ea typeface="Impact"/>
                <a:cs typeface="Impact"/>
                <a:sym typeface="Impact"/>
              </a:rPr>
              <a:t>Submission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 On submitting the form, the data is sent to the server for processing.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Impact"/>
                <a:ea typeface="Impact"/>
                <a:cs typeface="Impact"/>
                <a:sym typeface="Impact"/>
              </a:rPr>
              <a:t>Confirmation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 The system checks availability and sends a confirmation email to the user.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Impact"/>
                <a:ea typeface="Impact"/>
                <a:cs typeface="Impact"/>
                <a:sym typeface="Impact"/>
              </a:rPr>
              <a:t>Backend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: Service providers manage bookings, availability, and can view all appointments in a dashboard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135275"/>
            <a:ext cx="7030500" cy="3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mpact"/>
                <a:ea typeface="Impact"/>
                <a:cs typeface="Impact"/>
                <a:sym typeface="Impact"/>
              </a:rPr>
              <a:t>Healthcare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Booking doctor appointments, lab tests, etc.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Impact"/>
                <a:ea typeface="Impact"/>
                <a:cs typeface="Impact"/>
                <a:sym typeface="Impact"/>
              </a:rPr>
              <a:t>Salons and Spas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Scheduling haircuts, massages, and other services.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Impact"/>
                <a:ea typeface="Impact"/>
                <a:cs typeface="Impact"/>
                <a:sym typeface="Impact"/>
              </a:rPr>
              <a:t>Education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: Reserving study rooms, scheduling tutoring sessions.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Impact"/>
                <a:ea typeface="Impact"/>
                <a:cs typeface="Impact"/>
                <a:sym typeface="Impact"/>
              </a:rPr>
              <a:t>Restaurants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Making table reservations.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Impact"/>
                <a:ea typeface="Impact"/>
                <a:cs typeface="Impact"/>
                <a:sym typeface="Impact"/>
              </a:rPr>
              <a:t>Events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Booking tickets or appointments for events and workshops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&amp; Disadvantages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463700" y="1313250"/>
            <a:ext cx="76803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425">
                <a:latin typeface="Impact"/>
                <a:ea typeface="Impact"/>
                <a:cs typeface="Impact"/>
                <a:sym typeface="Impact"/>
              </a:rPr>
              <a:t>- </a:t>
            </a:r>
            <a:r>
              <a:rPr lang="en" sz="1264">
                <a:latin typeface="Impact"/>
                <a:ea typeface="Impact"/>
                <a:cs typeface="Impact"/>
                <a:sym typeface="Impact"/>
              </a:rPr>
              <a:t>Advantages:</a:t>
            </a:r>
            <a:endParaRPr sz="1264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64">
                <a:latin typeface="Roboto"/>
                <a:ea typeface="Roboto"/>
                <a:cs typeface="Roboto"/>
                <a:sym typeface="Roboto"/>
              </a:rPr>
              <a:t>  - Convenience: Users can book appointments anytime, anywhere.</a:t>
            </a:r>
            <a:endParaRPr sz="1264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64">
                <a:latin typeface="Roboto"/>
                <a:ea typeface="Roboto"/>
                <a:cs typeface="Roboto"/>
                <a:sym typeface="Roboto"/>
              </a:rPr>
              <a:t>  - Efficiency: Reduces administrative workload and minimizes scheduling conflicts.</a:t>
            </a:r>
            <a:endParaRPr sz="1264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64">
                <a:latin typeface="Roboto"/>
                <a:ea typeface="Roboto"/>
                <a:cs typeface="Roboto"/>
                <a:sym typeface="Roboto"/>
              </a:rPr>
              <a:t>  - Accessibility: Easy access to services without the need for phone calls.</a:t>
            </a:r>
            <a:endParaRPr sz="1264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64">
                <a:latin typeface="Roboto"/>
                <a:ea typeface="Roboto"/>
                <a:cs typeface="Roboto"/>
                <a:sym typeface="Roboto"/>
              </a:rPr>
              <a:t>  - Automation: Automatic reminders and confirmations improve attendance and reduce no-shows.</a:t>
            </a:r>
            <a:endParaRPr sz="1264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64">
                <a:latin typeface="Impact"/>
                <a:ea typeface="Impact"/>
                <a:cs typeface="Impact"/>
                <a:sym typeface="Impact"/>
              </a:rPr>
              <a:t>Disadvantages:</a:t>
            </a:r>
            <a:endParaRPr sz="1264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64">
                <a:latin typeface="Roboto"/>
                <a:ea typeface="Roboto"/>
                <a:cs typeface="Roboto"/>
                <a:sym typeface="Roboto"/>
              </a:rPr>
              <a:t>  - Initial Setup: Requires investment in technology and training.</a:t>
            </a:r>
            <a:endParaRPr sz="1264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64">
                <a:latin typeface="Roboto"/>
                <a:ea typeface="Roboto"/>
                <a:cs typeface="Roboto"/>
                <a:sym typeface="Roboto"/>
              </a:rPr>
              <a:t>  - Internet Dependency: Users need internet access to make bookings.</a:t>
            </a:r>
            <a:endParaRPr sz="1264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64">
                <a:latin typeface="Roboto"/>
                <a:ea typeface="Roboto"/>
                <a:cs typeface="Roboto"/>
                <a:sym typeface="Roboto"/>
              </a:rPr>
              <a:t>  - Technical Issues: Potential for system downtime or technical glitches.</a:t>
            </a:r>
            <a:endParaRPr sz="1264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64">
                <a:latin typeface="Roboto"/>
                <a:ea typeface="Roboto"/>
                <a:cs typeface="Roboto"/>
                <a:sym typeface="Roboto"/>
              </a:rPr>
              <a:t>  - Security Concerns: Risks related to data privacy and cyber attacks.</a:t>
            </a:r>
            <a:endParaRPr sz="1264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325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Future Scope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080675" y="1231150"/>
            <a:ext cx="7783800" cy="3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95">
                <a:latin typeface="Impact"/>
                <a:ea typeface="Impact"/>
                <a:cs typeface="Impact"/>
                <a:sym typeface="Impact"/>
              </a:rPr>
              <a:t>Integration</a:t>
            </a:r>
            <a:r>
              <a:rPr lang="en" sz="6095">
                <a:latin typeface="Roboto"/>
                <a:ea typeface="Roboto"/>
                <a:cs typeface="Roboto"/>
                <a:sym typeface="Roboto"/>
              </a:rPr>
              <a:t>: Combining with CRM systems for better customer relationship management.</a:t>
            </a:r>
            <a:endParaRPr sz="6095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95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6095">
                <a:latin typeface="Impact"/>
                <a:ea typeface="Impact"/>
                <a:cs typeface="Impact"/>
                <a:sym typeface="Impact"/>
              </a:rPr>
              <a:t> AI and Automation</a:t>
            </a:r>
            <a:r>
              <a:rPr lang="en" sz="6095">
                <a:latin typeface="Roboto"/>
                <a:ea typeface="Roboto"/>
                <a:cs typeface="Roboto"/>
                <a:sym typeface="Roboto"/>
              </a:rPr>
              <a:t>: Using AI to predict booking patterns and optimize scheduling.</a:t>
            </a:r>
            <a:endParaRPr sz="6095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95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6095">
                <a:latin typeface="Impact"/>
                <a:ea typeface="Impact"/>
                <a:cs typeface="Impact"/>
                <a:sym typeface="Impact"/>
              </a:rPr>
              <a:t>Mobile Apps</a:t>
            </a:r>
            <a:r>
              <a:rPr lang="en" sz="6095">
                <a:latin typeface="Roboto"/>
                <a:ea typeface="Roboto"/>
                <a:cs typeface="Roboto"/>
                <a:sym typeface="Roboto"/>
              </a:rPr>
              <a:t>: Developing dedicated mobile applications for easier access.</a:t>
            </a:r>
            <a:endParaRPr sz="6095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95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6095">
                <a:latin typeface="Impact"/>
                <a:ea typeface="Impact"/>
                <a:cs typeface="Impact"/>
                <a:sym typeface="Impact"/>
              </a:rPr>
              <a:t> Multi-Language</a:t>
            </a:r>
            <a:r>
              <a:rPr lang="en" sz="6095">
                <a:latin typeface="Roboto"/>
                <a:ea typeface="Roboto"/>
                <a:cs typeface="Roboto"/>
                <a:sym typeface="Roboto"/>
              </a:rPr>
              <a:t> Support: Expanding reach by supporting multiple languages.</a:t>
            </a:r>
            <a:endParaRPr sz="6095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95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6095">
                <a:latin typeface="Impact"/>
                <a:ea typeface="Impact"/>
                <a:cs typeface="Impact"/>
                <a:sym typeface="Impact"/>
              </a:rPr>
              <a:t>Enhanced Analytics</a:t>
            </a:r>
            <a:r>
              <a:rPr lang="en" sz="6095">
                <a:latin typeface="Roboto"/>
                <a:ea typeface="Roboto"/>
                <a:cs typeface="Roboto"/>
                <a:sym typeface="Roboto"/>
              </a:rPr>
              <a:t>: Providing detailed reports and insights on booking trends and user behavior.</a:t>
            </a:r>
            <a:endParaRPr sz="6095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95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6095">
                <a:latin typeface="Impact"/>
                <a:ea typeface="Impact"/>
                <a:cs typeface="Impact"/>
                <a:sym typeface="Impact"/>
              </a:rPr>
              <a:t>Blockchain</a:t>
            </a:r>
            <a:r>
              <a:rPr lang="en" sz="6095">
                <a:latin typeface="Roboto"/>
                <a:ea typeface="Roboto"/>
                <a:cs typeface="Roboto"/>
                <a:sym typeface="Roboto"/>
              </a:rPr>
              <a:t>: Implementing blockchain for enhanced security and transparency in bookings</a:t>
            </a:r>
            <a:r>
              <a:rPr lang="en" sz="4680">
                <a:latin typeface="Roboto"/>
                <a:ea typeface="Roboto"/>
                <a:cs typeface="Roboto"/>
                <a:sym typeface="Roboto"/>
              </a:rPr>
              <a:t>.</a:t>
            </a:r>
            <a:endParaRPr sz="468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8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8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311700" y="355675"/>
            <a:ext cx="8520600" cy="4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</a:t>
            </a:r>
            <a:r>
              <a:rPr lang="en" sz="3900"/>
              <a:t> </a:t>
            </a:r>
            <a:r>
              <a:rPr lang="en" sz="3900"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