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4C0B82A-863B-443E-AA09-77F7DB7B5C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Chem corp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3C5FB2A-C8BA-4795-B0BD-CE87FA8112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9/9/2020 6:57:01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9" id="10" name="slide10">
            <a:extLst>
              <a:ext uri="{FF2B5EF4-FFF2-40B4-BE49-F238E27FC236}">
                <a16:creationId xmlns:a16="http://schemas.microsoft.com/office/drawing/2014/main" id="{9431F7DE-CA25-4A26-8D40-91FE684473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2192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1" id="2" name="slide2">
            <a:extLst>
              <a:ext uri="{FF2B5EF4-FFF2-40B4-BE49-F238E27FC236}">
                <a16:creationId xmlns:a16="http://schemas.microsoft.com/office/drawing/2014/main" id="{E370F08A-AA59-4CD4-A7C3-3BC6EBD8BC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2192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2" id="3" name="slide3">
            <a:extLst>
              <a:ext uri="{FF2B5EF4-FFF2-40B4-BE49-F238E27FC236}">
                <a16:creationId xmlns:a16="http://schemas.microsoft.com/office/drawing/2014/main" id="{8B0DB900-85B8-4353-B0B6-B32C5108CF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2192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3" id="4" name="slide4">
            <a:extLst>
              <a:ext uri="{FF2B5EF4-FFF2-40B4-BE49-F238E27FC236}">
                <a16:creationId xmlns:a16="http://schemas.microsoft.com/office/drawing/2014/main" id="{DAE6490D-5B4A-4D6E-BA6A-F4C517CD82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2192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4" id="5" name="slide5">
            <a:extLst>
              <a:ext uri="{FF2B5EF4-FFF2-40B4-BE49-F238E27FC236}">
                <a16:creationId xmlns:a16="http://schemas.microsoft.com/office/drawing/2014/main" id="{72F2239E-9F3E-48CB-8EE8-03B6F95165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2192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5" id="6" name="slide6">
            <a:extLst>
              <a:ext uri="{FF2B5EF4-FFF2-40B4-BE49-F238E27FC236}">
                <a16:creationId xmlns:a16="http://schemas.microsoft.com/office/drawing/2014/main" id="{59D7BA9A-0E03-4BC9-B41E-91AFEDE8C4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2192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6" id="7" name="slide7">
            <a:extLst>
              <a:ext uri="{FF2B5EF4-FFF2-40B4-BE49-F238E27FC236}">
                <a16:creationId xmlns:a16="http://schemas.microsoft.com/office/drawing/2014/main" id="{BA818F47-3963-4DDF-85B9-BED1E4585F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2192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7" id="8" name="slide8">
            <a:extLst>
              <a:ext uri="{FF2B5EF4-FFF2-40B4-BE49-F238E27FC236}">
                <a16:creationId xmlns:a16="http://schemas.microsoft.com/office/drawing/2014/main" id="{940D5A57-6078-4F9C-9FBA-E715F27ADF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2192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8" id="9" name="slide9">
            <a:extLst>
              <a:ext uri="{FF2B5EF4-FFF2-40B4-BE49-F238E27FC236}">
                <a16:creationId xmlns:a16="http://schemas.microsoft.com/office/drawing/2014/main" id="{068005F9-5228-4BF8-AAC8-DD07B6CC68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2192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2020-09-09T23:57:02Z</dcterms:created>
  <dcterms:modified xsi:type="dcterms:W3CDTF">2020-09-09T23:57:02Z</dcterms:modified>
</cp:coreProperties>
</file>