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1299-E2E2-477E-AD58-D5E2F0AE9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5712E6-3048-4F2B-9A43-319B72B8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7268D-60C6-4CAF-BF4A-435E56A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954AAA-03DA-4B08-9C72-002B3201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488E0-EA54-441D-B319-BA93B0C2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C40EA-BF03-461F-8087-A84CAAD1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C93222-FFA8-42DF-948A-8EC71C619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114BB-3443-4A42-86DA-55C2316E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2BDD1-771C-404F-9557-92C7092A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6EF784-D805-48CA-881D-D2C081A8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9A3680-F9F5-4BEB-9ABB-7003EFF93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EF8E1E-8D04-4BEE-BF89-267DCA2F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29D11-3956-4C95-93F1-36C04F7F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9F6A7-5A70-4EC7-9398-2897D2C6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6FA7E-05B6-49D2-AC29-01F75B45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37251-EBC9-454C-954E-852FD994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44558-ECD0-4752-9895-C56A6D3B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C0E3A-9BB7-4B90-B0E1-D8853EFE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4F0F3B-1936-4668-9798-6D68B1B2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9C933-10DE-4CE3-A698-AD34B4A7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1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01C51-C465-4AA2-AA7B-4A4E1217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E4FF16-EF24-4FAC-82AC-C631C110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29CB45-FCAD-4DDF-97B0-E8B480FA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CB521-4A53-4FB4-9B80-5087975E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04BAF-493C-4C4D-BF0E-8C3F214C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3664E-0E20-45B6-9CBB-7718B6ED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E4BB6-1564-4FEB-8335-C1CAC859A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43F7F3-6A1F-461A-9612-BEE38444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583A2-B277-4E69-936C-7CE89D11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123964-E149-44CD-8DDF-1141F729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9833D1-28D3-4EC5-B575-68706323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593C0-CA27-4E4B-852A-A3B890B3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FA799-F886-4B6D-9A8E-7FF06ACCE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FDC537-10B4-498D-9447-453086CD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1B3AAE-2068-4B25-BDAA-A27CE54C0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6BBBB7-EB89-4722-A318-9CAB615C0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3E8133-B7F7-43AC-81C8-0A6C1D1A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3FBCCF-44E3-4D67-8802-FE16923C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53D3AA-3698-45E3-8B7D-196A1E9C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84BA4-BF7E-4240-8C1D-68A49A9F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8CDEE8-30A3-4D95-88C1-02F3316E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0F4FBF-845C-45CD-80B9-01259B64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B7D4D0-1F57-4309-A849-A1394128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9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7467BD-7B8D-4FCE-9420-ACD9A832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EC38E6-68BE-406D-B5CA-973235A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FE585C-4578-4728-ADB5-B153AB71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8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489F-6051-46DD-8337-F207D1A4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BC058-D090-4F14-BAB9-2092D4A0D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6DD6CB-1AD0-4466-84C2-FA32E9047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6D20DF-D6C8-4EBE-812A-EB2903C5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B3E902-758E-4807-BE69-E8932418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FE2618-2597-468D-B0CE-7D377073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FD0FE-36EC-421A-AFF8-B756644B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AFD2A5-210E-4CC0-B003-5788DC618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6A2F36-CAE1-409E-BAD9-787EBB5BE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D79B47-3460-455B-80E9-46263B59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FD7052-6E20-411B-8D05-C1742214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646E96-C18B-41E1-AA4C-4B03EC02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0C2D77-EB4F-4831-9A3D-F9DFA6D6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7AF61-B7DC-4A84-A13D-E7AAE0DD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FFFE8C-5C5B-406B-8AD2-BA43453D6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F0B0-182B-4C87-A3E7-75424172ADCA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50B2B-2811-4CBF-88D6-33E4777C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F1D96-F855-45D6-8AC6-D19F02561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69C0-7DD2-47B7-978C-B88331382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88C04-B8AA-4E2E-A4DF-9F2A3E56F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C97C11-869C-438B-8A0A-E2005A6D1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2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Andres Cruz Nieves</dc:creator>
  <cp:lastModifiedBy>Camilo Andres Cruz Nieves</cp:lastModifiedBy>
  <cp:revision>1</cp:revision>
  <dcterms:created xsi:type="dcterms:W3CDTF">2017-07-22T04:26:47Z</dcterms:created>
  <dcterms:modified xsi:type="dcterms:W3CDTF">2017-07-22T04:26:58Z</dcterms:modified>
</cp:coreProperties>
</file>