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5"/>
    <p:restoredTop sz="92344"/>
  </p:normalViewPr>
  <p:slideViewPr>
    <p:cSldViewPr snapToGrid="0" snapToObjects="1">
      <p:cViewPr>
        <p:scale>
          <a:sx n="60" d="100"/>
          <a:sy n="60" d="100"/>
        </p:scale>
        <p:origin x="6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5808-6212-704E-BC82-2C079ED7DCC4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D78DA-D948-2E46-B24B-82C7C810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splitting proportion and the number of trees affect the feature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D78DA-D948-2E46-B24B-82C7C810B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including and excluding a feature affect the feature importance?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D78DA-D948-2E46-B24B-82C7C810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53A7-AB63-5745-9F90-DAB0A693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62D3E-1560-9F4F-A260-119DB5F87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8871-9911-4A49-ADF9-0A724B71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1121-0005-4A40-A237-768217F6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318-4E4C-B54F-B388-F8520A21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5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95B-F716-244B-BF2E-EF373948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B1818-AA2F-DD49-AE2A-760782D4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0E91-E82B-E241-ABAB-45454BD8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6C23-EB15-924C-BEB3-1A7B1FB9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B3E2-EDBE-A749-B861-1693E4DC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CF752-E634-9740-ACB4-4AA9DDD10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E7428-ABBA-0B45-B14F-02708CCC3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DEC4-372F-2546-8DA2-570C61C5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D1BF-40E3-EC4F-A4E3-0C87E85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9EF0-E5B0-0445-B8E4-55E75827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AB22-8719-674E-A2E7-A64F00AA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90B8-2550-084F-9862-5187F9AA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0923-E549-7241-B800-7EF9AA3A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B4C5-B359-184F-90C6-1915683C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CCCD4-25B7-A74E-9F0C-64B95E67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8B91-C9A1-4E4F-9951-634CA9C3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A5DE-9221-1749-916E-B3BF98B5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AF54-6EC1-F844-9F1F-E251373B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06FE-EF8A-1143-BA75-273DD6A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FC61-B8A8-8948-9DC6-0FD084F6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0935-B89E-F441-A047-CB127BD8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A46E-B5BB-7348-B622-A02C905E2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C35F-12FD-F94B-8120-A186CB3C0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BD4A-AB1D-1043-A920-D496C36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AB068-938C-FE4E-A74B-F7FA3F0F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5A48-6AC8-B549-A6DF-49B9D3E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108-8527-134B-B4AF-586B891A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785A-BE47-9F41-9182-979A9755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64F80-2498-FC4A-ADA4-FB4D2B45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B4DCD-A735-5147-BF2F-CF92FB9B2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6ADA-B584-EB43-B4B9-85A8E7B21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F72F1-A7CC-C543-BB60-C2217B04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FA2F1-15C3-7346-AB87-C901FAC7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EA484-A14C-1440-8E42-97F87300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27CF-A70F-C54F-8FAC-62459B39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4D0FA-D092-4D47-9693-860BB6BD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2E4AC-CD70-254B-A748-EB24B37A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C4E8F-7936-AD41-AE25-C30C9767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C6F3A-2A50-D04D-B96B-D7CF24C4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71231-765E-3B42-BBC2-2DEDBC4B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91EC1-8076-D74C-B122-B6F82C90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A770-5040-4345-A628-D97848B2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FA0C-945E-F54E-BF74-8685161A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AC2C-DE1A-2B4F-8155-81A4CCFD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8137B-B560-CE49-B1FE-CE75245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37DB9-E570-E441-BB02-4185C90F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37B91-E0E1-634D-860B-162F00A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5E2-58A2-FD4F-8F96-596945D9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6DE61-8F50-B640-941C-35CBA2A7F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4C0A-D6C7-8D46-855A-E56DE54E0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B886-9DE9-7046-B9B3-3B9B935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3305-D9C7-D340-94A3-BDAC249A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EB20-E5E6-E645-BDF0-0179277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8FAAF-8351-7946-9DF4-2085C6AD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4CB79-FFAF-0743-A607-E6B6B59E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5938-2B89-B941-BBD1-B7D25F637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80B4-AA81-A94F-95A7-919865BA04A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8C38-57C4-3A46-B5E1-C9B379F69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E707-8B1C-0D46-8E52-5E1844E59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016D-7742-2F4D-8FF6-71B9BEF7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CF303-3D6F-1B43-9DAD-255E787A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3"/>
            <a:ext cx="3904735" cy="2372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E7587-6D9A-5942-85DA-5B530D17E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5" y="0"/>
            <a:ext cx="4123272" cy="2372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F487B-4817-0D42-89CE-C077FBF08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805" y="84993"/>
            <a:ext cx="4163937" cy="2314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710979-A57B-DB47-8B3D-C2ED850D2CC1}"/>
              </a:ext>
            </a:extLst>
          </p:cNvPr>
          <p:cNvSpPr txBox="1"/>
          <p:nvPr/>
        </p:nvSpPr>
        <p:spPr>
          <a:xfrm>
            <a:off x="1952367" y="2398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986CD-FDF8-0741-8352-60FA086025B7}"/>
              </a:ext>
            </a:extLst>
          </p:cNvPr>
          <p:cNvSpPr txBox="1"/>
          <p:nvPr/>
        </p:nvSpPr>
        <p:spPr>
          <a:xfrm>
            <a:off x="5886648" y="24324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737DF-0718-D14B-AC71-EDEB24642532}"/>
              </a:ext>
            </a:extLst>
          </p:cNvPr>
          <p:cNvSpPr txBox="1"/>
          <p:nvPr/>
        </p:nvSpPr>
        <p:spPr>
          <a:xfrm>
            <a:off x="9700767" y="23989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2B985-2DE2-124F-A097-0BBAC542324A}"/>
              </a:ext>
            </a:extLst>
          </p:cNvPr>
          <p:cNvSpPr txBox="1"/>
          <p:nvPr/>
        </p:nvSpPr>
        <p:spPr>
          <a:xfrm>
            <a:off x="11435986" y="724748"/>
            <a:ext cx="75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</a:t>
            </a:r>
          </a:p>
          <a:p>
            <a:r>
              <a:rPr lang="en-US" dirty="0"/>
              <a:t>prop </a:t>
            </a:r>
          </a:p>
          <a:p>
            <a:r>
              <a:rPr lang="en-US" dirty="0"/>
              <a:t>= 20%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2B902D-2C10-1741-A70E-C03B5944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269" y="2801826"/>
            <a:ext cx="4123272" cy="2449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C323C2-99D6-A24A-B3AD-16F7C2B30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012" y="2769812"/>
            <a:ext cx="4123272" cy="2513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DA12CC-FBFE-0F4A-A77F-6F8DC9CFC89A}"/>
              </a:ext>
            </a:extLst>
          </p:cNvPr>
          <p:cNvSpPr txBox="1"/>
          <p:nvPr/>
        </p:nvSpPr>
        <p:spPr>
          <a:xfrm>
            <a:off x="1952367" y="5305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7EF1E-AC62-C44E-8509-D7F17F201CE0}"/>
              </a:ext>
            </a:extLst>
          </p:cNvPr>
          <p:cNvSpPr txBox="1"/>
          <p:nvPr/>
        </p:nvSpPr>
        <p:spPr>
          <a:xfrm>
            <a:off x="5886648" y="53057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9E59B-5477-8541-B907-F19EC49C76A5}"/>
              </a:ext>
            </a:extLst>
          </p:cNvPr>
          <p:cNvSpPr txBox="1"/>
          <p:nvPr/>
        </p:nvSpPr>
        <p:spPr>
          <a:xfrm>
            <a:off x="9850773" y="51256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EB8BDC-BCA9-5244-88C2-75647B2B9B3A}"/>
              </a:ext>
            </a:extLst>
          </p:cNvPr>
          <p:cNvSpPr txBox="1"/>
          <p:nvPr/>
        </p:nvSpPr>
        <p:spPr>
          <a:xfrm>
            <a:off x="1492430" y="6081093"/>
            <a:ext cx="994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importance is not stable when using a low number of trees.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4BBDD5-C57D-4E45-A049-6E96D76B2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1636" y="2872205"/>
            <a:ext cx="3904883" cy="2314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A1D093-4779-9D4A-994C-662655D28939}"/>
              </a:ext>
            </a:extLst>
          </p:cNvPr>
          <p:cNvSpPr txBox="1"/>
          <p:nvPr/>
        </p:nvSpPr>
        <p:spPr>
          <a:xfrm>
            <a:off x="11382674" y="3564667"/>
            <a:ext cx="75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</a:t>
            </a:r>
          </a:p>
          <a:p>
            <a:r>
              <a:rPr lang="en-US" dirty="0"/>
              <a:t>prop </a:t>
            </a:r>
          </a:p>
          <a:p>
            <a:r>
              <a:rPr lang="en-US" dirty="0"/>
              <a:t>= 33%</a:t>
            </a:r>
          </a:p>
        </p:txBody>
      </p:sp>
    </p:spTree>
    <p:extLst>
      <p:ext uri="{BB962C8B-B14F-4D97-AF65-F5344CB8AC3E}">
        <p14:creationId xmlns:p14="http://schemas.microsoft.com/office/powerpoint/2010/main" val="18074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ED2ED8-09BF-A548-90E4-3149463E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64676" cy="2505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7FD118-A27F-2D46-943F-55907883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76" y="0"/>
            <a:ext cx="4997622" cy="25105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A5691F-FEE3-D746-857A-96CD338467EB}"/>
              </a:ext>
            </a:extLst>
          </p:cNvPr>
          <p:cNvSpPr txBox="1"/>
          <p:nvPr/>
        </p:nvSpPr>
        <p:spPr>
          <a:xfrm>
            <a:off x="2273643" y="25949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A4840-6326-B240-A026-2F1D91491044}"/>
              </a:ext>
            </a:extLst>
          </p:cNvPr>
          <p:cNvSpPr txBox="1"/>
          <p:nvPr/>
        </p:nvSpPr>
        <p:spPr>
          <a:xfrm>
            <a:off x="7163487" y="25949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5CBE42-F6F7-AB41-BEE3-540515B07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142" y="2959434"/>
            <a:ext cx="4997622" cy="25618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4F453F-CE5E-BB4A-8EF6-CBCCD6884A20}"/>
              </a:ext>
            </a:extLst>
          </p:cNvPr>
          <p:cNvSpPr/>
          <p:nvPr/>
        </p:nvSpPr>
        <p:spPr>
          <a:xfrm>
            <a:off x="9662298" y="1203479"/>
            <a:ext cx="2603846" cy="37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prop = 20%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111462-E235-3E4B-9717-B41D47898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695" y="2882615"/>
            <a:ext cx="5184603" cy="27154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CB1D61-F40E-5A40-AB14-B810DD4FD507}"/>
              </a:ext>
            </a:extLst>
          </p:cNvPr>
          <p:cNvSpPr/>
          <p:nvPr/>
        </p:nvSpPr>
        <p:spPr>
          <a:xfrm>
            <a:off x="9662298" y="3993267"/>
            <a:ext cx="2603846" cy="37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prop = </a:t>
            </a:r>
            <a:r>
              <a:rPr lang="en-US" altLang="zh-CN" dirty="0"/>
              <a:t>33</a:t>
            </a:r>
            <a:r>
              <a:rPr lang="en-US" dirty="0"/>
              <a:t>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0E24ED-97E4-194B-B4C7-6C4B2016D5B3}"/>
              </a:ext>
            </a:extLst>
          </p:cNvPr>
          <p:cNvSpPr txBox="1"/>
          <p:nvPr/>
        </p:nvSpPr>
        <p:spPr>
          <a:xfrm>
            <a:off x="2123936" y="5521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E1578-59B5-B445-BD16-78100D327775}"/>
              </a:ext>
            </a:extLst>
          </p:cNvPr>
          <p:cNvSpPr txBox="1"/>
          <p:nvPr/>
        </p:nvSpPr>
        <p:spPr>
          <a:xfrm>
            <a:off x="7163487" y="56591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53EB7-43DD-2B48-B4CA-3D3F664E2C61}"/>
              </a:ext>
            </a:extLst>
          </p:cNvPr>
          <p:cNvSpPr txBox="1"/>
          <p:nvPr/>
        </p:nvSpPr>
        <p:spPr>
          <a:xfrm>
            <a:off x="256754" y="5962579"/>
            <a:ext cx="12192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Compared with permutation importance, SHAP value is more robust to number of </a:t>
            </a:r>
          </a:p>
          <a:p>
            <a:r>
              <a:rPr lang="en-US" sz="2800" dirty="0"/>
              <a:t>trees and splitting proportion</a:t>
            </a:r>
          </a:p>
        </p:txBody>
      </p:sp>
    </p:spTree>
    <p:extLst>
      <p:ext uri="{BB962C8B-B14F-4D97-AF65-F5344CB8AC3E}">
        <p14:creationId xmlns:p14="http://schemas.microsoft.com/office/powerpoint/2010/main" val="148594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3DE19-2451-8640-A910-5923164F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8" y="51255"/>
            <a:ext cx="4556726" cy="273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714E9-673B-CB40-9886-1F5F5560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3" y="3019082"/>
            <a:ext cx="4556726" cy="2532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6AF6E-7B91-3C4B-B1F7-2592C0CE0586}"/>
              </a:ext>
            </a:extLst>
          </p:cNvPr>
          <p:cNvSpPr txBox="1"/>
          <p:nvPr/>
        </p:nvSpPr>
        <p:spPr>
          <a:xfrm>
            <a:off x="967484" y="2687831"/>
            <a:ext cx="39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estimator size 0.2 with full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E5E50-1A6A-D14A-BD48-EF341A5A298B}"/>
              </a:ext>
            </a:extLst>
          </p:cNvPr>
          <p:cNvSpPr txBox="1"/>
          <p:nvPr/>
        </p:nvSpPr>
        <p:spPr>
          <a:xfrm>
            <a:off x="106248" y="5578185"/>
            <a:ext cx="546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estimator size 0.2 with </a:t>
            </a:r>
            <a:r>
              <a:rPr lang="en-US" dirty="0" err="1"/>
              <a:t>total_pages_visited</a:t>
            </a:r>
            <a:r>
              <a:rPr lang="en-US" dirty="0"/>
              <a:t> deleted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578916-C6E1-0B42-AD83-D51D8E9EB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321" y="3104142"/>
            <a:ext cx="5021707" cy="2672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1AFD1-B867-5646-80AF-EEE4D22B4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321" y="-19775"/>
            <a:ext cx="5021707" cy="2779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2A14E3-07A0-5841-B51D-15363EE8E2A5}"/>
              </a:ext>
            </a:extLst>
          </p:cNvPr>
          <p:cNvSpPr txBox="1"/>
          <p:nvPr/>
        </p:nvSpPr>
        <p:spPr>
          <a:xfrm>
            <a:off x="6393634" y="2704489"/>
            <a:ext cx="387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00 estimator size 0.2 with full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26DFA-55C5-B948-B149-6E2C79B00025}"/>
              </a:ext>
            </a:extLst>
          </p:cNvPr>
          <p:cNvSpPr txBox="1"/>
          <p:nvPr/>
        </p:nvSpPr>
        <p:spPr>
          <a:xfrm>
            <a:off x="6392022" y="5736184"/>
            <a:ext cx="540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00 estimator size 0.2 with </a:t>
            </a:r>
            <a:r>
              <a:rPr lang="en-US" dirty="0" err="1"/>
              <a:t>total_pages_visited_deleted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D13C4-CDDE-B441-B3B1-131CF13BA45C}"/>
              </a:ext>
            </a:extLst>
          </p:cNvPr>
          <p:cNvSpPr txBox="1"/>
          <p:nvPr/>
        </p:nvSpPr>
        <p:spPr>
          <a:xfrm>
            <a:off x="256754" y="5962579"/>
            <a:ext cx="11467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relative ranking of features using SHAP is not affected by which features </a:t>
            </a:r>
          </a:p>
          <a:p>
            <a:r>
              <a:rPr lang="en-US" sz="2800" dirty="0"/>
              <a:t>are included. </a:t>
            </a:r>
          </a:p>
        </p:txBody>
      </p:sp>
    </p:spTree>
    <p:extLst>
      <p:ext uri="{BB962C8B-B14F-4D97-AF65-F5344CB8AC3E}">
        <p14:creationId xmlns:p14="http://schemas.microsoft.com/office/powerpoint/2010/main" val="316462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6F20-8C60-8E46-899F-D6616298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37428" cy="719396"/>
          </a:xfrm>
        </p:spPr>
        <p:txBody>
          <a:bodyPr/>
          <a:lstStyle/>
          <a:p>
            <a:r>
              <a:rPr lang="en-US" dirty="0"/>
              <a:t>How about excluding more features?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EAFE1E-A23B-AE4F-8584-D9E8E655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048" y="1369904"/>
            <a:ext cx="892942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DAF28B-49B8-0443-AA5A-DFB3374EA342}"/>
              </a:ext>
            </a:extLst>
          </p:cNvPr>
          <p:cNvSpPr txBox="1"/>
          <p:nvPr/>
        </p:nvSpPr>
        <p:spPr>
          <a:xfrm>
            <a:off x="4131808" y="5969654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order stays the same.</a:t>
            </a:r>
          </a:p>
        </p:txBody>
      </p:sp>
    </p:spTree>
    <p:extLst>
      <p:ext uri="{BB962C8B-B14F-4D97-AF65-F5344CB8AC3E}">
        <p14:creationId xmlns:p14="http://schemas.microsoft.com/office/powerpoint/2010/main" val="386596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153</Words>
  <Application>Microsoft Macintosh PowerPoint</Application>
  <PresentationFormat>Widescreen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How about excluding more features?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Du</dc:creator>
  <cp:lastModifiedBy>Qian Du</cp:lastModifiedBy>
  <cp:revision>11</cp:revision>
  <cp:lastPrinted>2020-06-16T20:43:38Z</cp:lastPrinted>
  <dcterms:created xsi:type="dcterms:W3CDTF">2020-06-16T15:34:24Z</dcterms:created>
  <dcterms:modified xsi:type="dcterms:W3CDTF">2020-06-16T20:43:40Z</dcterms:modified>
</cp:coreProperties>
</file>