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753600" cy="54864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presProps" Target="presProps.xml"/>
  <Relationship Id="rId20" Type="http://schemas.openxmlformats.org/officeDocument/2006/relationships/viewProps" Target="viewProps.xml"/>
  <Relationship Id="rId21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4671009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9784692cf5ccd4fb34b7ff655855c20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88d323d0a7e3317f8e9915f82e50a46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2011d8c249f344b3e692501ddb06185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9c6ebe4b3508158f329a094fdb8b579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476a1fc6062f7457cc6bfdfff6dc410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25fcd097a392275e4131c04149915ae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287148198cb1f19e5939cf32455847a15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c50780551a4b1e4777adae1c4b9db3e16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4bdd969cadabc968107d7144980d1ae2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4c0a8c348815f0b8e749ed9692d86e2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e7de2ceaa8c6984f71e703d0f8579a4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0a602dc0d1fcca64aeee108657438c8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823026face1eef82e974fa6e2c253d6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09f7c8e5c33750ec13c2d56b49780d0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1778eae8f8ee07258c47af7971ba309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640c87c8594753ca1b9dd9bb1c61e4a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65">
  <a:themeElements>
    <a:clrScheme name="Theme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5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16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2022-07-13T06:30:25Z</dcterms:created>
  <dcterms:modified xsi:type="dcterms:W3CDTF">2022-07-13T06:30:25Z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