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965474a9_3_3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965474a9_3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63c51e06a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63c51e06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63c51e06a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63c51e06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63c51e06a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63c51e06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63c51e06a_0_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63c51e06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b9a0b07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b9a0b07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03a3ab2f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03a3ab2f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63c51e06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63c51e06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63c51e06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63c51e06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63c51e06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63c51e06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rgbClr val="6D9E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purple-mustache/DSN_ml_project/tree/main" TargetMode="External"/><Relationship Id="rId4" Type="http://schemas.openxmlformats.org/officeDocument/2006/relationships/hyperlink" Target="https://github.com/purple-mustache/DSN_ml_project/blob/main/Heart_Disease_Classification.ipyn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Disease Prediction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Gloria ISEDU</a:t>
            </a:r>
            <a:endParaRPr b="1" sz="24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50" y="468962"/>
            <a:ext cx="2085467" cy="186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5</a:t>
            </a:r>
            <a:r>
              <a:rPr b="1" lang="en" sz="3000">
                <a:solidFill>
                  <a:schemeClr val="lt1"/>
                </a:solidFill>
              </a:rPr>
              <a:t>. Model Selection</a:t>
            </a:r>
            <a:endParaRPr b="1"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HeThe models tested were Logistic regression, </a:t>
            </a:r>
            <a:r>
              <a:rPr lang="en" sz="1800">
                <a:solidFill>
                  <a:srgbClr val="000000"/>
                </a:solidFill>
              </a:rPr>
              <a:t>random</a:t>
            </a:r>
            <a:r>
              <a:rPr lang="en" sz="1800">
                <a:solidFill>
                  <a:srgbClr val="000000"/>
                </a:solidFill>
              </a:rPr>
              <a:t> forest, SVM, KNN and XGBoost.  Logistic regression for it’s classification applicability, Random Forest for it’s ensemble method(same with XGBoost),  and KNN for being a simple yet efficient algorithm for classification</a:t>
            </a:r>
            <a:r>
              <a:rPr lang="en" sz="1800"/>
              <a:t>. </a:t>
            </a:r>
            <a:endParaRPr sz="1800">
              <a:solidFill>
                <a:srgbClr val="000000"/>
              </a:solidFill>
            </a:endParaRPr>
          </a:p>
        </p:txBody>
      </p:sp>
      <p:grpSp>
        <p:nvGrpSpPr>
          <p:cNvPr id="132" name="Google Shape;132;p22"/>
          <p:cNvGrpSpPr/>
          <p:nvPr/>
        </p:nvGrpSpPr>
        <p:grpSpPr>
          <a:xfrm>
            <a:off x="134988" y="2464035"/>
            <a:ext cx="2212050" cy="2537076"/>
            <a:chOff x="6803275" y="395363"/>
            <a:chExt cx="2212050" cy="2537076"/>
          </a:xfrm>
        </p:grpSpPr>
        <p:pic>
          <p:nvPicPr>
            <p:cNvPr id="133" name="Google Shape;133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34" name="Google Shape;134;p22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22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Tell the audience about the problem through a </a:t>
              </a: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story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, ideally a person. </a:t>
              </a:r>
              <a:endParaRPr b="1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36" name="Google Shape;136;p22" title="model accuracie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468034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idx="1" type="subTitle"/>
          </p:nvPr>
        </p:nvSpPr>
        <p:spPr>
          <a:xfrm>
            <a:off x="265500" y="653700"/>
            <a:ext cx="40452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6. Model Performance</a:t>
            </a:r>
            <a:endParaRPr b="1" sz="3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Logistic Regression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42" name="Google Shape;142;p23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43" name="Google Shape;143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44" name="Google Shape;144;p23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23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If one example isn’t sufficient to help people understand the breadth of your idea, pick a couple of examples.</a:t>
              </a:r>
              <a:endParaRPr b="1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46" name="Google Shape;146;p23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Story for illustration purposes only</a:t>
            </a:r>
            <a:endParaRPr i="1"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p23" title="l2 log regression cor matrix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9350" y="0"/>
            <a:ext cx="4974650" cy="529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6. Model Performance</a:t>
            </a:r>
            <a:endParaRPr b="1"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Random Forest</a:t>
            </a:r>
            <a:endParaRPr b="1" sz="3000">
              <a:solidFill>
                <a:schemeClr val="dk1"/>
              </a:solidFill>
            </a:endParaRPr>
          </a:p>
        </p:txBody>
      </p:sp>
      <p:grpSp>
        <p:nvGrpSpPr>
          <p:cNvPr id="153" name="Google Shape;153;p24"/>
          <p:cNvGrpSpPr/>
          <p:nvPr/>
        </p:nvGrpSpPr>
        <p:grpSpPr>
          <a:xfrm>
            <a:off x="134988" y="2464035"/>
            <a:ext cx="2212050" cy="2537076"/>
            <a:chOff x="6803275" y="395363"/>
            <a:chExt cx="2212050" cy="2537076"/>
          </a:xfrm>
        </p:grpSpPr>
        <p:pic>
          <p:nvPicPr>
            <p:cNvPr id="154" name="Google Shape;154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55" name="Google Shape;155;p24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24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Show how your solution helps the person in </a:t>
              </a:r>
              <a:b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the story reach his or </a:t>
              </a:r>
              <a:b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her goals.</a:t>
              </a:r>
              <a:endParaRPr b="1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57" name="Google Shape;157;p24" title="random forest cor matrix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4832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idx="1" type="subTitle"/>
          </p:nvPr>
        </p:nvSpPr>
        <p:spPr>
          <a:xfrm>
            <a:off x="265500" y="653700"/>
            <a:ext cx="40452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6. Model Performance</a:t>
            </a:r>
            <a:endParaRPr b="1" sz="3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SVM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63" name="Google Shape;163;p25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64" name="Google Shape;164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65" name="Google Shape;165;p25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25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If one example isn’t sufficient to help people understand the breadth of your idea, pick a couple of examples.</a:t>
              </a:r>
              <a:endParaRPr b="1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67" name="Google Shape;167;p25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Story for illustration purposes only</a:t>
            </a:r>
            <a:endParaRPr i="1"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8" name="Google Shape;168;p25" title="svm cor matrix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2725" y="0"/>
            <a:ext cx="49512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6. Model Performance</a:t>
            </a:r>
            <a:endParaRPr b="1"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XGBoost</a:t>
            </a:r>
            <a:endParaRPr b="1" sz="3000">
              <a:solidFill>
                <a:schemeClr val="dk1"/>
              </a:solidFill>
            </a:endParaRPr>
          </a:p>
        </p:txBody>
      </p:sp>
      <p:grpSp>
        <p:nvGrpSpPr>
          <p:cNvPr id="174" name="Google Shape;174;p26"/>
          <p:cNvGrpSpPr/>
          <p:nvPr/>
        </p:nvGrpSpPr>
        <p:grpSpPr>
          <a:xfrm>
            <a:off x="134988" y="2464035"/>
            <a:ext cx="2212050" cy="2537076"/>
            <a:chOff x="6803275" y="395363"/>
            <a:chExt cx="2212050" cy="2537076"/>
          </a:xfrm>
        </p:grpSpPr>
        <p:pic>
          <p:nvPicPr>
            <p:cNvPr id="175" name="Google Shape;175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76" name="Google Shape;176;p26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2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Show how your solution helps the person in </a:t>
              </a:r>
              <a:b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the story reach his or </a:t>
              </a:r>
              <a:b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her goals.</a:t>
              </a:r>
              <a:endParaRPr b="1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78" name="Google Shape;178;p26" title="xgboost cor matrix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4832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idx="1" type="subTitle"/>
          </p:nvPr>
        </p:nvSpPr>
        <p:spPr>
          <a:xfrm>
            <a:off x="265500" y="653700"/>
            <a:ext cx="40452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6. Model Performance</a:t>
            </a:r>
            <a:endParaRPr b="1" sz="3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KNN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84" name="Google Shape;184;p27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85" name="Google Shape;185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86" name="Google Shape;186;p27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27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If one example isn’t sufficient to help people understand the breadth of your idea, pick a couple of examples.</a:t>
              </a:r>
              <a:endParaRPr b="1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88" name="Google Shape;188;p27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Story for illustration purposes only</a:t>
            </a:r>
            <a:endParaRPr i="1"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" name="Google Shape;189;p27" title="knn cor matrix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9350" y="0"/>
            <a:ext cx="49746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6. Model Performance</a:t>
            </a:r>
            <a:endParaRPr b="1"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grpSp>
        <p:nvGrpSpPr>
          <p:cNvPr id="195" name="Google Shape;195;p28"/>
          <p:cNvGrpSpPr/>
          <p:nvPr/>
        </p:nvGrpSpPr>
        <p:grpSpPr>
          <a:xfrm>
            <a:off x="134988" y="2464035"/>
            <a:ext cx="2212050" cy="2537076"/>
            <a:chOff x="6803275" y="395363"/>
            <a:chExt cx="2212050" cy="2537076"/>
          </a:xfrm>
        </p:grpSpPr>
        <p:pic>
          <p:nvPicPr>
            <p:cNvPr id="196" name="Google Shape;196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97" name="Google Shape;197;p28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28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Show how your solution helps the person in </a:t>
              </a:r>
              <a:b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the story reach his or </a:t>
              </a:r>
              <a:b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her goals.</a:t>
              </a:r>
              <a:endParaRPr b="1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99" name="Google Shape;199;p28" title="roc- auc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526820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0425" y="325457"/>
            <a:ext cx="4254600" cy="1926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205" name="Google Shape;205;p2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680450" y="159876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/>
        </p:nvSpPr>
        <p:spPr>
          <a:xfrm>
            <a:off x="0" y="7317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7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 Insights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7" name="Google Shape;207;p29" title="model explainability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252225"/>
            <a:ext cx="8839200" cy="2862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0" title="streamlit p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8650"/>
            <a:ext cx="9144002" cy="409484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0"/>
          <p:cNvSpPr txBox="1"/>
          <p:nvPr>
            <p:ph idx="4294967295" type="body"/>
          </p:nvPr>
        </p:nvSpPr>
        <p:spPr>
          <a:xfrm>
            <a:off x="1980450" y="302400"/>
            <a:ext cx="4033800" cy="14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Sample UI</a:t>
            </a:r>
            <a:endParaRPr b="1"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idx="4294967295" type="body"/>
          </p:nvPr>
        </p:nvSpPr>
        <p:spPr>
          <a:xfrm>
            <a:off x="148075" y="1260975"/>
            <a:ext cx="8650500" cy="39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Link to project on github: </a:t>
            </a:r>
            <a:r>
              <a:rPr b="1" lang="en" sz="3000" u="sng">
                <a:solidFill>
                  <a:schemeClr val="hlink"/>
                </a:solidFill>
                <a:hlinkClick r:id="rId3"/>
              </a:rPr>
              <a:t>https://github.com/purple-mustache/DSN_ml_project/tree/main</a:t>
            </a:r>
            <a:endParaRPr b="1"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Link to project notebook:  </a:t>
            </a:r>
            <a:r>
              <a:rPr b="1" lang="en" sz="3000" u="sng">
                <a:solidFill>
                  <a:schemeClr val="hlink"/>
                </a:solidFill>
                <a:hlinkClick r:id="rId4"/>
              </a:rPr>
              <a:t>https://github.com/purple-mustache/DSN_ml_project/blob/main/Heart_Disease_Classification.ipynb</a:t>
            </a:r>
            <a:endParaRPr b="1"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Contents</a:t>
            </a:r>
            <a:endParaRPr sz="2400"/>
          </a:p>
        </p:txBody>
      </p:sp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Problem Statement*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i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Objective</a:t>
            </a:r>
            <a:endParaRPr sz="180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746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Dataset Overview</a:t>
            </a:r>
            <a:endParaRPr sz="180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746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Exploratory Data Analysis (EDA)</a:t>
            </a:r>
            <a:endParaRPr sz="180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746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Model Selection</a:t>
            </a:r>
            <a:endParaRPr sz="180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746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Model Performance</a:t>
            </a:r>
            <a:endParaRPr sz="180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746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444746"/>
                </a:solidFill>
                <a:latin typeface="Roboto"/>
                <a:ea typeface="Roboto"/>
                <a:cs typeface="Roboto"/>
                <a:sym typeface="Roboto"/>
              </a:rPr>
              <a:t>Insights</a:t>
            </a:r>
            <a:endParaRPr sz="180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Book titled, &quot;Made To Stick,&quot; standing on its side"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536812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7" name="Google Shape;87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2855550" y="687400"/>
            <a:ext cx="4773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Problem Statement</a:t>
            </a:r>
            <a:endParaRPr b="1" sz="24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7474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Cardiovascular disease is any disease involving the heart or blood vessels.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Why early prediction is important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If we can predict it, it can be prevented for people with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same profile.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Objective of the project?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Develop a machine learning model to predict the likelihood of heart disease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Dataset Overview.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0" lang="en" sz="2000"/>
              <a:t>UCI Heart Disease Dataset</a:t>
            </a:r>
            <a:endParaRPr b="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en" sz="2000"/>
              <a:t>303 rows and 14 columns</a:t>
            </a:r>
            <a:endParaRPr b="0" sz="20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150" y="2571750"/>
            <a:ext cx="7395688" cy="20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0" y="152400"/>
            <a:ext cx="2131200" cy="19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dk2"/>
                </a:solidFill>
              </a:rPr>
              <a:t>4. </a:t>
            </a:r>
            <a:r>
              <a:rPr b="0" lang="en" sz="2400">
                <a:solidFill>
                  <a:schemeClr val="dk2"/>
                </a:solidFill>
              </a:rPr>
              <a:t>Exploratory</a:t>
            </a:r>
            <a:r>
              <a:rPr b="0" lang="en" sz="2400">
                <a:solidFill>
                  <a:schemeClr val="dk2"/>
                </a:solidFill>
              </a:rPr>
              <a:t> Data Analysis(EDA): Correlation matrix of columns</a:t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id="106" name="Google Shape;106;p18" title="corr matri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6775" y="0"/>
            <a:ext cx="67472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0" y="152400"/>
            <a:ext cx="2131200" cy="19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dk2"/>
                </a:solidFill>
              </a:rPr>
              <a:t>Exploratory Data Analysis(EDA): Distributions of columns</a:t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id="112" name="Google Shape;112;p19" title="distributions of df columns in histo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575" y="0"/>
            <a:ext cx="58074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0" y="152400"/>
            <a:ext cx="2131200" cy="16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dk2"/>
                </a:solidFill>
              </a:rPr>
              <a:t>Exploratory Data Analysis(EDA): No class imbalance</a:t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id="118" name="Google Shape;118;p20" title="target distribution on bar grap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6100" y="-104775"/>
            <a:ext cx="6147901" cy="52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24" name="Google Shape;124;p21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2. Examples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6" name="Google Shape;126;p21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By the end of this section, your audience should be able to visualize: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What is the pain you cure with your solution?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Who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Show them a specific person who would benefit from your solution.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