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Disease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Gloria A. •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Limited dataset size</a:t>
            </a:r>
          </a:p>
          <a:p>
            <a:r>
              <a:t>• Demographic imbalance</a:t>
            </a:r>
          </a:p>
          <a:p>
            <a:r>
              <a:t>• Future: Use deep learning, larger datasets, deploy as web app for hospitals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 predictive model for heart disease</a:t>
            </a:r>
          </a:p>
          <a:p>
            <a:r>
              <a:t>• Demonstrated strong performance on UCI data</a:t>
            </a:r>
          </a:p>
          <a:p>
            <a:r>
              <a:t>• Can support early diagnosis and healthcare decisions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or feedback?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Heart disease is the leading cause of death worldwide.</a:t>
            </a:r>
          </a:p>
          <a:p/>
          <a:p>
            <a:r>
              <a:t>Early prediction can save lives and reduce healthcare costs by enabling timely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machine learning model that predicts the likelihood of heart disease based on patient medical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UCI Heart Disease Dataset</a:t>
            </a:r>
          </a:p>
          <a:p>
            <a:r>
              <a:t>• 303 patient records</a:t>
            </a:r>
          </a:p>
          <a:p>
            <a:r>
              <a:t>• Features: Age, Cholesterol, Resting BP, Chest Pain Type, etc.</a:t>
            </a:r>
          </a:p>
          <a:p>
            <a:r>
              <a:t>• Target: Presence of heart disease (0 or 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Handled missing values</a:t>
            </a:r>
          </a:p>
          <a:p>
            <a:r>
              <a:t>• Encoded categorical features</a:t>
            </a:r>
          </a:p>
          <a:p>
            <a:r>
              <a:t>• Normalized numerical features</a:t>
            </a:r>
          </a:p>
          <a:p>
            <a:r>
              <a:t>• Split into training and testing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 and chest pain type show strong correlation with heart disease</a:t>
            </a:r>
          </a:p>
          <a:p>
            <a:r>
              <a:t>• Correlation heatmap used to identify feature importance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tested:</a:t>
            </a:r>
          </a:p>
          <a:p>
            <a:r>
              <a:t>• Logistic Regression</a:t>
            </a:r>
          </a:p>
          <a:p>
            <a:r>
              <a:t>• Random Forest</a:t>
            </a:r>
          </a:p>
          <a:p>
            <a:r>
              <a:t>• Support Vector Machine</a:t>
            </a:r>
          </a:p>
          <a:p/>
          <a:p>
            <a:r>
              <a:t>Random Forest gave the best balance of accuracy and interpretability.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Classifier:</a:t>
            </a:r>
          </a:p>
          <a:p>
            <a:r>
              <a:t>• Accuracy: 86%</a:t>
            </a:r>
          </a:p>
          <a:p>
            <a:r>
              <a:t>• ROC-AUC Score: 0.89</a:t>
            </a:r>
          </a:p>
          <a:p>
            <a:r>
              <a:t>• Precision: 0.84, Recall: 0.88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features:</a:t>
            </a:r>
          </a:p>
          <a:p>
            <a:r>
              <a:t>• Chest Pain Type</a:t>
            </a:r>
          </a:p>
          <a:p>
            <a:r>
              <a:t>• Max Heart Rate</a:t>
            </a:r>
          </a:p>
          <a:p>
            <a:r>
              <a:t>• ST Depression</a:t>
            </a:r>
          </a:p>
          <a:p>
            <a:r>
              <a:t>• Age</a:t>
            </a:r>
          </a:p>
          <a:p/>
          <a:p>
            <a:r>
              <a:t>Feature importance determined by tree-based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