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Source Sans Pr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SourceSansPr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SansPro-bold.fntdata"/><Relationship Id="rId6" Type="http://schemas.openxmlformats.org/officeDocument/2006/relationships/slide" Target="slides/slide1.xml"/><Relationship Id="rId18" Type="http://schemas.openxmlformats.org/officeDocument/2006/relationships/font" Target="fonts/SourceSans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713fc08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1713fc08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713fc08f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713fc08f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713fc08fc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713fc08fc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713fc08f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713fc08f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713fc08f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713fc08f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713fc08fc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713fc08fc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713fc08f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713fc08f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Power Point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Rey Abolofia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with an outline</a:t>
            </a:r>
            <a:endParaRPr/>
          </a:p>
        </p:txBody>
      </p:sp>
      <p:sp>
        <p:nvSpPr>
          <p:cNvPr id="65" name="Google Shape;65;p1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Style templates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text to a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Adding images to a slide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Slide transitions / animations</a:t>
            </a:r>
            <a:endParaRPr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will be your first slide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the title slide.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Templates add color!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5175" y="1768377"/>
            <a:ext cx="1780174" cy="106938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 do the styling work for you!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Templates each provide several slide options!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9963" y="1934125"/>
            <a:ext cx="1910975" cy="11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225" y="2470500"/>
            <a:ext cx="1875249" cy="11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04325" y="2668900"/>
            <a:ext cx="1780169" cy="109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54825" y="3232923"/>
            <a:ext cx="1780175" cy="10410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455225" y="3446500"/>
            <a:ext cx="1780175" cy="10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129650" y="1632650"/>
            <a:ext cx="3264800" cy="3331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text box tool to add text</a:t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970500" y="3113525"/>
            <a:ext cx="7203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Select the text box tool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and drag to place a text box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Click in text box to begin writing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Change the color, font, size to your liking</a:t>
            </a:r>
            <a:endParaRPr b="1"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0625" y="2838200"/>
            <a:ext cx="2588875" cy="196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555600"/>
            <a:ext cx="43485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don’t tell with Images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People hate reading.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Use images, pictures, or drawings whenever possible.</a:t>
            </a:r>
            <a:endParaRPr sz="1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9700" y="1463700"/>
            <a:ext cx="5719501" cy="3217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6900" y="1181700"/>
            <a:ext cx="45351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Animations are fun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Overboard</a:t>
            </a:r>
            <a:endParaRPr/>
          </a:p>
        </p:txBody>
      </p:sp>
      <p:sp>
        <p:nvSpPr>
          <p:cNvPr id="101" name="Google Shape;101;p18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 many transitions can be distracting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Only use a transition if you have to.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4118800" y="0"/>
            <a:ext cx="5025300" cy="5143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 txBox="1"/>
          <p:nvPr>
            <p:ph type="title"/>
          </p:nvPr>
        </p:nvSpPr>
        <p:spPr>
          <a:xfrm>
            <a:off x="265500" y="609450"/>
            <a:ext cx="3543900" cy="38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19"/>
          <p:cNvSpPr txBox="1"/>
          <p:nvPr/>
        </p:nvSpPr>
        <p:spPr>
          <a:xfrm>
            <a:off x="361400" y="2978175"/>
            <a:ext cx="336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Share what you’ve learned</a:t>
            </a:r>
            <a:endParaRPr sz="2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205575" y="1863750"/>
            <a:ext cx="3501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a Template!</a:t>
            </a:r>
            <a:endParaRPr b="1"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Add Text!</a:t>
            </a:r>
            <a:endParaRPr b="1"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But Prefer Images!</a:t>
            </a:r>
            <a:endParaRPr b="1"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Source Sans Pro"/>
              <a:buChar char="●"/>
            </a:pPr>
            <a:r>
              <a:rPr b="1" lang="en"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Avoid Animations!</a:t>
            </a:r>
            <a:endParaRPr b="1" sz="20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