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182" autoAdjust="0"/>
  </p:normalViewPr>
  <p:slideViewPr>
    <p:cSldViewPr showGuides="1">
      <p:cViewPr varScale="1">
        <p:scale>
          <a:sx n="76" d="100"/>
          <a:sy n="76" d="100"/>
        </p:scale>
        <p:origin x="720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11/6/2016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11/6/2016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created and presented by       		</a:t>
            </a:r>
            <a:r>
              <a:rPr lang="en-US" b="1" dirty="0"/>
              <a:t>WTCS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 Validator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</p:txBody>
      </p:sp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“WTCS”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WTCS is an administrative and coordinating state agency that:</a:t>
            </a:r>
          </a:p>
          <a:p>
            <a:r>
              <a:rPr lang="en-US" dirty="0"/>
              <a:t>implements statewide policies and standards established by the WTCS Board;</a:t>
            </a:r>
          </a:p>
          <a:p>
            <a:r>
              <a:rPr lang="en-US" dirty="0"/>
              <a:t>administers state funding provided for technical college programs and services.</a:t>
            </a:r>
          </a:p>
          <a:p>
            <a:r>
              <a:rPr lang="en-US" dirty="0"/>
              <a:t>monitors and reports on federal requirements related to technical college operations;</a:t>
            </a:r>
          </a:p>
          <a:p>
            <a:r>
              <a:rPr lang="en-US" dirty="0"/>
              <a:t> and administers funding received under the federal Carl Perkins and Adult Education and Family Literacy Acts.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Wisconsin Technical College System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on WTCS Portal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24" y="1701800"/>
            <a:ext cx="794737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Submissions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24" y="1701800"/>
            <a:ext cx="794737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File Submission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86" y="1498600"/>
            <a:ext cx="9677400" cy="5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School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Involved!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219200"/>
            <a:ext cx="7679871" cy="4300728"/>
          </a:xfrm>
        </p:spPr>
      </p:pic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 open house presentation" id="{ED6F853E-23FC-44AA-826D-3EFB5E0A4D17}" vid="{6E8FE5FC-8933-4D10-AAA1-772E0561E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4B7CA8-998B-4F57-AEE2-A1ADF5E9D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0</TotalTime>
  <Words>97</Words>
  <Application>Microsoft Office PowerPoint</Application>
  <PresentationFormat>Custom</PresentationFormat>
  <Paragraphs>18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Class open house presentation</vt:lpstr>
      <vt:lpstr>Data Type Validator</vt:lpstr>
      <vt:lpstr>Team “WTCS”</vt:lpstr>
      <vt:lpstr>Wisconsin Technical College System</vt:lpstr>
      <vt:lpstr>File Upload on WTCS Portal</vt:lpstr>
      <vt:lpstr>File Submissions</vt:lpstr>
      <vt:lpstr>Failed File Submission</vt:lpstr>
      <vt:lpstr>School Policies</vt:lpstr>
      <vt:lpstr>Get Involved!</vt:lpstr>
      <vt:lpstr>PowerPoint Presentation</vt:lpstr>
      <vt:lpstr>Handouts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2016-11-06T18:51:39Z</dcterms:created>
  <dcterms:modified xsi:type="dcterms:W3CDTF">2016-11-06T19:34:13Z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TC034605079991</vt:lpwstr>
  </property>
</Properties>
</file>