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9" r:id="rId4"/>
    <p:sldId id="258" r:id="rId5"/>
    <p:sldId id="268" r:id="rId6"/>
    <p:sldId id="260" r:id="rId7"/>
    <p:sldId id="261" r:id="rId8"/>
    <p:sldId id="262" r:id="rId9"/>
    <p:sldId id="269" r:id="rId10"/>
    <p:sldId id="263" r:id="rId11"/>
    <p:sldId id="270" r:id="rId12"/>
    <p:sldId id="267" r:id="rId13"/>
    <p:sldId id="271" r:id="rId14"/>
    <p:sldId id="277" r:id="rId15"/>
    <p:sldId id="278" r:id="rId16"/>
    <p:sldId id="279" r:id="rId17"/>
    <p:sldId id="281" r:id="rId18"/>
    <p:sldId id="272" r:id="rId19"/>
    <p:sldId id="276" r:id="rId20"/>
    <p:sldId id="282" r:id="rId21"/>
    <p:sldId id="283" r:id="rId22"/>
    <p:sldId id="273" r:id="rId23"/>
    <p:sldId id="264" r:id="rId24"/>
    <p:sldId id="265" r:id="rId25"/>
    <p:sldId id="26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11/9/2016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11/9/2016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created and presented by       		</a:t>
            </a:r>
            <a:r>
              <a:rPr lang="en-US" b="1" dirty="0"/>
              <a:t>WTCS team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 Validator</a:t>
            </a: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</a:t>
            </a:r>
          </a:p>
        </p:txBody>
      </p:sp>
    </p:spTree>
    <p:extLst>
      <p:ext uri="{BB962C8B-B14F-4D97-AF65-F5344CB8AC3E}">
        <p14:creationId xmlns:p14="http://schemas.microsoft.com/office/powerpoint/2010/main" val="11188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simple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  <a:p>
            <a:pPr lvl="1"/>
            <a:r>
              <a:rPr lang="en-US" dirty="0"/>
              <a:t>returning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Refactored </a:t>
            </a:r>
          </a:p>
          <a:p>
            <a:pPr lvl="1"/>
            <a:r>
              <a:rPr lang="en-US" dirty="0"/>
              <a:t>more complex, extensible</a:t>
            </a:r>
          </a:p>
          <a:p>
            <a:pPr lvl="1"/>
            <a:r>
              <a:rPr lang="en-US" dirty="0"/>
              <a:t>returning custom error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and evolutionary architecture</a:t>
            </a:r>
          </a:p>
        </p:txBody>
      </p:sp>
    </p:spTree>
    <p:extLst>
      <p:ext uri="{BB962C8B-B14F-4D97-AF65-F5344CB8AC3E}">
        <p14:creationId xmlns:p14="http://schemas.microsoft.com/office/powerpoint/2010/main" val="7902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Relatively hard-coded constructor of S9 record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2209800"/>
            <a:ext cx="5410200" cy="42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isValid</a:t>
            </a:r>
            <a:r>
              <a:rPr lang="en-US" dirty="0"/>
              <a:t>() method of S9 record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209800"/>
            <a:ext cx="5715000" cy="44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abstract record definition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429" y="2524387"/>
            <a:ext cx="6219597" cy="3465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2514600"/>
            <a:ext cx="3044029" cy="18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Validator engine (record-level)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133600"/>
            <a:ext cx="7924800" cy="45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Validator engine (file-level)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isValid</a:t>
            </a:r>
            <a:r>
              <a:rPr lang="en-US" dirty="0"/>
              <a:t> functionality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2209800"/>
            <a:ext cx="7219950" cy="44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8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Custom error object	</a:t>
            </a:r>
          </a:p>
          <a:p>
            <a:pPr lvl="1"/>
            <a:r>
              <a:rPr lang="en-US" dirty="0"/>
              <a:t>Stop at first broken line in file?</a:t>
            </a:r>
          </a:p>
          <a:p>
            <a:pPr lvl="1"/>
            <a:r>
              <a:rPr lang="en-US" dirty="0"/>
              <a:t>Stop at first broken field in record?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return from </a:t>
            </a:r>
            <a:r>
              <a:rPr lang="en-US" dirty="0" err="1"/>
              <a:t>isValid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OK/Not OK status</a:t>
            </a:r>
          </a:p>
          <a:p>
            <a:pPr lvl="1"/>
            <a:r>
              <a:rPr lang="en-US" dirty="0"/>
              <a:t>As text on .</a:t>
            </a:r>
            <a:r>
              <a:rPr lang="en-US" dirty="0" err="1"/>
              <a:t>jsp</a:t>
            </a:r>
            <a:endParaRPr lang="en-US" dirty="0"/>
          </a:p>
          <a:p>
            <a:r>
              <a:rPr lang="en-US" dirty="0"/>
              <a:t>Complex error object</a:t>
            </a:r>
          </a:p>
          <a:p>
            <a:pPr lvl="1"/>
            <a:r>
              <a:rPr lang="en-US" dirty="0"/>
              <a:t>As String on .</a:t>
            </a:r>
            <a:r>
              <a:rPr lang="en-US" dirty="0" err="1"/>
              <a:t>jsp</a:t>
            </a:r>
            <a:endParaRPr lang="en-US" dirty="0"/>
          </a:p>
          <a:p>
            <a:pPr lvl="1"/>
            <a:r>
              <a:rPr lang="en-US" dirty="0"/>
              <a:t>As something prettier on .</a:t>
            </a:r>
            <a:r>
              <a:rPr lang="en-US" dirty="0" err="1"/>
              <a:t>jsp</a:t>
            </a:r>
            <a:endParaRPr lang="en-US" dirty="0"/>
          </a:p>
          <a:p>
            <a:pPr lvl="1"/>
            <a:r>
              <a:rPr lang="en-US" dirty="0"/>
              <a:t>As JSON/XML on .</a:t>
            </a:r>
            <a:r>
              <a:rPr lang="en-US" dirty="0" err="1"/>
              <a:t>jsp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display in web service?</a:t>
            </a:r>
          </a:p>
        </p:txBody>
      </p:sp>
    </p:spTree>
    <p:extLst>
      <p:ext uri="{BB962C8B-B14F-4D97-AF65-F5344CB8AC3E}">
        <p14:creationId xmlns:p14="http://schemas.microsoft.com/office/powerpoint/2010/main" val="36093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display in web service?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448033"/>
            <a:ext cx="643179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“WTCS”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display in web service?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65" y="2443025"/>
            <a:ext cx="712569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class diagrams </a:t>
            </a:r>
            <a:r>
              <a:rPr lang="en-US" dirty="0"/>
              <a:t> -- TODO: CW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Involved!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219200"/>
            <a:ext cx="7679871" cy="4300728"/>
          </a:xfrm>
        </p:spPr>
      </p:pic>
    </p:spTree>
    <p:extLst>
      <p:ext uri="{BB962C8B-B14F-4D97-AF65-F5344CB8AC3E}">
        <p14:creationId xmlns:p14="http://schemas.microsoft.com/office/powerpoint/2010/main" val="31116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</p:txBody>
      </p:sp>
    </p:spTree>
    <p:extLst>
      <p:ext uri="{BB962C8B-B14F-4D97-AF65-F5344CB8AC3E}">
        <p14:creationId xmlns:p14="http://schemas.microsoft.com/office/powerpoint/2010/main" val="10972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WTCS is an administrative and coordinating state agency that:</a:t>
            </a:r>
          </a:p>
          <a:p>
            <a:r>
              <a:rPr lang="en-US" dirty="0"/>
              <a:t>implements statewide policies and standards established by the WTCS Board;</a:t>
            </a:r>
          </a:p>
          <a:p>
            <a:r>
              <a:rPr lang="en-US" dirty="0"/>
              <a:t>administers state funding provided for technical college programs and services.</a:t>
            </a:r>
          </a:p>
          <a:p>
            <a:r>
              <a:rPr lang="en-US" dirty="0"/>
              <a:t>monitors and reports on federal requirements related to technical college operations;</a:t>
            </a:r>
          </a:p>
          <a:p>
            <a:r>
              <a:rPr lang="en-US" dirty="0"/>
              <a:t> and administers funding received under the federal Carl Perkins and Adult Education and Family Literacy Acts.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Wisconsin Technical College System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 and problem</a:t>
            </a:r>
          </a:p>
        </p:txBody>
      </p:sp>
    </p:spTree>
    <p:extLst>
      <p:ext uri="{BB962C8B-B14F-4D97-AF65-F5344CB8AC3E}">
        <p14:creationId xmlns:p14="http://schemas.microsoft.com/office/powerpoint/2010/main" val="28167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on WTCS Portal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24" y="1701800"/>
            <a:ext cx="794737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Submissions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324" y="1701800"/>
            <a:ext cx="7947377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File Submission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45" y="1701800"/>
            <a:ext cx="8480867" cy="45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 -- TODO: NK</a:t>
            </a:r>
          </a:p>
        </p:txBody>
      </p:sp>
    </p:spTree>
    <p:extLst>
      <p:ext uri="{BB962C8B-B14F-4D97-AF65-F5344CB8AC3E}">
        <p14:creationId xmlns:p14="http://schemas.microsoft.com/office/powerpoint/2010/main" val="22848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Policies  -- TODO NK</a:t>
            </a:r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 open house presentation" id="{ED6F853E-23FC-44AA-826D-3EFB5E0A4D17}" vid="{6E8FE5FC-8933-4D10-AAA1-772E0561E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4B7CA8-998B-4F57-AEE2-A1ADF5E9D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0</TotalTime>
  <Words>244</Words>
  <Application>Microsoft Office PowerPoint</Application>
  <PresentationFormat>Custom</PresentationFormat>
  <Paragraphs>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Class open house presentation</vt:lpstr>
      <vt:lpstr>Data Type Validator</vt:lpstr>
      <vt:lpstr>Team “WTCS”</vt:lpstr>
      <vt:lpstr>Wisconsin Technical College System</vt:lpstr>
      <vt:lpstr>Current system and problem</vt:lpstr>
      <vt:lpstr>File Upload on WTCS Portal</vt:lpstr>
      <vt:lpstr>File Submissions</vt:lpstr>
      <vt:lpstr>Failed File Submission</vt:lpstr>
      <vt:lpstr>Our solution  -- TODO: NK</vt:lpstr>
      <vt:lpstr>School Policies  -- TODO NK</vt:lpstr>
      <vt:lpstr>How we did it</vt:lpstr>
      <vt:lpstr>Agile development and evolutionary architecture</vt:lpstr>
      <vt:lpstr>Getting isValid functionality</vt:lpstr>
      <vt:lpstr>Getting isValid functionality</vt:lpstr>
      <vt:lpstr>Getting isValid functionality</vt:lpstr>
      <vt:lpstr>Getting isValid functionality</vt:lpstr>
      <vt:lpstr>Getting isValid functionality</vt:lpstr>
      <vt:lpstr>What to return from isValid?</vt:lpstr>
      <vt:lpstr>What to display in web service?</vt:lpstr>
      <vt:lpstr>What to display in web service?</vt:lpstr>
      <vt:lpstr>What to display in web service?</vt:lpstr>
      <vt:lpstr>Underlying class diagrams  -- TODO: CW</vt:lpstr>
      <vt:lpstr>Get Involved!</vt:lpstr>
      <vt:lpstr>PowerPoint Presentation</vt:lpstr>
      <vt:lpstr>Handouts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2016-11-06T18:51:39Z</dcterms:created>
  <dcterms:modified xsi:type="dcterms:W3CDTF">2016-11-09T17:33:25Z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TC034605079991</vt:lpwstr>
  </property>
</Properties>
</file>