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1" r:id="rId6"/>
    <p:sldId id="263" r:id="rId7"/>
    <p:sldId id="260" r:id="rId8"/>
    <p:sldId id="259" r:id="rId9"/>
    <p:sldId id="272" r:id="rId10"/>
    <p:sldId id="273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7" autoAdjust="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75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7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2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5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8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1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2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51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B980E-4CB3-4DED-A195-64E800428AB2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F267-7D5E-4E47-A79B-F7EA9A928E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96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hyperlink" Target="&#1090;&#1077;&#1089;&#1090;-&#1082;&#1077;&#1080;&#774;&#1089;&#1099;%20.xls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Салон красоты</a:t>
            </a:r>
            <a:endParaRPr lang="ru-RU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9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70" y="2774935"/>
            <a:ext cx="5088230" cy="39560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30" y="2895600"/>
            <a:ext cx="6365296" cy="38354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2734" y="195258"/>
            <a:ext cx="6325472" cy="23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3"/>
          <a:stretch/>
        </p:blipFill>
        <p:spPr>
          <a:xfrm>
            <a:off x="2353128" y="-28575"/>
            <a:ext cx="7257146" cy="200024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107"/>
          <a:stretch/>
        </p:blipFill>
        <p:spPr>
          <a:xfrm>
            <a:off x="4057651" y="2000250"/>
            <a:ext cx="7257146" cy="310029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17621"/>
          <a:stretch/>
        </p:blipFill>
        <p:spPr>
          <a:xfrm>
            <a:off x="718020" y="4791134"/>
            <a:ext cx="8892254" cy="20668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033681"/>
            <a:ext cx="4061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 и сортировка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3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158" y="436945"/>
            <a:ext cx="816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этап. Тестирование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84" y="1187278"/>
            <a:ext cx="8997550" cy="5061122"/>
          </a:xfrm>
          <a:prstGeom prst="rect">
            <a:avLst/>
          </a:prstGeom>
        </p:spPr>
      </p:pic>
      <p:pic>
        <p:nvPicPr>
          <p:cNvPr id="6" name="Рисунок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83" y="271849"/>
            <a:ext cx="2623751" cy="26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4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498257" y="3247447"/>
            <a:ext cx="812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 за  внимание</a:t>
            </a:r>
          </a:p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Мы </a:t>
            </a:r>
            <a:r>
              <a:rPr lang="ru-RU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старались </a:t>
            </a:r>
            <a:r>
              <a:rPr lang="ru-RU" dirty="0" smtClean="0">
                <a:ln w="19050">
                  <a:solidFill>
                    <a:schemeClr val="tx1"/>
                  </a:solidFill>
                </a:ln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👉👈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0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158" y="436945"/>
            <a:ext cx="816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системы для компании, которая оказывает услуги клиентам и продаёт связанные с ними товары.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1190" t="13987" r="48016" b="26613"/>
          <a:stretch/>
        </p:blipFill>
        <p:spPr>
          <a:xfrm>
            <a:off x="3816482" y="1426176"/>
            <a:ext cx="7002781" cy="515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54778" y="591163"/>
            <a:ext cx="81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 1. Дизайн/макеты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917" t="9068" r="323" b="193"/>
          <a:stretch/>
        </p:blipFill>
        <p:spPr>
          <a:xfrm>
            <a:off x="2854778" y="1159476"/>
            <a:ext cx="9047034" cy="472345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3930" y="6365527"/>
            <a:ext cx="116732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https://www.figma.com/file/95cvN6BseHSBI7Gm0cStjk/shnyaga?type=design&amp;node-id=35-37&amp;mode=design&amp;t=6Y9AHOHnI4GJZmbG-0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4769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3" t="17681" r="21803" b="17747"/>
          <a:stretch/>
        </p:blipFill>
        <p:spPr>
          <a:xfrm>
            <a:off x="1276267" y="2888343"/>
            <a:ext cx="2752634" cy="39696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24761" r="45833" b="9094"/>
          <a:stretch/>
        </p:blipFill>
        <p:spPr>
          <a:xfrm>
            <a:off x="5478424" y="3726249"/>
            <a:ext cx="4311461" cy="2933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b="7508"/>
          <a:stretch/>
        </p:blipFill>
        <p:spPr>
          <a:xfrm>
            <a:off x="4556767" y="54428"/>
            <a:ext cx="6154777" cy="320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54"/>
          <a:stretch/>
        </p:blipFill>
        <p:spPr>
          <a:xfrm>
            <a:off x="-130630" y="3673358"/>
            <a:ext cx="6444343" cy="29306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3713" cy="355146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61" y="1767258"/>
            <a:ext cx="5476469" cy="30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9"/>
          <a:stretch/>
        </p:blipFill>
        <p:spPr>
          <a:xfrm>
            <a:off x="2960913" y="69532"/>
            <a:ext cx="6602793" cy="33092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4" b="7036"/>
          <a:stretch/>
        </p:blipFill>
        <p:spPr>
          <a:xfrm>
            <a:off x="2960913" y="3476171"/>
            <a:ext cx="6591035" cy="338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5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854778" y="218497"/>
            <a:ext cx="812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 2. База данных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/>
          <a:stretch/>
        </p:blipFill>
        <p:spPr>
          <a:xfrm>
            <a:off x="343930" y="3686629"/>
            <a:ext cx="4342631" cy="29391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654" y="1187731"/>
            <a:ext cx="6824579" cy="543803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53"/>
          <a:stretch/>
        </p:blipFill>
        <p:spPr>
          <a:xfrm>
            <a:off x="281337" y="2496456"/>
            <a:ext cx="4391426" cy="119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30" y="271849"/>
            <a:ext cx="5535284" cy="64805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891" y="271849"/>
            <a:ext cx="5075649" cy="648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30" y="271849"/>
            <a:ext cx="2308654" cy="2308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158" y="436945"/>
            <a:ext cx="816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этап. Разработка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8095"/>
          <a:stretch/>
        </p:blipFill>
        <p:spPr>
          <a:xfrm>
            <a:off x="2895402" y="1138463"/>
            <a:ext cx="9106386" cy="54219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4925" r="29050"/>
          <a:stretch/>
        </p:blipFill>
        <p:spPr>
          <a:xfrm>
            <a:off x="343930" y="2580503"/>
            <a:ext cx="2308654" cy="17642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l="13814" r="31907"/>
          <a:stretch/>
        </p:blipFill>
        <p:spPr>
          <a:xfrm>
            <a:off x="343930" y="4496770"/>
            <a:ext cx="2308654" cy="18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</Words>
  <Application>Microsoft Office PowerPoint</Application>
  <PresentationFormat>Широкоэкранный</PresentationFormat>
  <Paragraphs>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Тема Office</vt:lpstr>
      <vt:lpstr>Салон красоты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purple</dc:creator>
  <cp:lastModifiedBy>Студенты Жуковой М.А.</cp:lastModifiedBy>
  <cp:revision>10</cp:revision>
  <dcterms:created xsi:type="dcterms:W3CDTF">2023-10-30T20:54:53Z</dcterms:created>
  <dcterms:modified xsi:type="dcterms:W3CDTF">2023-10-31T08:34:35Z</dcterms:modified>
</cp:coreProperties>
</file>