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Rimma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Quadros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5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5008"/>
          </a:xfrm>
        </p:spPr>
        <p:txBody>
          <a:bodyPr/>
          <a:lstStyle/>
          <a:p>
            <a:r>
              <a:rPr lang="en-US" sz="4400" b="1" dirty="0" smtClean="0"/>
              <a:t>Correctness </a:t>
            </a:r>
            <a:endParaRPr lang="en-US" sz="4400" b="1" dirty="0"/>
          </a:p>
        </p:txBody>
      </p:sp>
      <p:pic>
        <p:nvPicPr>
          <p:cNvPr id="3073" name="Picture 1" descr="C:\Users\Administrator\Pictures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53445" y="2301654"/>
            <a:ext cx="4023904" cy="31244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Supported with specific facts and figures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09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 C’s of Effective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Completeness</a:t>
            </a:r>
          </a:p>
          <a:p>
            <a:r>
              <a:rPr lang="en-US" sz="2800" b="1" dirty="0" smtClean="0"/>
              <a:t>Clarity</a:t>
            </a:r>
            <a:endParaRPr lang="en-US" sz="2800" b="1" dirty="0"/>
          </a:p>
          <a:p>
            <a:r>
              <a:rPr lang="en-US" sz="2800" b="1" dirty="0" smtClean="0"/>
              <a:t>Courtesy</a:t>
            </a:r>
          </a:p>
          <a:p>
            <a:r>
              <a:rPr lang="en-US" sz="2800" b="1" dirty="0" smtClean="0"/>
              <a:t>Conciseness</a:t>
            </a:r>
          </a:p>
          <a:p>
            <a:r>
              <a:rPr lang="en-US" sz="2800" b="1" dirty="0" smtClean="0"/>
              <a:t>Consideration</a:t>
            </a:r>
          </a:p>
          <a:p>
            <a:r>
              <a:rPr lang="en-US" sz="2800" b="1" dirty="0" smtClean="0"/>
              <a:t>Correctness</a:t>
            </a:r>
          </a:p>
          <a:p>
            <a:r>
              <a:rPr lang="en-US" sz="2800" b="1" dirty="0" smtClean="0"/>
              <a:t>Concreteness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75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3224"/>
            <a:ext cx="7047911" cy="4955176"/>
          </a:xfrm>
        </p:spPr>
        <p:txBody>
          <a:bodyPr>
            <a:normAutofit/>
          </a:bodyPr>
          <a:lstStyle/>
          <a:p>
            <a:r>
              <a:rPr lang="en-US" b="1" dirty="0" smtClean="0"/>
              <a:t>I did not receive any response for the complaint I lodged:</a:t>
            </a:r>
            <a:endParaRPr lang="en-US" dirty="0" smtClean="0"/>
          </a:p>
          <a:p>
            <a:r>
              <a:rPr lang="en-US" b="1" dirty="0" smtClean="0"/>
              <a:t>I made a complaint to the Branch Manager on June 23, 2003 on the inordinate delay at the cash counter. Can I get a response?</a:t>
            </a:r>
            <a:endParaRPr lang="en-US" dirty="0" smtClean="0"/>
          </a:p>
          <a:p>
            <a:r>
              <a:rPr lang="en-US" b="1" dirty="0" smtClean="0"/>
              <a:t>  I want a room booked in your hotel for three days in the first week of the month of July:</a:t>
            </a:r>
            <a:endParaRPr lang="en-US" dirty="0" smtClean="0"/>
          </a:p>
          <a:p>
            <a:r>
              <a:rPr lang="en-US" b="1" dirty="0" smtClean="0"/>
              <a:t>I will be arriving on July 3rd morning by Pandora Express. I want a single room accommodation for three days from 3rd morning. I want a room with attached toilet, running hot water facility and telephone (if available). Kindly do the booking in my name.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integritymc.com/blog/wp-content/uploads/2012/11/5w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2295" y="2009819"/>
            <a:ext cx="3810000" cy="4012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2412"/>
            <a:ext cx="8946541" cy="49159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Hi John,</a:t>
            </a:r>
          </a:p>
          <a:p>
            <a:pPr fontAlgn="base">
              <a:buNone/>
            </a:pPr>
            <a:r>
              <a:rPr lang="en-US" sz="2400" dirty="0" smtClean="0"/>
              <a:t>I wanted to write you a quick note about Daniel, who's working in your department. He's a great asset, and I'd like to talk to you more about him when you have time.</a:t>
            </a:r>
          </a:p>
          <a:p>
            <a:pPr fontAlgn="base">
              <a:buNone/>
            </a:pPr>
            <a:r>
              <a:rPr lang="en-US" sz="2400" dirty="0" smtClean="0"/>
              <a:t>    Best,</a:t>
            </a:r>
          </a:p>
          <a:p>
            <a:pPr fontAlgn="base">
              <a:buNone/>
            </a:pPr>
            <a:r>
              <a:rPr lang="en-US" sz="2400" dirty="0" smtClean="0"/>
              <a:t>   Skip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   </a:t>
            </a:r>
            <a:r>
              <a:rPr lang="en-US" sz="2800" b="1" i="1" dirty="0" smtClean="0"/>
              <a:t>What is this email about? Well, we're not sure. First, if there are multiple Daniels in John's department, John won't know who Skip is talking about.</a:t>
            </a:r>
          </a:p>
          <a:p>
            <a:endParaRPr lang="en-US" dirty="0"/>
          </a:p>
        </p:txBody>
      </p:sp>
      <p:pic>
        <p:nvPicPr>
          <p:cNvPr id="24578" name="Picture 2" descr="https://edspencerdotnet.files.wordpress.com/2014/03/screen-shot-2014-03-03-at-7-40-43-pm.png?w=8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8341" y="2975837"/>
            <a:ext cx="4429125" cy="1371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954" y="1"/>
            <a:ext cx="979714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 smtClean="0"/>
              <a:t>Hi John,</a:t>
            </a:r>
          </a:p>
          <a:p>
            <a:pPr fontAlgn="base"/>
            <a:r>
              <a:rPr lang="en-US" sz="3200" b="1" dirty="0" smtClean="0"/>
              <a:t>I wanted to write you a quick note about Daniel </a:t>
            </a:r>
            <a:r>
              <a:rPr lang="en-US" sz="3200" b="1" dirty="0" err="1" smtClean="0"/>
              <a:t>Kedar</a:t>
            </a:r>
            <a:r>
              <a:rPr lang="en-US" sz="3200" b="1" dirty="0" smtClean="0"/>
              <a:t>, who's working in your department. In recent weeks, he's helped the IT department through several pressing deadlines on his own time.</a:t>
            </a:r>
          </a:p>
          <a:p>
            <a:pPr fontAlgn="base"/>
            <a:r>
              <a:rPr lang="en-US" sz="3200" b="1" dirty="0" smtClean="0"/>
              <a:t>We've got a tough upgrade project due to run over the next three months, and his knowledge and skills would prove invaluable. Could we please have his help with this work?</a:t>
            </a:r>
          </a:p>
          <a:p>
            <a:pPr fontAlgn="base"/>
            <a:r>
              <a:rPr lang="en-US" sz="3200" b="1" dirty="0" smtClean="0"/>
              <a:t>I'd appreciate speaking with you about this. When is it best to call you to discuss this further?</a:t>
            </a:r>
          </a:p>
          <a:p>
            <a:pPr fontAlgn="base"/>
            <a:r>
              <a:rPr lang="en-US" sz="3200" b="1" dirty="0" smtClean="0"/>
              <a:t>Best wishes,</a:t>
            </a:r>
            <a:endParaRPr 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Courtesy</a:t>
            </a:r>
            <a:endParaRPr lang="en-US" dirty="0"/>
          </a:p>
        </p:txBody>
      </p:sp>
      <p:pic>
        <p:nvPicPr>
          <p:cNvPr id="22529" name="Picture 1" descr="C:\Users\Administrator\Pictures\respec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04026" y="1685584"/>
            <a:ext cx="4756648" cy="27165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80457" y="4801327"/>
            <a:ext cx="96360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Courteous communication is friendly, open, and honest. There are no hidden insults or passive-aggressive tones. You keep your reader's viewpoint in mind, and you're empathetic to their needs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Conciseness</a:t>
            </a:r>
            <a:br>
              <a:rPr lang="en-US" sz="4400" b="1" dirty="0" smtClean="0"/>
            </a:br>
            <a:endParaRPr lang="en-US" dirty="0"/>
          </a:p>
        </p:txBody>
      </p:sp>
      <p:pic>
        <p:nvPicPr>
          <p:cNvPr id="25602" name="Picture 2" descr="C:\Users\Administrator\Pictures\download (2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59829" y="1345475"/>
            <a:ext cx="4975256" cy="306169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88721" y="4743884"/>
            <a:ext cx="9888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you have to say in the fewest possible words without sacrificing the other C qualities. A concise message is complete without being wordy. For </a:t>
            </a:r>
            <a:r>
              <a:rPr lang="en-US" sz="2400" b="1" dirty="0" err="1" smtClean="0"/>
              <a:t>eg</a:t>
            </a:r>
            <a:r>
              <a:rPr lang="en-US" sz="2400" b="1" dirty="0" smtClean="0"/>
              <a:t> use ‘Now’ instead of ‘At this time’</a:t>
            </a: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Wordy: In due course</a:t>
            </a:r>
          </a:p>
          <a:p>
            <a:pPr>
              <a:buNone/>
            </a:pPr>
            <a:r>
              <a:rPr lang="en-US" sz="2800" b="1" dirty="0" smtClean="0"/>
              <a:t> Concise: Soon </a:t>
            </a:r>
          </a:p>
          <a:p>
            <a:pPr>
              <a:buNone/>
            </a:pPr>
            <a:r>
              <a:rPr lang="en-US" sz="2800" b="1" dirty="0" smtClean="0"/>
              <a:t>Wordy: please find attached the list you requested.</a:t>
            </a:r>
          </a:p>
          <a:p>
            <a:pPr>
              <a:buNone/>
            </a:pPr>
            <a:r>
              <a:rPr lang="en-US" sz="2800" b="1" dirty="0" smtClean="0"/>
              <a:t> Concise: The list you requested is attached. </a:t>
            </a:r>
          </a:p>
          <a:p>
            <a:pPr>
              <a:buNone/>
            </a:pPr>
            <a:r>
              <a:rPr lang="en-US" sz="2800" b="1" dirty="0" smtClean="0"/>
              <a:t>Wordy: She bought desks that are of the executive type.</a:t>
            </a:r>
          </a:p>
          <a:p>
            <a:pPr>
              <a:buNone/>
            </a:pPr>
            <a:r>
              <a:rPr lang="en-US" sz="2800" b="1" dirty="0" smtClean="0"/>
              <a:t> Concise: She bought executive- type desks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2050" name="AutoShape 2" descr="ELIMINATE WORDY&#10;EXPRESSION&#10; Use single word substitute instead of phrases without&#10;&#10;changing meaning.&#10;EXAMPLE&#10; Wordy: I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Consideration</a:t>
            </a:r>
            <a:br>
              <a:rPr lang="en-US" sz="44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3224"/>
            <a:ext cx="8946541" cy="4955176"/>
          </a:xfrm>
        </p:spPr>
        <p:txBody>
          <a:bodyPr/>
          <a:lstStyle/>
          <a:p>
            <a:r>
              <a:rPr lang="en-US" sz="2400" b="1" dirty="0" smtClean="0"/>
              <a:t>To consider the receiver’s Interest/Intention. It is very important in effective communication while writing a message you should always keep in mind your target group</a:t>
            </a:r>
          </a:p>
          <a:p>
            <a:r>
              <a:rPr lang="en-US" sz="2400" b="1" dirty="0" smtClean="0"/>
              <a:t>Three specific ways to indicate consideration Focus on “you” instead of “I” or “We” .Show audience benefit or interest of the receiver Emphasize positive, pleasant facts.</a:t>
            </a:r>
          </a:p>
          <a:p>
            <a:endParaRPr lang="en-US" dirty="0"/>
          </a:p>
        </p:txBody>
      </p:sp>
      <p:pic>
        <p:nvPicPr>
          <p:cNvPr id="1026" name="Picture 2" descr="C:\Users\Administrator\Pictures\trustme_go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4946" y="4248829"/>
            <a:ext cx="571500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426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Communication Skills</vt:lpstr>
      <vt:lpstr>7 C’s of Effective Communication</vt:lpstr>
      <vt:lpstr>Completeness </vt:lpstr>
      <vt:lpstr>Clarity</vt:lpstr>
      <vt:lpstr>PowerPoint Presentation</vt:lpstr>
      <vt:lpstr>Courtesy</vt:lpstr>
      <vt:lpstr>Conciseness </vt:lpstr>
      <vt:lpstr>PowerPoint Presentation</vt:lpstr>
      <vt:lpstr>Consideration </vt:lpstr>
      <vt:lpstr>Correctness </vt:lpstr>
      <vt:lpstr>Concreteness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Vidya Nair</dc:creator>
  <cp:lastModifiedBy>dell</cp:lastModifiedBy>
  <cp:revision>11</cp:revision>
  <dcterms:created xsi:type="dcterms:W3CDTF">2016-08-02T05:23:31Z</dcterms:created>
  <dcterms:modified xsi:type="dcterms:W3CDTF">2016-08-04T06:06:59Z</dcterms:modified>
</cp:coreProperties>
</file>