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858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48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89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98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15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0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14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51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6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7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7A14-0461-4CED-BD81-EF9722CCA3B3}" type="datetimeFigureOut">
              <a:rPr lang="en-IN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8D48-3791-4FF1-9257-10F47373FD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48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writing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8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of facts and information </a:t>
            </a:r>
          </a:p>
          <a:p>
            <a:r>
              <a:rPr lang="en-US" dirty="0"/>
              <a:t>Prepared in a structured format widely used in industry, education, science, medicines as well as technological </a:t>
            </a:r>
          </a:p>
          <a:p>
            <a:r>
              <a:rPr lang="en-US" dirty="0"/>
              <a:t>For planning a future course of action for resolving a problem </a:t>
            </a:r>
          </a:p>
          <a:p>
            <a:r>
              <a:rPr lang="en-US" dirty="0"/>
              <a:t>Written to fulfill a demand or requirement </a:t>
            </a:r>
          </a:p>
          <a:p>
            <a:r>
              <a:rPr lang="en-US" dirty="0"/>
              <a:t>“a statement describing what has happened” or “describing a state of affairs”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716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reports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Accurate in facts </a:t>
            </a:r>
          </a:p>
          <a:p>
            <a:r>
              <a:rPr lang="en-US" sz="3600" dirty="0"/>
              <a:t>Relevant </a:t>
            </a:r>
          </a:p>
          <a:p>
            <a:r>
              <a:rPr lang="en-US" sz="3600" dirty="0"/>
              <a:t>Precise </a:t>
            </a:r>
          </a:p>
          <a:p>
            <a:r>
              <a:rPr lang="en-US" sz="3600" dirty="0"/>
              <a:t>Objective </a:t>
            </a:r>
          </a:p>
          <a:p>
            <a:r>
              <a:rPr lang="en-US" sz="3600" dirty="0"/>
              <a:t>Clear </a:t>
            </a:r>
          </a:p>
          <a:p>
            <a:r>
              <a:rPr lang="en-US" sz="3600" dirty="0"/>
              <a:t>Oriented towards the reader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28785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of Report Writing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/>
              <a:t>Letter Form </a:t>
            </a:r>
          </a:p>
          <a:p>
            <a:pPr>
              <a:buFontTx/>
              <a:buChar char="-"/>
            </a:pPr>
            <a:r>
              <a:rPr lang="en-US" sz="3600" dirty="0"/>
              <a:t>When an individual has to submit a report </a:t>
            </a:r>
          </a:p>
          <a:p>
            <a:pPr>
              <a:buFontTx/>
              <a:buChar char="-"/>
            </a:pPr>
            <a:r>
              <a:rPr lang="en-US" sz="3600" dirty="0"/>
              <a:t>Covering mainly one topic </a:t>
            </a:r>
          </a:p>
          <a:p>
            <a:pPr>
              <a:buFontTx/>
              <a:buChar char="-"/>
            </a:pPr>
            <a:r>
              <a:rPr lang="en-US" sz="3600" dirty="0"/>
              <a:t>Used to make requests , pass necessary information , suggest actions, or bring some matter to the attention of another members of the staff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9818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2. Schematic Form </a:t>
            </a:r>
          </a:p>
          <a:p>
            <a:pPr>
              <a:buFontTx/>
              <a:buChar char="-"/>
            </a:pPr>
            <a:r>
              <a:rPr lang="en-US" sz="4400" dirty="0"/>
              <a:t>Deal with a number of topics </a:t>
            </a:r>
          </a:p>
          <a:p>
            <a:pPr>
              <a:buFontTx/>
              <a:buChar char="-"/>
            </a:pPr>
            <a:r>
              <a:rPr lang="en-US" sz="4400" dirty="0"/>
              <a:t>Requested by a senior management executive </a:t>
            </a:r>
          </a:p>
          <a:p>
            <a:pPr>
              <a:buFontTx/>
              <a:buChar char="-"/>
            </a:pPr>
            <a:r>
              <a:rPr lang="en-US" sz="4400" dirty="0"/>
              <a:t>Presented under specific headings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86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Internal – within organization – memos ,instructions </a:t>
            </a:r>
          </a:p>
          <a:p>
            <a:r>
              <a:rPr lang="en-US" sz="3600" dirty="0" smtClean="0"/>
              <a:t>External – outside organization , detailed letter , manuscript form </a:t>
            </a:r>
          </a:p>
          <a:p>
            <a:r>
              <a:rPr lang="en-US" sz="3600" dirty="0" smtClean="0"/>
              <a:t>Solicited- </a:t>
            </a:r>
            <a:r>
              <a:rPr lang="en-US" sz="3600" dirty="0" smtClean="0"/>
              <a:t>arises out of specific </a:t>
            </a:r>
            <a:r>
              <a:rPr lang="en-US" sz="3600" dirty="0" smtClean="0"/>
              <a:t>demand, understanding </a:t>
            </a:r>
            <a:r>
              <a:rPr lang="en-US" sz="3600" dirty="0" smtClean="0"/>
              <a:t>of customer’s needs </a:t>
            </a:r>
            <a:r>
              <a:rPr lang="en-US" sz="3600" dirty="0" smtClean="0"/>
              <a:t>important</a:t>
            </a:r>
          </a:p>
          <a:p>
            <a:r>
              <a:rPr lang="en-US" sz="3600" dirty="0" smtClean="0"/>
              <a:t>Unsolicited - </a:t>
            </a:r>
            <a:r>
              <a:rPr lang="en-US" sz="3600" dirty="0" smtClean="0"/>
              <a:t>sent without the recipient’s </a:t>
            </a:r>
            <a:r>
              <a:rPr lang="en-US" sz="3600" dirty="0" smtClean="0"/>
              <a:t>demand, should </a:t>
            </a:r>
            <a:r>
              <a:rPr lang="en-US" sz="3600" dirty="0" smtClean="0"/>
              <a:t>persuade the reader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headings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Terms of Reference</a:t>
            </a:r>
          </a:p>
          <a:p>
            <a:r>
              <a:rPr lang="en-US" sz="4400" dirty="0"/>
              <a:t>Procedure </a:t>
            </a:r>
          </a:p>
          <a:p>
            <a:r>
              <a:rPr lang="en-US" sz="4400" dirty="0"/>
              <a:t>Findings </a:t>
            </a:r>
          </a:p>
          <a:p>
            <a:r>
              <a:rPr lang="en-US" sz="4400" dirty="0"/>
              <a:t>Conclusions </a:t>
            </a:r>
          </a:p>
          <a:p>
            <a:r>
              <a:rPr lang="en-US" sz="4400" dirty="0"/>
              <a:t>Recommendations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27581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194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Report writing </vt:lpstr>
      <vt:lpstr>Meaning </vt:lpstr>
      <vt:lpstr>Characteristics of good reports </vt:lpstr>
      <vt:lpstr>Styles of Report Writing </vt:lpstr>
      <vt:lpstr>Slide 5</vt:lpstr>
      <vt:lpstr>Types of Reports</vt:lpstr>
      <vt:lpstr>Different headings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Rimma Quadros</dc:creator>
  <cp:lastModifiedBy>comp165</cp:lastModifiedBy>
  <cp:revision>3</cp:revision>
  <dcterms:created xsi:type="dcterms:W3CDTF">2016-08-29T17:39:44Z</dcterms:created>
  <dcterms:modified xsi:type="dcterms:W3CDTF">2016-09-01T06:21:57Z</dcterms:modified>
</cp:coreProperties>
</file>