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Writing business messages and documents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Rimma Quadros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09" y="4212884"/>
            <a:ext cx="4823791" cy="20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878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8194"/>
            <a:ext cx="10082924" cy="5218151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Body:</a:t>
            </a:r>
            <a:r>
              <a:rPr lang="en-US" sz="2800" dirty="0" smtClean="0"/>
              <a:t> Starts one line below the greeting. The body of the letter contains whatever you have to say.</a:t>
            </a:r>
          </a:p>
          <a:p>
            <a:r>
              <a:rPr lang="en-US" sz="2800" b="1" dirty="0" smtClean="0"/>
              <a:t>Complimentary close:</a:t>
            </a:r>
            <a:r>
              <a:rPr lang="en-US" sz="2800" dirty="0" smtClean="0"/>
              <a:t> Two lines below the last line of the body of the letter, flush left or centered.</a:t>
            </a:r>
          </a:p>
          <a:p>
            <a:r>
              <a:rPr lang="en-US" sz="2800" dirty="0" smtClean="0"/>
              <a:t>All the following closes are appropriate in business letters when you don’t know the addressee: Yours truly, Very truly yours, Yours very truly, Sincerely, Yours sincerely, Sincerely yours.</a:t>
            </a:r>
          </a:p>
          <a:p>
            <a:r>
              <a:rPr lang="en-US" sz="2800" b="1" dirty="0" smtClean="0"/>
              <a:t>Signature: </a:t>
            </a:r>
            <a:r>
              <a:rPr lang="en-US" sz="2800" dirty="0" smtClean="0"/>
              <a:t>Immediately below your complimentary close, you hand-write your signature.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40692"/>
            <a:ext cx="9291215" cy="1049235"/>
          </a:xfrm>
        </p:spPr>
        <p:txBody>
          <a:bodyPr/>
          <a:lstStyle/>
          <a:p>
            <a:r>
              <a:rPr lang="en-IN" dirty="0"/>
              <a:t>Preparation process of effective business messages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89927"/>
            <a:ext cx="10422369" cy="471932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600" dirty="0"/>
              <a:t>Identify your purpose – Reason for the message and creation of goodwill</a:t>
            </a:r>
          </a:p>
          <a:p>
            <a:pPr marL="457200" indent="-457200">
              <a:buAutoNum type="arabicPeriod"/>
            </a:pPr>
            <a:r>
              <a:rPr lang="en-IN" sz="2600" dirty="0"/>
              <a:t>Analyse your audience – See message from audience point of view </a:t>
            </a:r>
          </a:p>
          <a:p>
            <a:pPr marL="457200" indent="-457200">
              <a:buAutoNum type="arabicPeriod"/>
            </a:pPr>
            <a:r>
              <a:rPr lang="en-IN" sz="2600" dirty="0"/>
              <a:t>Choose your ideas- select from many ideas to create a message </a:t>
            </a:r>
          </a:p>
          <a:p>
            <a:pPr marL="457200" indent="-457200">
              <a:buAutoNum type="arabicPeriod"/>
            </a:pPr>
            <a:r>
              <a:rPr lang="en-IN" sz="2600" dirty="0"/>
              <a:t>Collect your data- to support your ideas , check names, address, facts etc. </a:t>
            </a:r>
          </a:p>
          <a:p>
            <a:pPr marL="457200" indent="-457200">
              <a:buAutoNum type="arabicPeriod"/>
            </a:pPr>
            <a:r>
              <a:rPr lang="en-IN" sz="2600" dirty="0"/>
              <a:t>Organize your message- maintain the order 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63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38" y="407504"/>
            <a:ext cx="7977809" cy="59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908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“You can have all the great ideas in the world and if you can’t communicate, nobody will hear them.”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305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36" y="1756130"/>
            <a:ext cx="10774016" cy="3186931"/>
          </a:xfrm>
        </p:spPr>
        <p:txBody>
          <a:bodyPr>
            <a:normAutofit/>
          </a:bodyPr>
          <a:lstStyle/>
          <a:p>
            <a:r>
              <a:rPr lang="en-IN" dirty="0"/>
              <a:t>Bryan Garner, author of The HBR Guide to Better Business Writing. Effective writing “is not a gift that you’re born with,” he says. “It’s a skill that you cultivate.”</a:t>
            </a:r>
          </a:p>
        </p:txBody>
      </p:sp>
    </p:spTree>
    <p:extLst>
      <p:ext uri="{BB962C8B-B14F-4D97-AF65-F5344CB8AC3E}">
        <p14:creationId xmlns:p14="http://schemas.microsoft.com/office/powerpoint/2010/main" xmlns="" val="286078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Letter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7704" y="190564"/>
            <a:ext cx="9291215" cy="1049235"/>
          </a:xfrm>
        </p:spPr>
        <p:txBody>
          <a:bodyPr/>
          <a:lstStyle/>
          <a:p>
            <a:r>
              <a:rPr lang="en-US" dirty="0" smtClean="0"/>
              <a:t>Format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79" y="953589"/>
            <a:ext cx="10422558" cy="483325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Date: Use month, day, year format, e.g., March 3, 2012 or 3 March 2012.</a:t>
            </a:r>
          </a:p>
          <a:p>
            <a:r>
              <a:rPr lang="en-US" sz="2400" dirty="0" smtClean="0"/>
              <a:t>Sender's Address: It is a good idea to include sender's email and </a:t>
            </a:r>
            <a:r>
              <a:rPr lang="en-US" sz="2400" dirty="0" err="1" smtClean="0"/>
              <a:t>url</a:t>
            </a:r>
            <a:r>
              <a:rPr lang="en-US" sz="2400" dirty="0" smtClean="0"/>
              <a:t>, if available. ...</a:t>
            </a:r>
          </a:p>
          <a:p>
            <a:r>
              <a:rPr lang="en-US" sz="2400" dirty="0" smtClean="0"/>
              <a:t>Inside Address: Use full name. ...</a:t>
            </a:r>
          </a:p>
          <a:p>
            <a:r>
              <a:rPr lang="en-US" sz="2400" dirty="0" smtClean="0"/>
              <a:t>Salutation: Be sure to use a colon at the end of the name, not a comma as in personal letters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 </a:t>
            </a:r>
            <a:r>
              <a:rPr lang="en-US" sz="2400" b="1" dirty="0" smtClean="0"/>
              <a:t>Final notations: </a:t>
            </a:r>
            <a:r>
              <a:rPr lang="en-US" sz="2400" dirty="0" smtClean="0"/>
              <a:t>Two lines below your typed signature. For example, if you're sending copies of the letter to other people, you may type </a:t>
            </a:r>
            <a:r>
              <a:rPr lang="en-US" sz="2400" i="1" dirty="0" err="1" smtClean="0"/>
              <a:t>cc:,</a:t>
            </a:r>
            <a:r>
              <a:rPr lang="en-US" sz="2400" dirty="0" err="1" smtClean="0"/>
              <a:t>followed</a:t>
            </a:r>
            <a:r>
              <a:rPr lang="en-US" sz="2400" dirty="0" smtClean="0"/>
              <a:t> by the alphabetically listed names of those receiving the letter.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tx1"/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Business Letter Form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920" y="0"/>
            <a:ext cx="8686799" cy="71061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Recipient address: </a:t>
            </a:r>
            <a:r>
              <a:rPr lang="en-US" dirty="0" smtClean="0"/>
              <a:t>Three to six lines below the dateline, flush left. The recipient address is composed of:</a:t>
            </a:r>
          </a:p>
          <a:p>
            <a:r>
              <a:rPr lang="en-US" dirty="0" smtClean="0"/>
              <a:t>Addressee’s courtesy title and full name</a:t>
            </a:r>
          </a:p>
          <a:p>
            <a:r>
              <a:rPr lang="en-US" dirty="0" smtClean="0"/>
              <a:t>Addressee’s business title</a:t>
            </a:r>
          </a:p>
          <a:p>
            <a:r>
              <a:rPr lang="en-US" dirty="0" smtClean="0"/>
              <a:t>Business name</a:t>
            </a:r>
          </a:p>
          <a:p>
            <a:r>
              <a:rPr lang="en-US" dirty="0" smtClean="0"/>
              <a:t>Street address</a:t>
            </a:r>
          </a:p>
          <a:p>
            <a:r>
              <a:rPr lang="en-US" dirty="0" smtClean="0"/>
              <a:t>City, state, and zip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211</Words>
  <Application>Microsoft Office PowerPoint</Application>
  <PresentationFormat>Custom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Writing business messages and documents</vt:lpstr>
      <vt:lpstr>Preparation process of effective business messages </vt:lpstr>
      <vt:lpstr>Slide 3</vt:lpstr>
      <vt:lpstr>“You can have all the great ideas in the world and if you can’t communicate, nobody will hear them.” </vt:lpstr>
      <vt:lpstr>Bryan Garner, author of The HBR Guide to Better Business Writing. Effective writing “is not a gift that you’re born with,” he says. “It’s a skill that you cultivate.”</vt:lpstr>
      <vt:lpstr>Business Letter </vt:lpstr>
      <vt:lpstr>Format 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business messages and documents</dc:title>
  <dc:creator>Rimma Quadros</dc:creator>
  <cp:lastModifiedBy>a</cp:lastModifiedBy>
  <cp:revision>5</cp:revision>
  <dcterms:created xsi:type="dcterms:W3CDTF">2016-08-08T17:38:48Z</dcterms:created>
  <dcterms:modified xsi:type="dcterms:W3CDTF">2016-08-11T06:13:56Z</dcterms:modified>
</cp:coreProperties>
</file>