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Cabin"/>
      <p:regular r:id="rId20"/>
      <p:bold r:id="rId21"/>
      <p:italic r:id="rId22"/>
      <p:boldItalic r:id="rId23"/>
    </p:embeddedFont>
    <p:embeddedFont>
      <p:font typeface="Bebas Neue"/>
      <p:regular r:id="rId24"/>
    </p:embeddedFont>
    <p:embeddedFont>
      <p:font typeface="Alata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bin-regular.fntdata"/><Relationship Id="rId22" Type="http://schemas.openxmlformats.org/officeDocument/2006/relationships/font" Target="fonts/Cabin-italic.fntdata"/><Relationship Id="rId21" Type="http://schemas.openxmlformats.org/officeDocument/2006/relationships/font" Target="fonts/Cabin-bold.fntdata"/><Relationship Id="rId24" Type="http://schemas.openxmlformats.org/officeDocument/2006/relationships/font" Target="fonts/BebasNeue-regular.fntdata"/><Relationship Id="rId23" Type="http://schemas.openxmlformats.org/officeDocument/2006/relationships/font" Target="fonts/Cabin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Alat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19" Type="http://schemas.openxmlformats.org/officeDocument/2006/relationships/font" Target="fonts/Lato-boldItalic.fntdata"/><Relationship Id="rId18" Type="http://schemas.openxmlformats.org/officeDocument/2006/relationships/font" Target="fonts/La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8ea56dbdc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8ea56dbdc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308b3f23f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308b3f23f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308b3f23f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308b3f23f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2d25608eb_0_15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2d25608eb_0_15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1308b3f23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1308b3f23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a2d25608eb_0_16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a2d25608eb_0_16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summary, pur </a:t>
            </a:r>
            <a:r>
              <a:rPr lang="en"/>
              <a:t>website</a:t>
            </a:r>
            <a:r>
              <a:rPr lang="en"/>
              <a:t> mainly support 4 new features: 1,2,3,4. After the user testing, we learned from their feedback and  have re-designed some interfaces. So the next step is </a:t>
            </a:r>
            <a:r>
              <a:rPr lang="en"/>
              <a:t>invite</a:t>
            </a:r>
            <a:r>
              <a:rPr lang="en"/>
              <a:t> our participants re-test our website to see if this new items improve the usability of our website. 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2c92933e7_0_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2c92933e7_0_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your </a:t>
            </a:r>
            <a:r>
              <a:rPr lang="en"/>
              <a:t>listening</a:t>
            </a:r>
            <a:r>
              <a:rPr lang="en"/>
              <a:t> and </a:t>
            </a:r>
            <a:r>
              <a:rPr lang="en"/>
              <a:t>please</a:t>
            </a:r>
            <a:r>
              <a:rPr lang="en"/>
              <a:t> feel free to ask questions ;)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473700" y="537450"/>
            <a:ext cx="8196600" cy="40686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776675" y="2403588"/>
            <a:ext cx="1217375" cy="1247275"/>
            <a:chOff x="4982125" y="3190650"/>
            <a:chExt cx="1217375" cy="1247275"/>
          </a:xfrm>
        </p:grpSpPr>
        <p:sp>
          <p:nvSpPr>
            <p:cNvPr id="11" name="Google Shape;11;p2"/>
            <p:cNvSpPr/>
            <p:nvPr/>
          </p:nvSpPr>
          <p:spPr>
            <a:xfrm>
              <a:off x="5193375" y="3190650"/>
              <a:ext cx="722675" cy="1247275"/>
            </a:xfrm>
            <a:custGeom>
              <a:rect b="b" l="l" r="r" t="t"/>
              <a:pathLst>
                <a:path extrusionOk="0" h="49891" w="28907">
                  <a:moveTo>
                    <a:pt x="4006" y="0"/>
                  </a:moveTo>
                  <a:cubicBezTo>
                    <a:pt x="2688" y="0"/>
                    <a:pt x="1350" y="105"/>
                    <a:pt x="0" y="321"/>
                  </a:cubicBezTo>
                  <a:lnTo>
                    <a:pt x="0" y="49562"/>
                  </a:lnTo>
                  <a:cubicBezTo>
                    <a:pt x="1364" y="49783"/>
                    <a:pt x="2716" y="49890"/>
                    <a:pt x="4048" y="49890"/>
                  </a:cubicBezTo>
                  <a:cubicBezTo>
                    <a:pt x="17527" y="49890"/>
                    <a:pt x="28907" y="38939"/>
                    <a:pt x="28907" y="24942"/>
                  </a:cubicBezTo>
                  <a:cubicBezTo>
                    <a:pt x="28907" y="10957"/>
                    <a:pt x="17503" y="0"/>
                    <a:pt x="4006" y="0"/>
                  </a:cubicBez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982125" y="3526941"/>
              <a:ext cx="1092750" cy="38025"/>
            </a:xfrm>
            <a:custGeom>
              <a:rect b="b" l="l" r="r" t="t"/>
              <a:pathLst>
                <a:path extrusionOk="0" h="1521" w="43710">
                  <a:moveTo>
                    <a:pt x="0" y="0"/>
                  </a:moveTo>
                  <a:lnTo>
                    <a:pt x="0" y="1520"/>
                  </a:lnTo>
                  <a:lnTo>
                    <a:pt x="43709" y="1520"/>
                  </a:lnTo>
                  <a:lnTo>
                    <a:pt x="43709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439575" y="3694866"/>
              <a:ext cx="759925" cy="38025"/>
            </a:xfrm>
            <a:custGeom>
              <a:rect b="b" l="l" r="r" t="t"/>
              <a:pathLst>
                <a:path extrusionOk="0" h="1521" w="30397">
                  <a:moveTo>
                    <a:pt x="1" y="1"/>
                  </a:moveTo>
                  <a:lnTo>
                    <a:pt x="1" y="1521"/>
                  </a:lnTo>
                  <a:lnTo>
                    <a:pt x="30396" y="1521"/>
                  </a:lnTo>
                  <a:lnTo>
                    <a:pt x="30396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865225" y="949900"/>
            <a:ext cx="7413577" cy="3272196"/>
          </a:xfrm>
          <a:custGeom>
            <a:rect b="b" l="l" r="r" t="t"/>
            <a:pathLst>
              <a:path extrusionOk="0" h="57874" w="57905">
                <a:moveTo>
                  <a:pt x="1" y="1"/>
                </a:moveTo>
                <a:lnTo>
                  <a:pt x="1" y="57874"/>
                </a:lnTo>
                <a:lnTo>
                  <a:pt x="57905" y="57874"/>
                </a:lnTo>
                <a:lnTo>
                  <a:pt x="5790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1858950" y="1293275"/>
            <a:ext cx="5426100" cy="18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4900"/>
              <a:buFont typeface="Bebas Neue"/>
              <a:buNone/>
              <a:defRPr sz="4900">
                <a:solidFill>
                  <a:srgbClr val="01BEC0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893525" y="3441450"/>
            <a:ext cx="53154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1E343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2"/>
          <p:cNvSpPr/>
          <p:nvPr/>
        </p:nvSpPr>
        <p:spPr>
          <a:xfrm>
            <a:off x="7285087" y="306378"/>
            <a:ext cx="1611574" cy="1722263"/>
          </a:xfrm>
          <a:custGeom>
            <a:rect b="b" l="l" r="r" t="t"/>
            <a:pathLst>
              <a:path extrusionOk="0" h="61460" w="5751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247339" y="3114855"/>
            <a:ext cx="1611574" cy="1722263"/>
          </a:xfrm>
          <a:custGeom>
            <a:rect b="b" l="l" r="r" t="t"/>
            <a:pathLst>
              <a:path extrusionOk="0" h="61460" w="5751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7752800" y="4738275"/>
            <a:ext cx="911900" cy="277375"/>
            <a:chOff x="3792125" y="4705525"/>
            <a:chExt cx="911900" cy="277375"/>
          </a:xfrm>
        </p:grpSpPr>
        <p:sp>
          <p:nvSpPr>
            <p:cNvPr id="20" name="Google Shape;20;p2"/>
            <p:cNvSpPr/>
            <p:nvPr/>
          </p:nvSpPr>
          <p:spPr>
            <a:xfrm>
              <a:off x="3792125" y="4705525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988175" y="4705525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85000" y="4705525"/>
              <a:ext cx="126150" cy="109450"/>
            </a:xfrm>
            <a:custGeom>
              <a:rect b="b" l="l" r="r" t="t"/>
              <a:pathLst>
                <a:path extrusionOk="0" h="4378" w="5046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81050" y="4705525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577850" y="4705525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792125" y="4873450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988175" y="4873450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85000" y="4873450"/>
              <a:ext cx="126150" cy="109450"/>
            </a:xfrm>
            <a:custGeom>
              <a:rect b="b" l="l" r="r" t="t"/>
              <a:pathLst>
                <a:path extrusionOk="0" h="4378" w="5046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381050" y="4873450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577850" y="4873450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4625268" y="-334509"/>
            <a:ext cx="1783638" cy="1104129"/>
            <a:chOff x="3916750" y="1152275"/>
            <a:chExt cx="1286525" cy="796400"/>
          </a:xfrm>
        </p:grpSpPr>
        <p:sp>
          <p:nvSpPr>
            <p:cNvPr id="31" name="Google Shape;31;p2"/>
            <p:cNvSpPr/>
            <p:nvPr/>
          </p:nvSpPr>
          <p:spPr>
            <a:xfrm>
              <a:off x="3916750" y="1351375"/>
              <a:ext cx="642125" cy="597300"/>
            </a:xfrm>
            <a:custGeom>
              <a:rect b="b" l="l" r="r" t="t"/>
              <a:pathLst>
                <a:path extrusionOk="0" h="23892" w="25685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445650" y="1152275"/>
              <a:ext cx="757625" cy="712800"/>
            </a:xfrm>
            <a:custGeom>
              <a:rect b="b" l="l" r="r" t="t"/>
              <a:pathLst>
                <a:path extrusionOk="0" h="28512" w="30305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5314222" y="4412332"/>
            <a:ext cx="536294" cy="474079"/>
          </a:xfrm>
          <a:custGeom>
            <a:rect b="b" l="l" r="r" t="t"/>
            <a:pathLst>
              <a:path extrusionOk="0" h="13678" w="15473">
                <a:moveTo>
                  <a:pt x="13679" y="0"/>
                </a:moveTo>
                <a:lnTo>
                  <a:pt x="1" y="13678"/>
                </a:lnTo>
                <a:lnTo>
                  <a:pt x="1794" y="13678"/>
                </a:lnTo>
                <a:lnTo>
                  <a:pt x="15472" y="0"/>
                </a:lnTo>
                <a:close/>
              </a:path>
            </a:pathLst>
          </a:custGeom>
          <a:solidFill>
            <a:srgbClr val="ABDF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" name="Google Shape;34;p2"/>
          <p:cNvGrpSpPr/>
          <p:nvPr/>
        </p:nvGrpSpPr>
        <p:grpSpPr>
          <a:xfrm>
            <a:off x="546273" y="1022750"/>
            <a:ext cx="1154127" cy="757271"/>
            <a:chOff x="1049948" y="2557525"/>
            <a:chExt cx="1154127" cy="757271"/>
          </a:xfrm>
        </p:grpSpPr>
        <p:sp>
          <p:nvSpPr>
            <p:cNvPr id="35" name="Google Shape;35;p2"/>
            <p:cNvSpPr/>
            <p:nvPr/>
          </p:nvSpPr>
          <p:spPr>
            <a:xfrm>
              <a:off x="1049948" y="2557525"/>
              <a:ext cx="815391" cy="757271"/>
            </a:xfrm>
            <a:custGeom>
              <a:rect b="b" l="l" r="r" t="t"/>
              <a:pathLst>
                <a:path extrusionOk="0" h="25577" w="27540">
                  <a:moveTo>
                    <a:pt x="13733" y="1"/>
                  </a:moveTo>
                  <a:cubicBezTo>
                    <a:pt x="7598" y="1"/>
                    <a:pt x="2193" y="4441"/>
                    <a:pt x="1156" y="10722"/>
                  </a:cubicBezTo>
                  <a:cubicBezTo>
                    <a:pt x="1" y="17683"/>
                    <a:pt x="4742" y="24248"/>
                    <a:pt x="11703" y="25403"/>
                  </a:cubicBezTo>
                  <a:cubicBezTo>
                    <a:pt x="12407" y="25520"/>
                    <a:pt x="13107" y="25576"/>
                    <a:pt x="13798" y="25576"/>
                  </a:cubicBezTo>
                  <a:cubicBezTo>
                    <a:pt x="19942" y="25576"/>
                    <a:pt x="25373" y="21113"/>
                    <a:pt x="26384" y="14856"/>
                  </a:cubicBezTo>
                  <a:cubicBezTo>
                    <a:pt x="27539" y="7895"/>
                    <a:pt x="22828" y="1299"/>
                    <a:pt x="15837" y="175"/>
                  </a:cubicBezTo>
                  <a:cubicBezTo>
                    <a:pt x="15130" y="57"/>
                    <a:pt x="14427" y="1"/>
                    <a:pt x="13733" y="1"/>
                  </a:cubicBez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388675" y="2652538"/>
              <a:ext cx="815400" cy="107150"/>
            </a:xfrm>
            <a:custGeom>
              <a:rect b="b" l="l" r="r" t="t"/>
              <a:pathLst>
                <a:path extrusionOk="0" h="4286" w="32616">
                  <a:moveTo>
                    <a:pt x="8299" y="0"/>
                  </a:moveTo>
                  <a:lnTo>
                    <a:pt x="4317" y="3100"/>
                  </a:lnTo>
                  <a:lnTo>
                    <a:pt x="578" y="213"/>
                  </a:lnTo>
                  <a:lnTo>
                    <a:pt x="1" y="973"/>
                  </a:lnTo>
                  <a:lnTo>
                    <a:pt x="4317" y="4286"/>
                  </a:lnTo>
                  <a:lnTo>
                    <a:pt x="8299" y="1185"/>
                  </a:lnTo>
                  <a:lnTo>
                    <a:pt x="12311" y="4286"/>
                  </a:lnTo>
                  <a:lnTo>
                    <a:pt x="16323" y="1185"/>
                  </a:lnTo>
                  <a:lnTo>
                    <a:pt x="20335" y="4286"/>
                  </a:lnTo>
                  <a:lnTo>
                    <a:pt x="24317" y="1185"/>
                  </a:lnTo>
                  <a:lnTo>
                    <a:pt x="28329" y="4286"/>
                  </a:lnTo>
                  <a:lnTo>
                    <a:pt x="32615" y="973"/>
                  </a:lnTo>
                  <a:lnTo>
                    <a:pt x="32038" y="213"/>
                  </a:lnTo>
                  <a:lnTo>
                    <a:pt x="28329" y="3100"/>
                  </a:lnTo>
                  <a:lnTo>
                    <a:pt x="24317" y="0"/>
                  </a:lnTo>
                  <a:lnTo>
                    <a:pt x="20335" y="3100"/>
                  </a:lnTo>
                  <a:lnTo>
                    <a:pt x="16323" y="0"/>
                  </a:lnTo>
                  <a:lnTo>
                    <a:pt x="12311" y="3100"/>
                  </a:lnTo>
                  <a:lnTo>
                    <a:pt x="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"/>
          <p:cNvSpPr txBox="1"/>
          <p:nvPr>
            <p:ph hasCustomPrompt="1" type="title"/>
          </p:nvPr>
        </p:nvSpPr>
        <p:spPr>
          <a:xfrm>
            <a:off x="713225" y="1436350"/>
            <a:ext cx="7717800" cy="14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8" name="Google Shape;228;p11"/>
          <p:cNvSpPr txBox="1"/>
          <p:nvPr>
            <p:ph idx="1" type="body"/>
          </p:nvPr>
        </p:nvSpPr>
        <p:spPr>
          <a:xfrm>
            <a:off x="713225" y="2847425"/>
            <a:ext cx="7717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grpSp>
        <p:nvGrpSpPr>
          <p:cNvPr id="229" name="Google Shape;229;p11"/>
          <p:cNvGrpSpPr/>
          <p:nvPr/>
        </p:nvGrpSpPr>
        <p:grpSpPr>
          <a:xfrm>
            <a:off x="8431837" y="92668"/>
            <a:ext cx="965013" cy="988715"/>
            <a:chOff x="4982125" y="3190650"/>
            <a:chExt cx="1217375" cy="1247275"/>
          </a:xfrm>
        </p:grpSpPr>
        <p:sp>
          <p:nvSpPr>
            <p:cNvPr id="230" name="Google Shape;230;p11"/>
            <p:cNvSpPr/>
            <p:nvPr/>
          </p:nvSpPr>
          <p:spPr>
            <a:xfrm>
              <a:off x="5193375" y="3190650"/>
              <a:ext cx="722675" cy="1247275"/>
            </a:xfrm>
            <a:custGeom>
              <a:rect b="b" l="l" r="r" t="t"/>
              <a:pathLst>
                <a:path extrusionOk="0" h="49891" w="28907">
                  <a:moveTo>
                    <a:pt x="4006" y="0"/>
                  </a:moveTo>
                  <a:cubicBezTo>
                    <a:pt x="2688" y="0"/>
                    <a:pt x="1350" y="105"/>
                    <a:pt x="0" y="321"/>
                  </a:cubicBezTo>
                  <a:lnTo>
                    <a:pt x="0" y="49562"/>
                  </a:lnTo>
                  <a:cubicBezTo>
                    <a:pt x="1364" y="49783"/>
                    <a:pt x="2716" y="49890"/>
                    <a:pt x="4048" y="49890"/>
                  </a:cubicBezTo>
                  <a:cubicBezTo>
                    <a:pt x="17527" y="49890"/>
                    <a:pt x="28907" y="38939"/>
                    <a:pt x="28907" y="24942"/>
                  </a:cubicBezTo>
                  <a:cubicBezTo>
                    <a:pt x="28907" y="10957"/>
                    <a:pt x="17503" y="0"/>
                    <a:pt x="4006" y="0"/>
                  </a:cubicBez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1"/>
            <p:cNvSpPr/>
            <p:nvPr/>
          </p:nvSpPr>
          <p:spPr>
            <a:xfrm>
              <a:off x="4982125" y="3526941"/>
              <a:ext cx="1092750" cy="38025"/>
            </a:xfrm>
            <a:custGeom>
              <a:rect b="b" l="l" r="r" t="t"/>
              <a:pathLst>
                <a:path extrusionOk="0" h="1521" w="43710">
                  <a:moveTo>
                    <a:pt x="0" y="0"/>
                  </a:moveTo>
                  <a:lnTo>
                    <a:pt x="0" y="1520"/>
                  </a:lnTo>
                  <a:lnTo>
                    <a:pt x="43709" y="1520"/>
                  </a:lnTo>
                  <a:lnTo>
                    <a:pt x="43709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5439575" y="3694866"/>
              <a:ext cx="759925" cy="38025"/>
            </a:xfrm>
            <a:custGeom>
              <a:rect b="b" l="l" r="r" t="t"/>
              <a:pathLst>
                <a:path extrusionOk="0" h="1521" w="30397">
                  <a:moveTo>
                    <a:pt x="1" y="1"/>
                  </a:moveTo>
                  <a:lnTo>
                    <a:pt x="1" y="1521"/>
                  </a:lnTo>
                  <a:lnTo>
                    <a:pt x="30396" y="1521"/>
                  </a:lnTo>
                  <a:lnTo>
                    <a:pt x="30396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11"/>
          <p:cNvSpPr/>
          <p:nvPr/>
        </p:nvSpPr>
        <p:spPr>
          <a:xfrm rot="10800000">
            <a:off x="-153465" y="4203652"/>
            <a:ext cx="675268" cy="1165454"/>
          </a:xfrm>
          <a:custGeom>
            <a:rect b="b" l="l" r="r" t="t"/>
            <a:pathLst>
              <a:path extrusionOk="0" h="49891" w="28907">
                <a:moveTo>
                  <a:pt x="4006" y="0"/>
                </a:moveTo>
                <a:cubicBezTo>
                  <a:pt x="2688" y="0"/>
                  <a:pt x="1350" y="105"/>
                  <a:pt x="0" y="321"/>
                </a:cubicBezTo>
                <a:lnTo>
                  <a:pt x="0" y="49562"/>
                </a:lnTo>
                <a:cubicBezTo>
                  <a:pt x="1364" y="49783"/>
                  <a:pt x="2716" y="49890"/>
                  <a:pt x="4048" y="49890"/>
                </a:cubicBezTo>
                <a:cubicBezTo>
                  <a:pt x="17527" y="49890"/>
                  <a:pt x="28907" y="38939"/>
                  <a:pt x="28907" y="24942"/>
                </a:cubicBezTo>
                <a:cubicBezTo>
                  <a:pt x="28907" y="10957"/>
                  <a:pt x="17503" y="0"/>
                  <a:pt x="4006" y="0"/>
                </a:cubicBezTo>
                <a:close/>
              </a:path>
            </a:pathLst>
          </a:custGeom>
          <a:solidFill>
            <a:srgbClr val="ABDF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1"/>
          <p:cNvSpPr/>
          <p:nvPr/>
        </p:nvSpPr>
        <p:spPr>
          <a:xfrm>
            <a:off x="-33150" y="4843350"/>
            <a:ext cx="815400" cy="107150"/>
          </a:xfrm>
          <a:custGeom>
            <a:rect b="b" l="l" r="r" t="t"/>
            <a:pathLst>
              <a:path extrusionOk="0" h="4286" w="32616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1"/>
          <p:cNvSpPr/>
          <p:nvPr/>
        </p:nvSpPr>
        <p:spPr>
          <a:xfrm flipH="1">
            <a:off x="362373" y="253474"/>
            <a:ext cx="1259613" cy="1346128"/>
          </a:xfrm>
          <a:custGeom>
            <a:rect b="b" l="l" r="r" t="t"/>
            <a:pathLst>
              <a:path extrusionOk="0" h="61460" w="5751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1"/>
          <p:cNvSpPr/>
          <p:nvPr/>
        </p:nvSpPr>
        <p:spPr>
          <a:xfrm flipH="1" rot="10800000">
            <a:off x="7502023" y="3585299"/>
            <a:ext cx="1259613" cy="1346128"/>
          </a:xfrm>
          <a:custGeom>
            <a:rect b="b" l="l" r="r" t="t"/>
            <a:pathLst>
              <a:path extrusionOk="0" h="61460" w="5751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"/>
          <p:cNvSpPr txBox="1"/>
          <p:nvPr>
            <p:ph hasCustomPrompt="1" type="title"/>
          </p:nvPr>
        </p:nvSpPr>
        <p:spPr>
          <a:xfrm>
            <a:off x="1018025" y="979575"/>
            <a:ext cx="31023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0" name="Google Shape;240;p13"/>
          <p:cNvSpPr txBox="1"/>
          <p:nvPr>
            <p:ph idx="2" type="title"/>
          </p:nvPr>
        </p:nvSpPr>
        <p:spPr>
          <a:xfrm>
            <a:off x="1022025" y="1307025"/>
            <a:ext cx="3102300" cy="7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41" name="Google Shape;241;p13"/>
          <p:cNvSpPr txBox="1"/>
          <p:nvPr>
            <p:ph hasCustomPrompt="1" idx="3" type="title"/>
          </p:nvPr>
        </p:nvSpPr>
        <p:spPr>
          <a:xfrm>
            <a:off x="1018025" y="2808375"/>
            <a:ext cx="31023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2" name="Google Shape;242;p13"/>
          <p:cNvSpPr txBox="1"/>
          <p:nvPr>
            <p:ph idx="4" type="title"/>
          </p:nvPr>
        </p:nvSpPr>
        <p:spPr>
          <a:xfrm>
            <a:off x="1022025" y="3135825"/>
            <a:ext cx="3102300" cy="7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43" name="Google Shape;243;p13"/>
          <p:cNvSpPr txBox="1"/>
          <p:nvPr>
            <p:ph hasCustomPrompt="1" idx="5" type="title"/>
          </p:nvPr>
        </p:nvSpPr>
        <p:spPr>
          <a:xfrm>
            <a:off x="5056625" y="979575"/>
            <a:ext cx="30657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/>
          <p:nvPr>
            <p:ph idx="6" type="title"/>
          </p:nvPr>
        </p:nvSpPr>
        <p:spPr>
          <a:xfrm>
            <a:off x="5060343" y="1307025"/>
            <a:ext cx="3065700" cy="7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45" name="Google Shape;245;p13"/>
          <p:cNvSpPr txBox="1"/>
          <p:nvPr>
            <p:ph hasCustomPrompt="1" idx="7" type="title"/>
          </p:nvPr>
        </p:nvSpPr>
        <p:spPr>
          <a:xfrm>
            <a:off x="5056625" y="2808375"/>
            <a:ext cx="30657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/>
          <p:nvPr>
            <p:ph idx="8" type="title"/>
          </p:nvPr>
        </p:nvSpPr>
        <p:spPr>
          <a:xfrm>
            <a:off x="5060343" y="3135825"/>
            <a:ext cx="3065700" cy="7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47" name="Google Shape;247;p13"/>
          <p:cNvSpPr txBox="1"/>
          <p:nvPr>
            <p:ph idx="1" type="subTitle"/>
          </p:nvPr>
        </p:nvSpPr>
        <p:spPr>
          <a:xfrm>
            <a:off x="1022025" y="1900925"/>
            <a:ext cx="3102300" cy="6855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48" name="Google Shape;248;p13"/>
          <p:cNvSpPr txBox="1"/>
          <p:nvPr>
            <p:ph idx="9" type="subTitle"/>
          </p:nvPr>
        </p:nvSpPr>
        <p:spPr>
          <a:xfrm>
            <a:off x="1018025" y="3730425"/>
            <a:ext cx="3102300" cy="6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49" name="Google Shape;249;p13"/>
          <p:cNvSpPr txBox="1"/>
          <p:nvPr>
            <p:ph idx="13" type="subTitle"/>
          </p:nvPr>
        </p:nvSpPr>
        <p:spPr>
          <a:xfrm>
            <a:off x="5060625" y="3730425"/>
            <a:ext cx="3065700" cy="6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50" name="Google Shape;250;p13"/>
          <p:cNvSpPr txBox="1"/>
          <p:nvPr>
            <p:ph idx="14" type="subTitle"/>
          </p:nvPr>
        </p:nvSpPr>
        <p:spPr>
          <a:xfrm>
            <a:off x="5066775" y="1901625"/>
            <a:ext cx="3065700" cy="6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51" name="Google Shape;251;p13"/>
          <p:cNvGrpSpPr/>
          <p:nvPr/>
        </p:nvGrpSpPr>
        <p:grpSpPr>
          <a:xfrm rot="-5400000">
            <a:off x="3090131" y="-432828"/>
            <a:ext cx="702288" cy="974617"/>
            <a:chOff x="744950" y="2537550"/>
            <a:chExt cx="1156600" cy="1629250"/>
          </a:xfrm>
        </p:grpSpPr>
        <p:sp>
          <p:nvSpPr>
            <p:cNvPr id="252" name="Google Shape;252;p13"/>
            <p:cNvSpPr/>
            <p:nvPr/>
          </p:nvSpPr>
          <p:spPr>
            <a:xfrm>
              <a:off x="744950" y="2738175"/>
              <a:ext cx="1068450" cy="1428625"/>
            </a:xfrm>
            <a:custGeom>
              <a:rect b="b" l="l" r="r" t="t"/>
              <a:pathLst>
                <a:path extrusionOk="0" h="57145" w="42738">
                  <a:moveTo>
                    <a:pt x="1" y="0"/>
                  </a:moveTo>
                  <a:lnTo>
                    <a:pt x="1" y="57144"/>
                  </a:lnTo>
                  <a:lnTo>
                    <a:pt x="42737" y="285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849825" y="2537550"/>
              <a:ext cx="46375" cy="18275"/>
            </a:xfrm>
            <a:custGeom>
              <a:rect b="b" l="l" r="r" t="t"/>
              <a:pathLst>
                <a:path extrusionOk="0" h="731" w="1855">
                  <a:moveTo>
                    <a:pt x="1" y="1"/>
                  </a:moveTo>
                  <a:lnTo>
                    <a:pt x="1" y="730"/>
                  </a:lnTo>
                  <a:lnTo>
                    <a:pt x="1855" y="730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849825" y="2602150"/>
              <a:ext cx="143650" cy="18275"/>
            </a:xfrm>
            <a:custGeom>
              <a:rect b="b" l="l" r="r" t="t"/>
              <a:pathLst>
                <a:path extrusionOk="0" h="731" w="5746">
                  <a:moveTo>
                    <a:pt x="1" y="1"/>
                  </a:moveTo>
                  <a:lnTo>
                    <a:pt x="1" y="730"/>
                  </a:lnTo>
                  <a:lnTo>
                    <a:pt x="5745" y="730"/>
                  </a:lnTo>
                  <a:lnTo>
                    <a:pt x="46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849825" y="2666750"/>
              <a:ext cx="240150" cy="18250"/>
            </a:xfrm>
            <a:custGeom>
              <a:rect b="b" l="l" r="r" t="t"/>
              <a:pathLst>
                <a:path extrusionOk="0" h="730" w="9606">
                  <a:moveTo>
                    <a:pt x="1" y="0"/>
                  </a:moveTo>
                  <a:lnTo>
                    <a:pt x="1" y="730"/>
                  </a:lnTo>
                  <a:lnTo>
                    <a:pt x="9606" y="730"/>
                  </a:lnTo>
                  <a:lnTo>
                    <a:pt x="85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849825" y="2732100"/>
              <a:ext cx="337425" cy="17500"/>
            </a:xfrm>
            <a:custGeom>
              <a:rect b="b" l="l" r="r" t="t"/>
              <a:pathLst>
                <a:path extrusionOk="0" h="700" w="13497">
                  <a:moveTo>
                    <a:pt x="1" y="0"/>
                  </a:moveTo>
                  <a:lnTo>
                    <a:pt x="1" y="699"/>
                  </a:lnTo>
                  <a:lnTo>
                    <a:pt x="13496" y="699"/>
                  </a:lnTo>
                  <a:lnTo>
                    <a:pt x="124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849825" y="2796675"/>
              <a:ext cx="433925" cy="17500"/>
            </a:xfrm>
            <a:custGeom>
              <a:rect b="b" l="l" r="r" t="t"/>
              <a:pathLst>
                <a:path extrusionOk="0" h="700" w="17357">
                  <a:moveTo>
                    <a:pt x="1" y="1"/>
                  </a:moveTo>
                  <a:lnTo>
                    <a:pt x="1" y="700"/>
                  </a:lnTo>
                  <a:lnTo>
                    <a:pt x="17356" y="70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849825" y="2861275"/>
              <a:ext cx="531200" cy="18250"/>
            </a:xfrm>
            <a:custGeom>
              <a:rect b="b" l="l" r="r" t="t"/>
              <a:pathLst>
                <a:path extrusionOk="0" h="730" w="21248">
                  <a:moveTo>
                    <a:pt x="1" y="0"/>
                  </a:moveTo>
                  <a:lnTo>
                    <a:pt x="1" y="730"/>
                  </a:lnTo>
                  <a:lnTo>
                    <a:pt x="21247" y="730"/>
                  </a:lnTo>
                  <a:lnTo>
                    <a:pt x="20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849825" y="2925875"/>
              <a:ext cx="627700" cy="18250"/>
            </a:xfrm>
            <a:custGeom>
              <a:rect b="b" l="l" r="r" t="t"/>
              <a:pathLst>
                <a:path extrusionOk="0" h="730" w="25108">
                  <a:moveTo>
                    <a:pt x="1" y="0"/>
                  </a:moveTo>
                  <a:lnTo>
                    <a:pt x="1" y="730"/>
                  </a:lnTo>
                  <a:lnTo>
                    <a:pt x="25107" y="730"/>
                  </a:lnTo>
                  <a:lnTo>
                    <a:pt x="24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849825" y="2990450"/>
              <a:ext cx="724975" cy="18275"/>
            </a:xfrm>
            <a:custGeom>
              <a:rect b="b" l="l" r="r" t="t"/>
              <a:pathLst>
                <a:path extrusionOk="0" h="731" w="28999">
                  <a:moveTo>
                    <a:pt x="1" y="1"/>
                  </a:moveTo>
                  <a:lnTo>
                    <a:pt x="1" y="730"/>
                  </a:lnTo>
                  <a:lnTo>
                    <a:pt x="28998" y="730"/>
                  </a:lnTo>
                  <a:lnTo>
                    <a:pt x="279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849825" y="3055800"/>
              <a:ext cx="821475" cy="17500"/>
            </a:xfrm>
            <a:custGeom>
              <a:rect b="b" l="l" r="r" t="t"/>
              <a:pathLst>
                <a:path extrusionOk="0" h="700" w="32859">
                  <a:moveTo>
                    <a:pt x="1" y="1"/>
                  </a:moveTo>
                  <a:lnTo>
                    <a:pt x="1" y="700"/>
                  </a:lnTo>
                  <a:lnTo>
                    <a:pt x="32858" y="700"/>
                  </a:lnTo>
                  <a:lnTo>
                    <a:pt x="317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849825" y="3120400"/>
              <a:ext cx="918725" cy="17500"/>
            </a:xfrm>
            <a:custGeom>
              <a:rect b="b" l="l" r="r" t="t"/>
              <a:pathLst>
                <a:path extrusionOk="0" h="700" w="36749">
                  <a:moveTo>
                    <a:pt x="1" y="0"/>
                  </a:moveTo>
                  <a:lnTo>
                    <a:pt x="1" y="699"/>
                  </a:lnTo>
                  <a:lnTo>
                    <a:pt x="36749" y="699"/>
                  </a:lnTo>
                  <a:lnTo>
                    <a:pt x="356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849825" y="3184975"/>
              <a:ext cx="1015250" cy="17525"/>
            </a:xfrm>
            <a:custGeom>
              <a:rect b="b" l="l" r="r" t="t"/>
              <a:pathLst>
                <a:path extrusionOk="0" h="701" w="40610">
                  <a:moveTo>
                    <a:pt x="1" y="1"/>
                  </a:moveTo>
                  <a:lnTo>
                    <a:pt x="1" y="700"/>
                  </a:lnTo>
                  <a:lnTo>
                    <a:pt x="40609" y="700"/>
                  </a:lnTo>
                  <a:lnTo>
                    <a:pt x="395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849825" y="3249575"/>
              <a:ext cx="1051725" cy="18275"/>
            </a:xfrm>
            <a:custGeom>
              <a:rect b="b" l="l" r="r" t="t"/>
              <a:pathLst>
                <a:path extrusionOk="0" h="731" w="42069">
                  <a:moveTo>
                    <a:pt x="1" y="1"/>
                  </a:moveTo>
                  <a:lnTo>
                    <a:pt x="1" y="730"/>
                  </a:lnTo>
                  <a:lnTo>
                    <a:pt x="41004" y="730"/>
                  </a:lnTo>
                  <a:lnTo>
                    <a:pt x="420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849825" y="3314175"/>
              <a:ext cx="955200" cy="18250"/>
            </a:xfrm>
            <a:custGeom>
              <a:rect b="b" l="l" r="r" t="t"/>
              <a:pathLst>
                <a:path extrusionOk="0" h="730" w="38208">
                  <a:moveTo>
                    <a:pt x="1" y="0"/>
                  </a:moveTo>
                  <a:lnTo>
                    <a:pt x="1" y="730"/>
                  </a:lnTo>
                  <a:lnTo>
                    <a:pt x="37114" y="730"/>
                  </a:lnTo>
                  <a:lnTo>
                    <a:pt x="38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849825" y="3378750"/>
              <a:ext cx="857950" cy="18275"/>
            </a:xfrm>
            <a:custGeom>
              <a:rect b="b" l="l" r="r" t="t"/>
              <a:pathLst>
                <a:path extrusionOk="0" h="731" w="34318">
                  <a:moveTo>
                    <a:pt x="1" y="1"/>
                  </a:moveTo>
                  <a:lnTo>
                    <a:pt x="1" y="730"/>
                  </a:lnTo>
                  <a:lnTo>
                    <a:pt x="33253" y="730"/>
                  </a:lnTo>
                  <a:lnTo>
                    <a:pt x="34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849825" y="3444100"/>
              <a:ext cx="761450" cy="17500"/>
            </a:xfrm>
            <a:custGeom>
              <a:rect b="b" l="l" r="r" t="t"/>
              <a:pathLst>
                <a:path extrusionOk="0" h="700" w="30458">
                  <a:moveTo>
                    <a:pt x="1" y="1"/>
                  </a:moveTo>
                  <a:lnTo>
                    <a:pt x="1" y="700"/>
                  </a:lnTo>
                  <a:lnTo>
                    <a:pt x="29363" y="700"/>
                  </a:lnTo>
                  <a:lnTo>
                    <a:pt x="30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849825" y="3508700"/>
              <a:ext cx="664175" cy="17500"/>
            </a:xfrm>
            <a:custGeom>
              <a:rect b="b" l="l" r="r" t="t"/>
              <a:pathLst>
                <a:path extrusionOk="0" h="700" w="26567">
                  <a:moveTo>
                    <a:pt x="1" y="1"/>
                  </a:moveTo>
                  <a:lnTo>
                    <a:pt x="1" y="700"/>
                  </a:lnTo>
                  <a:lnTo>
                    <a:pt x="25503" y="700"/>
                  </a:lnTo>
                  <a:lnTo>
                    <a:pt x="265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849825" y="3573300"/>
              <a:ext cx="567675" cy="18250"/>
            </a:xfrm>
            <a:custGeom>
              <a:rect b="b" l="l" r="r" t="t"/>
              <a:pathLst>
                <a:path extrusionOk="0" h="730" w="22707">
                  <a:moveTo>
                    <a:pt x="1" y="0"/>
                  </a:moveTo>
                  <a:lnTo>
                    <a:pt x="1" y="730"/>
                  </a:lnTo>
                  <a:lnTo>
                    <a:pt x="21642" y="730"/>
                  </a:lnTo>
                  <a:lnTo>
                    <a:pt x="22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849825" y="3637875"/>
              <a:ext cx="470400" cy="18275"/>
            </a:xfrm>
            <a:custGeom>
              <a:rect b="b" l="l" r="r" t="t"/>
              <a:pathLst>
                <a:path extrusionOk="0" h="731" w="18816">
                  <a:moveTo>
                    <a:pt x="1" y="1"/>
                  </a:moveTo>
                  <a:lnTo>
                    <a:pt x="1" y="730"/>
                  </a:lnTo>
                  <a:lnTo>
                    <a:pt x="17752" y="730"/>
                  </a:lnTo>
                  <a:lnTo>
                    <a:pt x="188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849825" y="3702475"/>
              <a:ext cx="373900" cy="18250"/>
            </a:xfrm>
            <a:custGeom>
              <a:rect b="b" l="l" r="r" t="t"/>
              <a:pathLst>
                <a:path extrusionOk="0" h="730" w="14956">
                  <a:moveTo>
                    <a:pt x="1" y="0"/>
                  </a:moveTo>
                  <a:lnTo>
                    <a:pt x="1" y="730"/>
                  </a:lnTo>
                  <a:lnTo>
                    <a:pt x="13891" y="730"/>
                  </a:lnTo>
                  <a:lnTo>
                    <a:pt x="149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849825" y="3767825"/>
              <a:ext cx="276625" cy="17500"/>
            </a:xfrm>
            <a:custGeom>
              <a:rect b="b" l="l" r="r" t="t"/>
              <a:pathLst>
                <a:path extrusionOk="0" h="700" w="11065">
                  <a:moveTo>
                    <a:pt x="1" y="0"/>
                  </a:moveTo>
                  <a:lnTo>
                    <a:pt x="1" y="700"/>
                  </a:lnTo>
                  <a:lnTo>
                    <a:pt x="10001" y="700"/>
                  </a:lnTo>
                  <a:lnTo>
                    <a:pt x="110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849825" y="3832425"/>
              <a:ext cx="180125" cy="17500"/>
            </a:xfrm>
            <a:custGeom>
              <a:rect b="b" l="l" r="r" t="t"/>
              <a:pathLst>
                <a:path extrusionOk="0" h="700" w="7205">
                  <a:moveTo>
                    <a:pt x="1" y="0"/>
                  </a:moveTo>
                  <a:lnTo>
                    <a:pt x="1" y="699"/>
                  </a:lnTo>
                  <a:lnTo>
                    <a:pt x="6140" y="699"/>
                  </a:lnTo>
                  <a:lnTo>
                    <a:pt x="7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849825" y="3897000"/>
              <a:ext cx="82850" cy="17500"/>
            </a:xfrm>
            <a:custGeom>
              <a:rect b="b" l="l" r="r" t="t"/>
              <a:pathLst>
                <a:path extrusionOk="0" h="700" w="3314">
                  <a:moveTo>
                    <a:pt x="1" y="1"/>
                  </a:moveTo>
                  <a:lnTo>
                    <a:pt x="1" y="700"/>
                  </a:lnTo>
                  <a:lnTo>
                    <a:pt x="2250" y="700"/>
                  </a:lnTo>
                  <a:lnTo>
                    <a:pt x="3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Google Shape;275;p13"/>
          <p:cNvGrpSpPr/>
          <p:nvPr/>
        </p:nvGrpSpPr>
        <p:grpSpPr>
          <a:xfrm>
            <a:off x="8430900" y="4415925"/>
            <a:ext cx="1066900" cy="937825"/>
            <a:chOff x="5813450" y="994900"/>
            <a:chExt cx="1066900" cy="937825"/>
          </a:xfrm>
        </p:grpSpPr>
        <p:sp>
          <p:nvSpPr>
            <p:cNvPr id="276" name="Google Shape;276;p13"/>
            <p:cNvSpPr/>
            <p:nvPr/>
          </p:nvSpPr>
          <p:spPr>
            <a:xfrm>
              <a:off x="5925150" y="994900"/>
              <a:ext cx="955200" cy="866475"/>
            </a:xfrm>
            <a:custGeom>
              <a:rect b="b" l="l" r="r" t="t"/>
              <a:pathLst>
                <a:path extrusionOk="0" h="34659" w="38208">
                  <a:moveTo>
                    <a:pt x="19074" y="1"/>
                  </a:moveTo>
                  <a:cubicBezTo>
                    <a:pt x="11259" y="1"/>
                    <a:pt x="4168" y="5324"/>
                    <a:pt x="2250" y="13256"/>
                  </a:cubicBezTo>
                  <a:cubicBezTo>
                    <a:pt x="0" y="22588"/>
                    <a:pt x="5745" y="31950"/>
                    <a:pt x="15046" y="34169"/>
                  </a:cubicBezTo>
                  <a:cubicBezTo>
                    <a:pt x="16415" y="34500"/>
                    <a:pt x="17785" y="34658"/>
                    <a:pt x="19134" y="34658"/>
                  </a:cubicBezTo>
                  <a:cubicBezTo>
                    <a:pt x="26949" y="34658"/>
                    <a:pt x="34040" y="29335"/>
                    <a:pt x="35959" y="21402"/>
                  </a:cubicBezTo>
                  <a:cubicBezTo>
                    <a:pt x="38208" y="12071"/>
                    <a:pt x="32463" y="2709"/>
                    <a:pt x="23162" y="490"/>
                  </a:cubicBezTo>
                  <a:cubicBezTo>
                    <a:pt x="21793" y="159"/>
                    <a:pt x="20423" y="1"/>
                    <a:pt x="19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5840050" y="1113525"/>
              <a:ext cx="249250" cy="249275"/>
            </a:xfrm>
            <a:custGeom>
              <a:rect b="b" l="l" r="r" t="t"/>
              <a:pathLst>
                <a:path extrusionOk="0" h="9971" w="9970">
                  <a:moveTo>
                    <a:pt x="9970" y="1"/>
                  </a:moveTo>
                  <a:lnTo>
                    <a:pt x="9970" y="1"/>
                  </a:lnTo>
                  <a:cubicBezTo>
                    <a:pt x="9180" y="305"/>
                    <a:pt x="8389" y="639"/>
                    <a:pt x="7629" y="1065"/>
                  </a:cubicBezTo>
                  <a:lnTo>
                    <a:pt x="1064" y="7630"/>
                  </a:lnTo>
                  <a:cubicBezTo>
                    <a:pt x="669" y="8359"/>
                    <a:pt x="304" y="9150"/>
                    <a:pt x="0" y="9970"/>
                  </a:cubicBezTo>
                  <a:lnTo>
                    <a:pt x="99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5813450" y="1086925"/>
              <a:ext cx="415675" cy="415700"/>
            </a:xfrm>
            <a:custGeom>
              <a:rect b="b" l="l" r="r" t="t"/>
              <a:pathLst>
                <a:path extrusionOk="0" h="16628" w="16627">
                  <a:moveTo>
                    <a:pt x="16627" y="1"/>
                  </a:moveTo>
                  <a:cubicBezTo>
                    <a:pt x="16171" y="1"/>
                    <a:pt x="15745" y="31"/>
                    <a:pt x="15289" y="62"/>
                  </a:cubicBezTo>
                  <a:lnTo>
                    <a:pt x="61" y="15290"/>
                  </a:lnTo>
                  <a:cubicBezTo>
                    <a:pt x="31" y="15746"/>
                    <a:pt x="0" y="16171"/>
                    <a:pt x="0" y="16627"/>
                  </a:cubicBezTo>
                  <a:lnTo>
                    <a:pt x="166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5818775" y="1092250"/>
              <a:ext cx="512950" cy="513700"/>
            </a:xfrm>
            <a:custGeom>
              <a:rect b="b" l="l" r="r" t="t"/>
              <a:pathLst>
                <a:path extrusionOk="0" h="20548" w="20518">
                  <a:moveTo>
                    <a:pt x="19484" y="1"/>
                  </a:moveTo>
                  <a:lnTo>
                    <a:pt x="0" y="19484"/>
                  </a:lnTo>
                  <a:cubicBezTo>
                    <a:pt x="61" y="19849"/>
                    <a:pt x="152" y="20183"/>
                    <a:pt x="213" y="20548"/>
                  </a:cubicBezTo>
                  <a:lnTo>
                    <a:pt x="20517" y="213"/>
                  </a:lnTo>
                  <a:cubicBezTo>
                    <a:pt x="20183" y="122"/>
                    <a:pt x="19848" y="61"/>
                    <a:pt x="194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5843850" y="1117325"/>
              <a:ext cx="572975" cy="572975"/>
            </a:xfrm>
            <a:custGeom>
              <a:rect b="b" l="l" r="r" t="t"/>
              <a:pathLst>
                <a:path extrusionOk="0" h="22919" w="22919">
                  <a:moveTo>
                    <a:pt x="22037" y="1"/>
                  </a:moveTo>
                  <a:lnTo>
                    <a:pt x="0" y="22037"/>
                  </a:lnTo>
                  <a:cubicBezTo>
                    <a:pt x="122" y="22341"/>
                    <a:pt x="243" y="22615"/>
                    <a:pt x="395" y="22919"/>
                  </a:cubicBezTo>
                  <a:lnTo>
                    <a:pt x="22918" y="396"/>
                  </a:lnTo>
                  <a:cubicBezTo>
                    <a:pt x="22615" y="244"/>
                    <a:pt x="22341" y="122"/>
                    <a:pt x="220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5882600" y="1156850"/>
              <a:ext cx="605650" cy="604900"/>
            </a:xfrm>
            <a:custGeom>
              <a:rect b="b" l="l" r="r" t="t"/>
              <a:pathLst>
                <a:path extrusionOk="0" h="24196" w="24226">
                  <a:moveTo>
                    <a:pt x="23466" y="0"/>
                  </a:moveTo>
                  <a:lnTo>
                    <a:pt x="0" y="23435"/>
                  </a:lnTo>
                  <a:cubicBezTo>
                    <a:pt x="183" y="23678"/>
                    <a:pt x="335" y="23952"/>
                    <a:pt x="517" y="24195"/>
                  </a:cubicBezTo>
                  <a:lnTo>
                    <a:pt x="24226" y="487"/>
                  </a:lnTo>
                  <a:cubicBezTo>
                    <a:pt x="23982" y="335"/>
                    <a:pt x="23709" y="152"/>
                    <a:pt x="23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5934275" y="1207000"/>
              <a:ext cx="614000" cy="614000"/>
            </a:xfrm>
            <a:custGeom>
              <a:rect b="b" l="l" r="r" t="t"/>
              <a:pathLst>
                <a:path extrusionOk="0" h="24560" w="24560">
                  <a:moveTo>
                    <a:pt x="23922" y="0"/>
                  </a:moveTo>
                  <a:lnTo>
                    <a:pt x="0" y="23952"/>
                  </a:lnTo>
                  <a:cubicBezTo>
                    <a:pt x="183" y="24165"/>
                    <a:pt x="395" y="24378"/>
                    <a:pt x="608" y="24560"/>
                  </a:cubicBezTo>
                  <a:lnTo>
                    <a:pt x="24560" y="639"/>
                  </a:lnTo>
                  <a:cubicBezTo>
                    <a:pt x="24347" y="426"/>
                    <a:pt x="24134" y="213"/>
                    <a:pt x="23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5995825" y="1268550"/>
              <a:ext cx="601100" cy="601100"/>
            </a:xfrm>
            <a:custGeom>
              <a:rect b="b" l="l" r="r" t="t"/>
              <a:pathLst>
                <a:path extrusionOk="0" h="24044" w="24044">
                  <a:moveTo>
                    <a:pt x="23557" y="0"/>
                  </a:moveTo>
                  <a:lnTo>
                    <a:pt x="0" y="23557"/>
                  </a:lnTo>
                  <a:cubicBezTo>
                    <a:pt x="243" y="23739"/>
                    <a:pt x="487" y="23891"/>
                    <a:pt x="760" y="24043"/>
                  </a:cubicBezTo>
                  <a:lnTo>
                    <a:pt x="24043" y="760"/>
                  </a:lnTo>
                  <a:cubicBezTo>
                    <a:pt x="23891" y="517"/>
                    <a:pt x="23739" y="244"/>
                    <a:pt x="235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6068000" y="1341500"/>
              <a:ext cx="566150" cy="566150"/>
            </a:xfrm>
            <a:custGeom>
              <a:rect b="b" l="l" r="r" t="t"/>
              <a:pathLst>
                <a:path extrusionOk="0" h="22646" w="22646">
                  <a:moveTo>
                    <a:pt x="22281" y="0"/>
                  </a:moveTo>
                  <a:lnTo>
                    <a:pt x="1" y="22280"/>
                  </a:lnTo>
                  <a:cubicBezTo>
                    <a:pt x="305" y="22432"/>
                    <a:pt x="609" y="22554"/>
                    <a:pt x="913" y="22645"/>
                  </a:cubicBezTo>
                  <a:lnTo>
                    <a:pt x="22646" y="912"/>
                  </a:lnTo>
                  <a:cubicBezTo>
                    <a:pt x="22554" y="608"/>
                    <a:pt x="22433" y="304"/>
                    <a:pt x="222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6155400" y="1428875"/>
              <a:ext cx="501550" cy="500800"/>
            </a:xfrm>
            <a:custGeom>
              <a:rect b="b" l="l" r="r" t="t"/>
              <a:pathLst>
                <a:path extrusionOk="0" h="20032" w="20062">
                  <a:moveTo>
                    <a:pt x="19879" y="1"/>
                  </a:moveTo>
                  <a:lnTo>
                    <a:pt x="0" y="19880"/>
                  </a:lnTo>
                  <a:cubicBezTo>
                    <a:pt x="365" y="19940"/>
                    <a:pt x="699" y="20001"/>
                    <a:pt x="1064" y="20032"/>
                  </a:cubicBezTo>
                  <a:lnTo>
                    <a:pt x="20062" y="1065"/>
                  </a:lnTo>
                  <a:cubicBezTo>
                    <a:pt x="20001" y="700"/>
                    <a:pt x="19940" y="335"/>
                    <a:pt x="198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6261775" y="1535275"/>
              <a:ext cx="397450" cy="397450"/>
            </a:xfrm>
            <a:custGeom>
              <a:rect b="b" l="l" r="r" t="t"/>
              <a:pathLst>
                <a:path extrusionOk="0" h="15898" w="15898">
                  <a:moveTo>
                    <a:pt x="15898" y="0"/>
                  </a:moveTo>
                  <a:lnTo>
                    <a:pt x="1" y="15897"/>
                  </a:lnTo>
                  <a:cubicBezTo>
                    <a:pt x="487" y="15867"/>
                    <a:pt x="943" y="15836"/>
                    <a:pt x="1399" y="15745"/>
                  </a:cubicBezTo>
                  <a:lnTo>
                    <a:pt x="15776" y="1398"/>
                  </a:lnTo>
                  <a:cubicBezTo>
                    <a:pt x="15837" y="942"/>
                    <a:pt x="15867" y="487"/>
                    <a:pt x="158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6413750" y="1687250"/>
              <a:ext cx="207475" cy="207475"/>
            </a:xfrm>
            <a:custGeom>
              <a:rect b="b" l="l" r="r" t="t"/>
              <a:pathLst>
                <a:path extrusionOk="0" h="8299" w="8299">
                  <a:moveTo>
                    <a:pt x="8299" y="0"/>
                  </a:moveTo>
                  <a:lnTo>
                    <a:pt x="1" y="8298"/>
                  </a:lnTo>
                  <a:cubicBezTo>
                    <a:pt x="1095" y="7782"/>
                    <a:pt x="2129" y="7174"/>
                    <a:pt x="3101" y="6444"/>
                  </a:cubicBezTo>
                  <a:lnTo>
                    <a:pt x="6445" y="3101"/>
                  </a:lnTo>
                  <a:cubicBezTo>
                    <a:pt x="7174" y="2128"/>
                    <a:pt x="7813" y="1095"/>
                    <a:pt x="8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" name="Google Shape;288;p13"/>
          <p:cNvSpPr/>
          <p:nvPr/>
        </p:nvSpPr>
        <p:spPr>
          <a:xfrm>
            <a:off x="8832351" y="2166598"/>
            <a:ext cx="64298" cy="63559"/>
          </a:xfrm>
          <a:custGeom>
            <a:rect b="b" l="l" r="r" t="t"/>
            <a:pathLst>
              <a:path extrusionOk="0" h="2645" w="2676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3"/>
          <p:cNvSpPr/>
          <p:nvPr/>
        </p:nvSpPr>
        <p:spPr>
          <a:xfrm>
            <a:off x="8832351" y="2326570"/>
            <a:ext cx="64298" cy="64280"/>
          </a:xfrm>
          <a:custGeom>
            <a:rect b="b" l="l" r="r" t="t"/>
            <a:pathLst>
              <a:path extrusionOk="0" h="2675" w="2676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3"/>
          <p:cNvSpPr/>
          <p:nvPr/>
        </p:nvSpPr>
        <p:spPr>
          <a:xfrm>
            <a:off x="8832351" y="2487262"/>
            <a:ext cx="64298" cy="63559"/>
          </a:xfrm>
          <a:custGeom>
            <a:rect b="b" l="l" r="r" t="t"/>
            <a:pathLst>
              <a:path extrusionOk="0" h="2645" w="2676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3"/>
          <p:cNvSpPr/>
          <p:nvPr/>
        </p:nvSpPr>
        <p:spPr>
          <a:xfrm>
            <a:off x="247350" y="2913714"/>
            <a:ext cx="64875" cy="64913"/>
          </a:xfrm>
          <a:custGeom>
            <a:rect b="b" l="l" r="r" t="t"/>
            <a:pathLst>
              <a:path extrusionOk="0" h="2676" w="2675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3"/>
          <p:cNvSpPr/>
          <p:nvPr/>
        </p:nvSpPr>
        <p:spPr>
          <a:xfrm>
            <a:off x="247350" y="2752257"/>
            <a:ext cx="64875" cy="64889"/>
          </a:xfrm>
          <a:custGeom>
            <a:rect b="b" l="l" r="r" t="t"/>
            <a:pathLst>
              <a:path extrusionOk="0" h="2675" w="2675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3"/>
          <p:cNvSpPr/>
          <p:nvPr/>
        </p:nvSpPr>
        <p:spPr>
          <a:xfrm>
            <a:off x="247350" y="2590777"/>
            <a:ext cx="64875" cy="64161"/>
          </a:xfrm>
          <a:custGeom>
            <a:rect b="b" l="l" r="r" t="t"/>
            <a:pathLst>
              <a:path extrusionOk="0" h="2645" w="2675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3"/>
          <p:cNvSpPr/>
          <p:nvPr/>
        </p:nvSpPr>
        <p:spPr>
          <a:xfrm>
            <a:off x="7285087" y="306378"/>
            <a:ext cx="1611574" cy="1722263"/>
          </a:xfrm>
          <a:custGeom>
            <a:rect b="b" l="l" r="r" t="t"/>
            <a:pathLst>
              <a:path extrusionOk="0" h="61460" w="5751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3"/>
          <p:cNvSpPr/>
          <p:nvPr/>
        </p:nvSpPr>
        <p:spPr>
          <a:xfrm>
            <a:off x="247339" y="3114855"/>
            <a:ext cx="1611574" cy="1722263"/>
          </a:xfrm>
          <a:custGeom>
            <a:rect b="b" l="l" r="r" t="t"/>
            <a:pathLst>
              <a:path extrusionOk="0" h="61460" w="5751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14"/>
          <p:cNvGrpSpPr/>
          <p:nvPr/>
        </p:nvGrpSpPr>
        <p:grpSpPr>
          <a:xfrm>
            <a:off x="-359057" y="-532413"/>
            <a:ext cx="1534963" cy="1046179"/>
            <a:chOff x="3916750" y="1194074"/>
            <a:chExt cx="1107158" cy="754601"/>
          </a:xfrm>
        </p:grpSpPr>
        <p:sp>
          <p:nvSpPr>
            <p:cNvPr id="298" name="Google Shape;298;p14"/>
            <p:cNvSpPr/>
            <p:nvPr/>
          </p:nvSpPr>
          <p:spPr>
            <a:xfrm>
              <a:off x="3916750" y="1351375"/>
              <a:ext cx="642125" cy="597300"/>
            </a:xfrm>
            <a:custGeom>
              <a:rect b="b" l="l" r="r" t="t"/>
              <a:pathLst>
                <a:path extrusionOk="0" h="23892" w="25685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4266283" y="1194074"/>
              <a:ext cx="757625" cy="712800"/>
            </a:xfrm>
            <a:custGeom>
              <a:rect b="b" l="l" r="r" t="t"/>
              <a:pathLst>
                <a:path extrusionOk="0" h="28512" w="30305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14"/>
          <p:cNvSpPr/>
          <p:nvPr/>
        </p:nvSpPr>
        <p:spPr>
          <a:xfrm>
            <a:off x="8348547" y="4345524"/>
            <a:ext cx="1050371" cy="988226"/>
          </a:xfrm>
          <a:custGeom>
            <a:rect b="b" l="l" r="r" t="t"/>
            <a:pathLst>
              <a:path extrusionOk="0" h="28512" w="30305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4"/>
          <p:cNvSpPr/>
          <p:nvPr/>
        </p:nvSpPr>
        <p:spPr>
          <a:xfrm>
            <a:off x="7691480" y="4621557"/>
            <a:ext cx="890242" cy="828097"/>
          </a:xfrm>
          <a:custGeom>
            <a:rect b="b" l="l" r="r" t="t"/>
            <a:pathLst>
              <a:path extrusionOk="0" h="23892" w="25685">
                <a:moveTo>
                  <a:pt x="23892" y="0"/>
                </a:moveTo>
                <a:lnTo>
                  <a:pt x="1" y="23891"/>
                </a:lnTo>
                <a:lnTo>
                  <a:pt x="1764" y="23891"/>
                </a:lnTo>
                <a:lnTo>
                  <a:pt x="25685" y="0"/>
                </a:lnTo>
                <a:close/>
              </a:path>
            </a:pathLst>
          </a:custGeom>
          <a:solidFill>
            <a:srgbClr val="ABDF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4"/>
          <p:cNvSpPr/>
          <p:nvPr/>
        </p:nvSpPr>
        <p:spPr>
          <a:xfrm>
            <a:off x="8474635" y="3480924"/>
            <a:ext cx="1050371" cy="988226"/>
          </a:xfrm>
          <a:custGeom>
            <a:rect b="b" l="l" r="r" t="t"/>
            <a:pathLst>
              <a:path extrusionOk="0" h="28512" w="30305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4"/>
          <p:cNvSpPr/>
          <p:nvPr/>
        </p:nvSpPr>
        <p:spPr>
          <a:xfrm>
            <a:off x="8568204" y="4973842"/>
            <a:ext cx="611056" cy="610016"/>
          </a:xfrm>
          <a:custGeom>
            <a:rect b="b" l="l" r="r" t="t"/>
            <a:pathLst>
              <a:path extrusionOk="0" h="17600" w="17630">
                <a:moveTo>
                  <a:pt x="15836" y="1"/>
                </a:moveTo>
                <a:lnTo>
                  <a:pt x="0" y="15837"/>
                </a:lnTo>
                <a:lnTo>
                  <a:pt x="0" y="17600"/>
                </a:lnTo>
                <a:lnTo>
                  <a:pt x="176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4"/>
          <p:cNvSpPr/>
          <p:nvPr/>
        </p:nvSpPr>
        <p:spPr>
          <a:xfrm>
            <a:off x="-359040" y="354362"/>
            <a:ext cx="1050371" cy="988226"/>
          </a:xfrm>
          <a:custGeom>
            <a:rect b="b" l="l" r="r" t="t"/>
            <a:pathLst>
              <a:path extrusionOk="0" h="28512" w="30305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4"/>
          <p:cNvSpPr txBox="1"/>
          <p:nvPr>
            <p:ph type="title"/>
          </p:nvPr>
        </p:nvSpPr>
        <p:spPr>
          <a:xfrm>
            <a:off x="713225" y="539500"/>
            <a:ext cx="7717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6" name="Google Shape;306;p14"/>
          <p:cNvSpPr txBox="1"/>
          <p:nvPr>
            <p:ph idx="2" type="title"/>
          </p:nvPr>
        </p:nvSpPr>
        <p:spPr>
          <a:xfrm>
            <a:off x="703963" y="2713550"/>
            <a:ext cx="25725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7" name="Google Shape;307;p14"/>
          <p:cNvSpPr txBox="1"/>
          <p:nvPr>
            <p:ph idx="3" type="title"/>
          </p:nvPr>
        </p:nvSpPr>
        <p:spPr>
          <a:xfrm>
            <a:off x="3294763" y="2713550"/>
            <a:ext cx="25545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8" name="Google Shape;308;p14"/>
          <p:cNvSpPr txBox="1"/>
          <p:nvPr>
            <p:ph idx="4" type="title"/>
          </p:nvPr>
        </p:nvSpPr>
        <p:spPr>
          <a:xfrm>
            <a:off x="5867563" y="2713550"/>
            <a:ext cx="25725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9" name="Google Shape;309;p14"/>
          <p:cNvSpPr txBox="1"/>
          <p:nvPr>
            <p:ph idx="1" type="subTitle"/>
          </p:nvPr>
        </p:nvSpPr>
        <p:spPr>
          <a:xfrm>
            <a:off x="702938" y="3210600"/>
            <a:ext cx="25725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10" name="Google Shape;310;p14"/>
          <p:cNvSpPr txBox="1"/>
          <p:nvPr>
            <p:ph idx="5" type="subTitle"/>
          </p:nvPr>
        </p:nvSpPr>
        <p:spPr>
          <a:xfrm>
            <a:off x="3277488" y="3210600"/>
            <a:ext cx="25725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11" name="Google Shape;311;p14"/>
          <p:cNvSpPr txBox="1"/>
          <p:nvPr>
            <p:ph idx="6" type="subTitle"/>
          </p:nvPr>
        </p:nvSpPr>
        <p:spPr>
          <a:xfrm>
            <a:off x="5868563" y="3210600"/>
            <a:ext cx="25725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3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5"/>
          <p:cNvSpPr txBox="1"/>
          <p:nvPr>
            <p:ph type="title"/>
          </p:nvPr>
        </p:nvSpPr>
        <p:spPr>
          <a:xfrm>
            <a:off x="713225" y="539500"/>
            <a:ext cx="7717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4" name="Google Shape;314;p15"/>
          <p:cNvSpPr txBox="1"/>
          <p:nvPr>
            <p:ph idx="2" type="title"/>
          </p:nvPr>
        </p:nvSpPr>
        <p:spPr>
          <a:xfrm>
            <a:off x="713225" y="1875350"/>
            <a:ext cx="25725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5" name="Google Shape;315;p15"/>
          <p:cNvSpPr txBox="1"/>
          <p:nvPr>
            <p:ph idx="3" type="title"/>
          </p:nvPr>
        </p:nvSpPr>
        <p:spPr>
          <a:xfrm>
            <a:off x="3304025" y="3475550"/>
            <a:ext cx="25545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6" name="Google Shape;316;p15"/>
          <p:cNvSpPr txBox="1"/>
          <p:nvPr>
            <p:ph idx="4" type="title"/>
          </p:nvPr>
        </p:nvSpPr>
        <p:spPr>
          <a:xfrm>
            <a:off x="5876825" y="1875350"/>
            <a:ext cx="25725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7" name="Google Shape;317;p15"/>
          <p:cNvSpPr txBox="1"/>
          <p:nvPr>
            <p:ph idx="1" type="subTitle"/>
          </p:nvPr>
        </p:nvSpPr>
        <p:spPr>
          <a:xfrm>
            <a:off x="712200" y="2372400"/>
            <a:ext cx="25725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18" name="Google Shape;318;p15"/>
          <p:cNvSpPr txBox="1"/>
          <p:nvPr>
            <p:ph idx="5" type="subTitle"/>
          </p:nvPr>
        </p:nvSpPr>
        <p:spPr>
          <a:xfrm>
            <a:off x="3286750" y="3972600"/>
            <a:ext cx="25725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19" name="Google Shape;319;p15"/>
          <p:cNvSpPr txBox="1"/>
          <p:nvPr>
            <p:ph idx="6" type="subTitle"/>
          </p:nvPr>
        </p:nvSpPr>
        <p:spPr>
          <a:xfrm>
            <a:off x="5877825" y="2372400"/>
            <a:ext cx="25725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320" name="Google Shape;320;p15"/>
          <p:cNvGrpSpPr/>
          <p:nvPr/>
        </p:nvGrpSpPr>
        <p:grpSpPr>
          <a:xfrm rot="-5400000">
            <a:off x="-168644" y="-365178"/>
            <a:ext cx="702288" cy="974617"/>
            <a:chOff x="744950" y="2537550"/>
            <a:chExt cx="1156600" cy="1629250"/>
          </a:xfrm>
        </p:grpSpPr>
        <p:sp>
          <p:nvSpPr>
            <p:cNvPr id="321" name="Google Shape;321;p15"/>
            <p:cNvSpPr/>
            <p:nvPr/>
          </p:nvSpPr>
          <p:spPr>
            <a:xfrm>
              <a:off x="744950" y="2738175"/>
              <a:ext cx="1068450" cy="1428625"/>
            </a:xfrm>
            <a:custGeom>
              <a:rect b="b" l="l" r="r" t="t"/>
              <a:pathLst>
                <a:path extrusionOk="0" h="57145" w="42738">
                  <a:moveTo>
                    <a:pt x="1" y="0"/>
                  </a:moveTo>
                  <a:lnTo>
                    <a:pt x="1" y="57144"/>
                  </a:lnTo>
                  <a:lnTo>
                    <a:pt x="42737" y="285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849825" y="2537550"/>
              <a:ext cx="46375" cy="18275"/>
            </a:xfrm>
            <a:custGeom>
              <a:rect b="b" l="l" r="r" t="t"/>
              <a:pathLst>
                <a:path extrusionOk="0" h="731" w="1855">
                  <a:moveTo>
                    <a:pt x="1" y="1"/>
                  </a:moveTo>
                  <a:lnTo>
                    <a:pt x="1" y="730"/>
                  </a:lnTo>
                  <a:lnTo>
                    <a:pt x="1855" y="730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849825" y="2602150"/>
              <a:ext cx="143650" cy="18275"/>
            </a:xfrm>
            <a:custGeom>
              <a:rect b="b" l="l" r="r" t="t"/>
              <a:pathLst>
                <a:path extrusionOk="0" h="731" w="5746">
                  <a:moveTo>
                    <a:pt x="1" y="1"/>
                  </a:moveTo>
                  <a:lnTo>
                    <a:pt x="1" y="730"/>
                  </a:lnTo>
                  <a:lnTo>
                    <a:pt x="5745" y="730"/>
                  </a:lnTo>
                  <a:lnTo>
                    <a:pt x="46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849825" y="2666750"/>
              <a:ext cx="240150" cy="18250"/>
            </a:xfrm>
            <a:custGeom>
              <a:rect b="b" l="l" r="r" t="t"/>
              <a:pathLst>
                <a:path extrusionOk="0" h="730" w="9606">
                  <a:moveTo>
                    <a:pt x="1" y="0"/>
                  </a:moveTo>
                  <a:lnTo>
                    <a:pt x="1" y="730"/>
                  </a:lnTo>
                  <a:lnTo>
                    <a:pt x="9606" y="730"/>
                  </a:lnTo>
                  <a:lnTo>
                    <a:pt x="85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849825" y="2732100"/>
              <a:ext cx="337425" cy="17500"/>
            </a:xfrm>
            <a:custGeom>
              <a:rect b="b" l="l" r="r" t="t"/>
              <a:pathLst>
                <a:path extrusionOk="0" h="700" w="13497">
                  <a:moveTo>
                    <a:pt x="1" y="0"/>
                  </a:moveTo>
                  <a:lnTo>
                    <a:pt x="1" y="699"/>
                  </a:lnTo>
                  <a:lnTo>
                    <a:pt x="13496" y="699"/>
                  </a:lnTo>
                  <a:lnTo>
                    <a:pt x="124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849825" y="2796675"/>
              <a:ext cx="433925" cy="17500"/>
            </a:xfrm>
            <a:custGeom>
              <a:rect b="b" l="l" r="r" t="t"/>
              <a:pathLst>
                <a:path extrusionOk="0" h="700" w="17357">
                  <a:moveTo>
                    <a:pt x="1" y="1"/>
                  </a:moveTo>
                  <a:lnTo>
                    <a:pt x="1" y="700"/>
                  </a:lnTo>
                  <a:lnTo>
                    <a:pt x="17356" y="70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849825" y="2861275"/>
              <a:ext cx="531200" cy="18250"/>
            </a:xfrm>
            <a:custGeom>
              <a:rect b="b" l="l" r="r" t="t"/>
              <a:pathLst>
                <a:path extrusionOk="0" h="730" w="21248">
                  <a:moveTo>
                    <a:pt x="1" y="0"/>
                  </a:moveTo>
                  <a:lnTo>
                    <a:pt x="1" y="730"/>
                  </a:lnTo>
                  <a:lnTo>
                    <a:pt x="21247" y="730"/>
                  </a:lnTo>
                  <a:lnTo>
                    <a:pt x="20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849825" y="2925875"/>
              <a:ext cx="627700" cy="18250"/>
            </a:xfrm>
            <a:custGeom>
              <a:rect b="b" l="l" r="r" t="t"/>
              <a:pathLst>
                <a:path extrusionOk="0" h="730" w="25108">
                  <a:moveTo>
                    <a:pt x="1" y="0"/>
                  </a:moveTo>
                  <a:lnTo>
                    <a:pt x="1" y="730"/>
                  </a:lnTo>
                  <a:lnTo>
                    <a:pt x="25107" y="730"/>
                  </a:lnTo>
                  <a:lnTo>
                    <a:pt x="24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849825" y="2990450"/>
              <a:ext cx="724975" cy="18275"/>
            </a:xfrm>
            <a:custGeom>
              <a:rect b="b" l="l" r="r" t="t"/>
              <a:pathLst>
                <a:path extrusionOk="0" h="731" w="28999">
                  <a:moveTo>
                    <a:pt x="1" y="1"/>
                  </a:moveTo>
                  <a:lnTo>
                    <a:pt x="1" y="730"/>
                  </a:lnTo>
                  <a:lnTo>
                    <a:pt x="28998" y="730"/>
                  </a:lnTo>
                  <a:lnTo>
                    <a:pt x="279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849825" y="3055800"/>
              <a:ext cx="821475" cy="17500"/>
            </a:xfrm>
            <a:custGeom>
              <a:rect b="b" l="l" r="r" t="t"/>
              <a:pathLst>
                <a:path extrusionOk="0" h="700" w="32859">
                  <a:moveTo>
                    <a:pt x="1" y="1"/>
                  </a:moveTo>
                  <a:lnTo>
                    <a:pt x="1" y="700"/>
                  </a:lnTo>
                  <a:lnTo>
                    <a:pt x="32858" y="700"/>
                  </a:lnTo>
                  <a:lnTo>
                    <a:pt x="317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849825" y="3120400"/>
              <a:ext cx="918725" cy="17500"/>
            </a:xfrm>
            <a:custGeom>
              <a:rect b="b" l="l" r="r" t="t"/>
              <a:pathLst>
                <a:path extrusionOk="0" h="700" w="36749">
                  <a:moveTo>
                    <a:pt x="1" y="0"/>
                  </a:moveTo>
                  <a:lnTo>
                    <a:pt x="1" y="699"/>
                  </a:lnTo>
                  <a:lnTo>
                    <a:pt x="36749" y="699"/>
                  </a:lnTo>
                  <a:lnTo>
                    <a:pt x="356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849825" y="3184975"/>
              <a:ext cx="1015250" cy="17525"/>
            </a:xfrm>
            <a:custGeom>
              <a:rect b="b" l="l" r="r" t="t"/>
              <a:pathLst>
                <a:path extrusionOk="0" h="701" w="40610">
                  <a:moveTo>
                    <a:pt x="1" y="1"/>
                  </a:moveTo>
                  <a:lnTo>
                    <a:pt x="1" y="700"/>
                  </a:lnTo>
                  <a:lnTo>
                    <a:pt x="40609" y="700"/>
                  </a:lnTo>
                  <a:lnTo>
                    <a:pt x="395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849825" y="3249575"/>
              <a:ext cx="1051725" cy="18275"/>
            </a:xfrm>
            <a:custGeom>
              <a:rect b="b" l="l" r="r" t="t"/>
              <a:pathLst>
                <a:path extrusionOk="0" h="731" w="42069">
                  <a:moveTo>
                    <a:pt x="1" y="1"/>
                  </a:moveTo>
                  <a:lnTo>
                    <a:pt x="1" y="730"/>
                  </a:lnTo>
                  <a:lnTo>
                    <a:pt x="41004" y="730"/>
                  </a:lnTo>
                  <a:lnTo>
                    <a:pt x="420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849825" y="3314175"/>
              <a:ext cx="955200" cy="18250"/>
            </a:xfrm>
            <a:custGeom>
              <a:rect b="b" l="l" r="r" t="t"/>
              <a:pathLst>
                <a:path extrusionOk="0" h="730" w="38208">
                  <a:moveTo>
                    <a:pt x="1" y="0"/>
                  </a:moveTo>
                  <a:lnTo>
                    <a:pt x="1" y="730"/>
                  </a:lnTo>
                  <a:lnTo>
                    <a:pt x="37114" y="730"/>
                  </a:lnTo>
                  <a:lnTo>
                    <a:pt x="38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849825" y="3378750"/>
              <a:ext cx="857950" cy="18275"/>
            </a:xfrm>
            <a:custGeom>
              <a:rect b="b" l="l" r="r" t="t"/>
              <a:pathLst>
                <a:path extrusionOk="0" h="731" w="34318">
                  <a:moveTo>
                    <a:pt x="1" y="1"/>
                  </a:moveTo>
                  <a:lnTo>
                    <a:pt x="1" y="730"/>
                  </a:lnTo>
                  <a:lnTo>
                    <a:pt x="33253" y="730"/>
                  </a:lnTo>
                  <a:lnTo>
                    <a:pt x="34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849825" y="3444100"/>
              <a:ext cx="761450" cy="17500"/>
            </a:xfrm>
            <a:custGeom>
              <a:rect b="b" l="l" r="r" t="t"/>
              <a:pathLst>
                <a:path extrusionOk="0" h="700" w="30458">
                  <a:moveTo>
                    <a:pt x="1" y="1"/>
                  </a:moveTo>
                  <a:lnTo>
                    <a:pt x="1" y="700"/>
                  </a:lnTo>
                  <a:lnTo>
                    <a:pt x="29363" y="700"/>
                  </a:lnTo>
                  <a:lnTo>
                    <a:pt x="30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849825" y="3508700"/>
              <a:ext cx="664175" cy="17500"/>
            </a:xfrm>
            <a:custGeom>
              <a:rect b="b" l="l" r="r" t="t"/>
              <a:pathLst>
                <a:path extrusionOk="0" h="700" w="26567">
                  <a:moveTo>
                    <a:pt x="1" y="1"/>
                  </a:moveTo>
                  <a:lnTo>
                    <a:pt x="1" y="700"/>
                  </a:lnTo>
                  <a:lnTo>
                    <a:pt x="25503" y="700"/>
                  </a:lnTo>
                  <a:lnTo>
                    <a:pt x="265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849825" y="3573300"/>
              <a:ext cx="567675" cy="18250"/>
            </a:xfrm>
            <a:custGeom>
              <a:rect b="b" l="l" r="r" t="t"/>
              <a:pathLst>
                <a:path extrusionOk="0" h="730" w="22707">
                  <a:moveTo>
                    <a:pt x="1" y="0"/>
                  </a:moveTo>
                  <a:lnTo>
                    <a:pt x="1" y="730"/>
                  </a:lnTo>
                  <a:lnTo>
                    <a:pt x="21642" y="730"/>
                  </a:lnTo>
                  <a:lnTo>
                    <a:pt x="22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849825" y="3637875"/>
              <a:ext cx="470400" cy="18275"/>
            </a:xfrm>
            <a:custGeom>
              <a:rect b="b" l="l" r="r" t="t"/>
              <a:pathLst>
                <a:path extrusionOk="0" h="731" w="18816">
                  <a:moveTo>
                    <a:pt x="1" y="1"/>
                  </a:moveTo>
                  <a:lnTo>
                    <a:pt x="1" y="730"/>
                  </a:lnTo>
                  <a:lnTo>
                    <a:pt x="17752" y="730"/>
                  </a:lnTo>
                  <a:lnTo>
                    <a:pt x="188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849825" y="3702475"/>
              <a:ext cx="373900" cy="18250"/>
            </a:xfrm>
            <a:custGeom>
              <a:rect b="b" l="l" r="r" t="t"/>
              <a:pathLst>
                <a:path extrusionOk="0" h="730" w="14956">
                  <a:moveTo>
                    <a:pt x="1" y="0"/>
                  </a:moveTo>
                  <a:lnTo>
                    <a:pt x="1" y="730"/>
                  </a:lnTo>
                  <a:lnTo>
                    <a:pt x="13891" y="730"/>
                  </a:lnTo>
                  <a:lnTo>
                    <a:pt x="149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849825" y="3767825"/>
              <a:ext cx="276625" cy="17500"/>
            </a:xfrm>
            <a:custGeom>
              <a:rect b="b" l="l" r="r" t="t"/>
              <a:pathLst>
                <a:path extrusionOk="0" h="700" w="11065">
                  <a:moveTo>
                    <a:pt x="1" y="0"/>
                  </a:moveTo>
                  <a:lnTo>
                    <a:pt x="1" y="700"/>
                  </a:lnTo>
                  <a:lnTo>
                    <a:pt x="10001" y="700"/>
                  </a:lnTo>
                  <a:lnTo>
                    <a:pt x="110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849825" y="3832425"/>
              <a:ext cx="180125" cy="17500"/>
            </a:xfrm>
            <a:custGeom>
              <a:rect b="b" l="l" r="r" t="t"/>
              <a:pathLst>
                <a:path extrusionOk="0" h="700" w="7205">
                  <a:moveTo>
                    <a:pt x="1" y="0"/>
                  </a:moveTo>
                  <a:lnTo>
                    <a:pt x="1" y="699"/>
                  </a:lnTo>
                  <a:lnTo>
                    <a:pt x="6140" y="699"/>
                  </a:lnTo>
                  <a:lnTo>
                    <a:pt x="7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849825" y="3897000"/>
              <a:ext cx="82850" cy="17500"/>
            </a:xfrm>
            <a:custGeom>
              <a:rect b="b" l="l" r="r" t="t"/>
              <a:pathLst>
                <a:path extrusionOk="0" h="700" w="3314">
                  <a:moveTo>
                    <a:pt x="1" y="1"/>
                  </a:moveTo>
                  <a:lnTo>
                    <a:pt x="1" y="700"/>
                  </a:lnTo>
                  <a:lnTo>
                    <a:pt x="2250" y="700"/>
                  </a:lnTo>
                  <a:lnTo>
                    <a:pt x="3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15"/>
          <p:cNvGrpSpPr/>
          <p:nvPr/>
        </p:nvGrpSpPr>
        <p:grpSpPr>
          <a:xfrm>
            <a:off x="8497656" y="4706283"/>
            <a:ext cx="942286" cy="828287"/>
            <a:chOff x="5813450" y="994900"/>
            <a:chExt cx="1066900" cy="937825"/>
          </a:xfrm>
        </p:grpSpPr>
        <p:sp>
          <p:nvSpPr>
            <p:cNvPr id="345" name="Google Shape;345;p15"/>
            <p:cNvSpPr/>
            <p:nvPr/>
          </p:nvSpPr>
          <p:spPr>
            <a:xfrm>
              <a:off x="5925150" y="994900"/>
              <a:ext cx="955200" cy="866475"/>
            </a:xfrm>
            <a:custGeom>
              <a:rect b="b" l="l" r="r" t="t"/>
              <a:pathLst>
                <a:path extrusionOk="0" h="34659" w="38208">
                  <a:moveTo>
                    <a:pt x="19074" y="1"/>
                  </a:moveTo>
                  <a:cubicBezTo>
                    <a:pt x="11259" y="1"/>
                    <a:pt x="4168" y="5324"/>
                    <a:pt x="2250" y="13256"/>
                  </a:cubicBezTo>
                  <a:cubicBezTo>
                    <a:pt x="0" y="22588"/>
                    <a:pt x="5745" y="31950"/>
                    <a:pt x="15046" y="34169"/>
                  </a:cubicBezTo>
                  <a:cubicBezTo>
                    <a:pt x="16415" y="34500"/>
                    <a:pt x="17785" y="34658"/>
                    <a:pt x="19134" y="34658"/>
                  </a:cubicBezTo>
                  <a:cubicBezTo>
                    <a:pt x="26949" y="34658"/>
                    <a:pt x="34040" y="29335"/>
                    <a:pt x="35959" y="21402"/>
                  </a:cubicBezTo>
                  <a:cubicBezTo>
                    <a:pt x="38208" y="12071"/>
                    <a:pt x="32463" y="2709"/>
                    <a:pt x="23162" y="490"/>
                  </a:cubicBezTo>
                  <a:cubicBezTo>
                    <a:pt x="21793" y="159"/>
                    <a:pt x="20423" y="1"/>
                    <a:pt x="19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5840050" y="1113525"/>
              <a:ext cx="249250" cy="249275"/>
            </a:xfrm>
            <a:custGeom>
              <a:rect b="b" l="l" r="r" t="t"/>
              <a:pathLst>
                <a:path extrusionOk="0" h="9971" w="9970">
                  <a:moveTo>
                    <a:pt x="9970" y="1"/>
                  </a:moveTo>
                  <a:lnTo>
                    <a:pt x="9970" y="1"/>
                  </a:lnTo>
                  <a:cubicBezTo>
                    <a:pt x="9180" y="305"/>
                    <a:pt x="8389" y="639"/>
                    <a:pt x="7629" y="1065"/>
                  </a:cubicBezTo>
                  <a:lnTo>
                    <a:pt x="1064" y="7630"/>
                  </a:lnTo>
                  <a:cubicBezTo>
                    <a:pt x="669" y="8359"/>
                    <a:pt x="304" y="9150"/>
                    <a:pt x="0" y="9970"/>
                  </a:cubicBezTo>
                  <a:lnTo>
                    <a:pt x="99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5813450" y="1086925"/>
              <a:ext cx="415675" cy="415700"/>
            </a:xfrm>
            <a:custGeom>
              <a:rect b="b" l="l" r="r" t="t"/>
              <a:pathLst>
                <a:path extrusionOk="0" h="16628" w="16627">
                  <a:moveTo>
                    <a:pt x="16627" y="1"/>
                  </a:moveTo>
                  <a:cubicBezTo>
                    <a:pt x="16171" y="1"/>
                    <a:pt x="15745" y="31"/>
                    <a:pt x="15289" y="62"/>
                  </a:cubicBezTo>
                  <a:lnTo>
                    <a:pt x="61" y="15290"/>
                  </a:lnTo>
                  <a:cubicBezTo>
                    <a:pt x="31" y="15746"/>
                    <a:pt x="0" y="16171"/>
                    <a:pt x="0" y="16627"/>
                  </a:cubicBezTo>
                  <a:lnTo>
                    <a:pt x="166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5818775" y="1092250"/>
              <a:ext cx="512950" cy="513700"/>
            </a:xfrm>
            <a:custGeom>
              <a:rect b="b" l="l" r="r" t="t"/>
              <a:pathLst>
                <a:path extrusionOk="0" h="20548" w="20518">
                  <a:moveTo>
                    <a:pt x="19484" y="1"/>
                  </a:moveTo>
                  <a:lnTo>
                    <a:pt x="0" y="19484"/>
                  </a:lnTo>
                  <a:cubicBezTo>
                    <a:pt x="61" y="19849"/>
                    <a:pt x="152" y="20183"/>
                    <a:pt x="213" y="20548"/>
                  </a:cubicBezTo>
                  <a:lnTo>
                    <a:pt x="20517" y="213"/>
                  </a:lnTo>
                  <a:cubicBezTo>
                    <a:pt x="20183" y="122"/>
                    <a:pt x="19848" y="61"/>
                    <a:pt x="194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5843850" y="1117325"/>
              <a:ext cx="572975" cy="572975"/>
            </a:xfrm>
            <a:custGeom>
              <a:rect b="b" l="l" r="r" t="t"/>
              <a:pathLst>
                <a:path extrusionOk="0" h="22919" w="22919">
                  <a:moveTo>
                    <a:pt x="22037" y="1"/>
                  </a:moveTo>
                  <a:lnTo>
                    <a:pt x="0" y="22037"/>
                  </a:lnTo>
                  <a:cubicBezTo>
                    <a:pt x="122" y="22341"/>
                    <a:pt x="243" y="22615"/>
                    <a:pt x="395" y="22919"/>
                  </a:cubicBezTo>
                  <a:lnTo>
                    <a:pt x="22918" y="396"/>
                  </a:lnTo>
                  <a:cubicBezTo>
                    <a:pt x="22615" y="244"/>
                    <a:pt x="22341" y="122"/>
                    <a:pt x="220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5882600" y="1156850"/>
              <a:ext cx="605650" cy="604900"/>
            </a:xfrm>
            <a:custGeom>
              <a:rect b="b" l="l" r="r" t="t"/>
              <a:pathLst>
                <a:path extrusionOk="0" h="24196" w="24226">
                  <a:moveTo>
                    <a:pt x="23466" y="0"/>
                  </a:moveTo>
                  <a:lnTo>
                    <a:pt x="0" y="23435"/>
                  </a:lnTo>
                  <a:cubicBezTo>
                    <a:pt x="183" y="23678"/>
                    <a:pt x="335" y="23952"/>
                    <a:pt x="517" y="24195"/>
                  </a:cubicBezTo>
                  <a:lnTo>
                    <a:pt x="24226" y="487"/>
                  </a:lnTo>
                  <a:cubicBezTo>
                    <a:pt x="23982" y="335"/>
                    <a:pt x="23709" y="152"/>
                    <a:pt x="23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5934275" y="1207000"/>
              <a:ext cx="614000" cy="614000"/>
            </a:xfrm>
            <a:custGeom>
              <a:rect b="b" l="l" r="r" t="t"/>
              <a:pathLst>
                <a:path extrusionOk="0" h="24560" w="24560">
                  <a:moveTo>
                    <a:pt x="23922" y="0"/>
                  </a:moveTo>
                  <a:lnTo>
                    <a:pt x="0" y="23952"/>
                  </a:lnTo>
                  <a:cubicBezTo>
                    <a:pt x="183" y="24165"/>
                    <a:pt x="395" y="24378"/>
                    <a:pt x="608" y="24560"/>
                  </a:cubicBezTo>
                  <a:lnTo>
                    <a:pt x="24560" y="639"/>
                  </a:lnTo>
                  <a:cubicBezTo>
                    <a:pt x="24347" y="426"/>
                    <a:pt x="24134" y="213"/>
                    <a:pt x="23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5995825" y="1268550"/>
              <a:ext cx="601100" cy="601100"/>
            </a:xfrm>
            <a:custGeom>
              <a:rect b="b" l="l" r="r" t="t"/>
              <a:pathLst>
                <a:path extrusionOk="0" h="24044" w="24044">
                  <a:moveTo>
                    <a:pt x="23557" y="0"/>
                  </a:moveTo>
                  <a:lnTo>
                    <a:pt x="0" y="23557"/>
                  </a:lnTo>
                  <a:cubicBezTo>
                    <a:pt x="243" y="23739"/>
                    <a:pt x="487" y="23891"/>
                    <a:pt x="760" y="24043"/>
                  </a:cubicBezTo>
                  <a:lnTo>
                    <a:pt x="24043" y="760"/>
                  </a:lnTo>
                  <a:cubicBezTo>
                    <a:pt x="23891" y="517"/>
                    <a:pt x="23739" y="244"/>
                    <a:pt x="235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6068000" y="1341500"/>
              <a:ext cx="566150" cy="566150"/>
            </a:xfrm>
            <a:custGeom>
              <a:rect b="b" l="l" r="r" t="t"/>
              <a:pathLst>
                <a:path extrusionOk="0" h="22646" w="22646">
                  <a:moveTo>
                    <a:pt x="22281" y="0"/>
                  </a:moveTo>
                  <a:lnTo>
                    <a:pt x="1" y="22280"/>
                  </a:lnTo>
                  <a:cubicBezTo>
                    <a:pt x="305" y="22432"/>
                    <a:pt x="609" y="22554"/>
                    <a:pt x="913" y="22645"/>
                  </a:cubicBezTo>
                  <a:lnTo>
                    <a:pt x="22646" y="912"/>
                  </a:lnTo>
                  <a:cubicBezTo>
                    <a:pt x="22554" y="608"/>
                    <a:pt x="22433" y="304"/>
                    <a:pt x="222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6155400" y="1428875"/>
              <a:ext cx="501550" cy="500800"/>
            </a:xfrm>
            <a:custGeom>
              <a:rect b="b" l="l" r="r" t="t"/>
              <a:pathLst>
                <a:path extrusionOk="0" h="20032" w="20062">
                  <a:moveTo>
                    <a:pt x="19879" y="1"/>
                  </a:moveTo>
                  <a:lnTo>
                    <a:pt x="0" y="19880"/>
                  </a:lnTo>
                  <a:cubicBezTo>
                    <a:pt x="365" y="19940"/>
                    <a:pt x="699" y="20001"/>
                    <a:pt x="1064" y="20032"/>
                  </a:cubicBezTo>
                  <a:lnTo>
                    <a:pt x="20062" y="1065"/>
                  </a:lnTo>
                  <a:cubicBezTo>
                    <a:pt x="20001" y="700"/>
                    <a:pt x="19940" y="335"/>
                    <a:pt x="198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6261775" y="1535275"/>
              <a:ext cx="397450" cy="397450"/>
            </a:xfrm>
            <a:custGeom>
              <a:rect b="b" l="l" r="r" t="t"/>
              <a:pathLst>
                <a:path extrusionOk="0" h="15898" w="15898">
                  <a:moveTo>
                    <a:pt x="15898" y="0"/>
                  </a:moveTo>
                  <a:lnTo>
                    <a:pt x="1" y="15897"/>
                  </a:lnTo>
                  <a:cubicBezTo>
                    <a:pt x="487" y="15867"/>
                    <a:pt x="943" y="15836"/>
                    <a:pt x="1399" y="15745"/>
                  </a:cubicBezTo>
                  <a:lnTo>
                    <a:pt x="15776" y="1398"/>
                  </a:lnTo>
                  <a:cubicBezTo>
                    <a:pt x="15837" y="942"/>
                    <a:pt x="15867" y="487"/>
                    <a:pt x="158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6413750" y="1687250"/>
              <a:ext cx="207475" cy="207475"/>
            </a:xfrm>
            <a:custGeom>
              <a:rect b="b" l="l" r="r" t="t"/>
              <a:pathLst>
                <a:path extrusionOk="0" h="8299" w="8299">
                  <a:moveTo>
                    <a:pt x="8299" y="0"/>
                  </a:moveTo>
                  <a:lnTo>
                    <a:pt x="1" y="8298"/>
                  </a:lnTo>
                  <a:cubicBezTo>
                    <a:pt x="1095" y="7782"/>
                    <a:pt x="2129" y="7174"/>
                    <a:pt x="3101" y="6444"/>
                  </a:cubicBezTo>
                  <a:lnTo>
                    <a:pt x="6445" y="3101"/>
                  </a:lnTo>
                  <a:cubicBezTo>
                    <a:pt x="7174" y="2128"/>
                    <a:pt x="7813" y="1095"/>
                    <a:pt x="8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15"/>
          <p:cNvGrpSpPr/>
          <p:nvPr/>
        </p:nvGrpSpPr>
        <p:grpSpPr>
          <a:xfrm rot="-5400000">
            <a:off x="8582400" y="2517013"/>
            <a:ext cx="519025" cy="109450"/>
            <a:chOff x="3792125" y="4705525"/>
            <a:chExt cx="519025" cy="109450"/>
          </a:xfrm>
        </p:grpSpPr>
        <p:sp>
          <p:nvSpPr>
            <p:cNvPr id="358" name="Google Shape;358;p15"/>
            <p:cNvSpPr/>
            <p:nvPr/>
          </p:nvSpPr>
          <p:spPr>
            <a:xfrm>
              <a:off x="3792125" y="4705525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3988175" y="4705525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4185000" y="4705525"/>
              <a:ext cx="126150" cy="109450"/>
            </a:xfrm>
            <a:custGeom>
              <a:rect b="b" l="l" r="r" t="t"/>
              <a:pathLst>
                <a:path extrusionOk="0" h="4378" w="5046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15"/>
          <p:cNvSpPr/>
          <p:nvPr/>
        </p:nvSpPr>
        <p:spPr>
          <a:xfrm>
            <a:off x="247350" y="2913714"/>
            <a:ext cx="64875" cy="64913"/>
          </a:xfrm>
          <a:custGeom>
            <a:rect b="b" l="l" r="r" t="t"/>
            <a:pathLst>
              <a:path extrusionOk="0" h="2676" w="2675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5"/>
          <p:cNvSpPr/>
          <p:nvPr/>
        </p:nvSpPr>
        <p:spPr>
          <a:xfrm>
            <a:off x="247350" y="2752257"/>
            <a:ext cx="64875" cy="64889"/>
          </a:xfrm>
          <a:custGeom>
            <a:rect b="b" l="l" r="r" t="t"/>
            <a:pathLst>
              <a:path extrusionOk="0" h="2675" w="2675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5"/>
          <p:cNvSpPr/>
          <p:nvPr/>
        </p:nvSpPr>
        <p:spPr>
          <a:xfrm>
            <a:off x="247350" y="2590777"/>
            <a:ext cx="64875" cy="64161"/>
          </a:xfrm>
          <a:custGeom>
            <a:rect b="b" l="l" r="r" t="t"/>
            <a:pathLst>
              <a:path extrusionOk="0" h="2645" w="2675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5"/>
          <p:cNvSpPr/>
          <p:nvPr/>
        </p:nvSpPr>
        <p:spPr>
          <a:xfrm>
            <a:off x="7285087" y="306378"/>
            <a:ext cx="1611574" cy="1722263"/>
          </a:xfrm>
          <a:custGeom>
            <a:rect b="b" l="l" r="r" t="t"/>
            <a:pathLst>
              <a:path extrusionOk="0" h="61460" w="5751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5"/>
          <p:cNvSpPr/>
          <p:nvPr/>
        </p:nvSpPr>
        <p:spPr>
          <a:xfrm>
            <a:off x="247339" y="3114855"/>
            <a:ext cx="1611574" cy="1722263"/>
          </a:xfrm>
          <a:custGeom>
            <a:rect b="b" l="l" r="r" t="t"/>
            <a:pathLst>
              <a:path extrusionOk="0" h="61460" w="5751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1_2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16"/>
          <p:cNvGrpSpPr/>
          <p:nvPr/>
        </p:nvGrpSpPr>
        <p:grpSpPr>
          <a:xfrm>
            <a:off x="-587657" y="-456213"/>
            <a:ext cx="1534963" cy="1046179"/>
            <a:chOff x="3916750" y="1194074"/>
            <a:chExt cx="1107158" cy="754601"/>
          </a:xfrm>
        </p:grpSpPr>
        <p:sp>
          <p:nvSpPr>
            <p:cNvPr id="368" name="Google Shape;368;p16"/>
            <p:cNvSpPr/>
            <p:nvPr/>
          </p:nvSpPr>
          <p:spPr>
            <a:xfrm>
              <a:off x="3916750" y="1351375"/>
              <a:ext cx="642125" cy="597300"/>
            </a:xfrm>
            <a:custGeom>
              <a:rect b="b" l="l" r="r" t="t"/>
              <a:pathLst>
                <a:path extrusionOk="0" h="23892" w="25685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4266283" y="1194074"/>
              <a:ext cx="757625" cy="712800"/>
            </a:xfrm>
            <a:custGeom>
              <a:rect b="b" l="l" r="r" t="t"/>
              <a:pathLst>
                <a:path extrusionOk="0" h="28512" w="30305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16"/>
          <p:cNvSpPr/>
          <p:nvPr/>
        </p:nvSpPr>
        <p:spPr>
          <a:xfrm rot="5400000">
            <a:off x="8049761" y="154893"/>
            <a:ext cx="1050371" cy="988226"/>
          </a:xfrm>
          <a:custGeom>
            <a:rect b="b" l="l" r="r" t="t"/>
            <a:pathLst>
              <a:path extrusionOk="0" h="28512" w="30305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6"/>
          <p:cNvSpPr/>
          <p:nvPr/>
        </p:nvSpPr>
        <p:spPr>
          <a:xfrm rot="5400000">
            <a:off x="8086258" y="-502174"/>
            <a:ext cx="890242" cy="828097"/>
          </a:xfrm>
          <a:custGeom>
            <a:rect b="b" l="l" r="r" t="t"/>
            <a:pathLst>
              <a:path extrusionOk="0" h="23892" w="25685">
                <a:moveTo>
                  <a:pt x="23892" y="0"/>
                </a:moveTo>
                <a:lnTo>
                  <a:pt x="1" y="23891"/>
                </a:lnTo>
                <a:lnTo>
                  <a:pt x="1764" y="23891"/>
                </a:lnTo>
                <a:lnTo>
                  <a:pt x="25685" y="0"/>
                </a:lnTo>
                <a:close/>
              </a:path>
            </a:pathLst>
          </a:custGeom>
          <a:solidFill>
            <a:srgbClr val="ABDF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6"/>
          <p:cNvSpPr/>
          <p:nvPr/>
        </p:nvSpPr>
        <p:spPr>
          <a:xfrm rot="5400000">
            <a:off x="8380961" y="128580"/>
            <a:ext cx="1050371" cy="988226"/>
          </a:xfrm>
          <a:custGeom>
            <a:rect b="b" l="l" r="r" t="t"/>
            <a:pathLst>
              <a:path extrusionOk="0" h="28512" w="30305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6"/>
          <p:cNvSpPr/>
          <p:nvPr/>
        </p:nvSpPr>
        <p:spPr>
          <a:xfrm>
            <a:off x="-587640" y="430562"/>
            <a:ext cx="1050371" cy="988226"/>
          </a:xfrm>
          <a:custGeom>
            <a:rect b="b" l="l" r="r" t="t"/>
            <a:pathLst>
              <a:path extrusionOk="0" h="28512" w="30305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6"/>
          <p:cNvSpPr txBox="1"/>
          <p:nvPr>
            <p:ph type="title"/>
          </p:nvPr>
        </p:nvSpPr>
        <p:spPr>
          <a:xfrm>
            <a:off x="713225" y="539500"/>
            <a:ext cx="77178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5" name="Google Shape;375;p16"/>
          <p:cNvSpPr txBox="1"/>
          <p:nvPr>
            <p:ph idx="2" type="title"/>
          </p:nvPr>
        </p:nvSpPr>
        <p:spPr>
          <a:xfrm>
            <a:off x="703944" y="2942150"/>
            <a:ext cx="24624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6" name="Google Shape;376;p16"/>
          <p:cNvSpPr txBox="1"/>
          <p:nvPr>
            <p:ph idx="3" type="title"/>
          </p:nvPr>
        </p:nvSpPr>
        <p:spPr>
          <a:xfrm>
            <a:off x="3348900" y="2942150"/>
            <a:ext cx="24462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7" name="Google Shape;377;p16"/>
          <p:cNvSpPr txBox="1"/>
          <p:nvPr>
            <p:ph idx="4" type="title"/>
          </p:nvPr>
        </p:nvSpPr>
        <p:spPr>
          <a:xfrm>
            <a:off x="5976788" y="2942150"/>
            <a:ext cx="24633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8" name="Google Shape;378;p16"/>
          <p:cNvSpPr txBox="1"/>
          <p:nvPr>
            <p:ph idx="1" type="subTitle"/>
          </p:nvPr>
        </p:nvSpPr>
        <p:spPr>
          <a:xfrm>
            <a:off x="702963" y="3439200"/>
            <a:ext cx="24624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79" name="Google Shape;379;p16"/>
          <p:cNvSpPr txBox="1"/>
          <p:nvPr>
            <p:ph idx="5" type="subTitle"/>
          </p:nvPr>
        </p:nvSpPr>
        <p:spPr>
          <a:xfrm>
            <a:off x="3340350" y="3439200"/>
            <a:ext cx="24633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80" name="Google Shape;380;p16"/>
          <p:cNvSpPr txBox="1"/>
          <p:nvPr>
            <p:ph idx="6" type="subTitle"/>
          </p:nvPr>
        </p:nvSpPr>
        <p:spPr>
          <a:xfrm>
            <a:off x="5977745" y="3439200"/>
            <a:ext cx="24633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81" name="Google Shape;381;p16"/>
          <p:cNvSpPr txBox="1"/>
          <p:nvPr>
            <p:ph idx="7" type="title"/>
          </p:nvPr>
        </p:nvSpPr>
        <p:spPr>
          <a:xfrm>
            <a:off x="703944" y="1570550"/>
            <a:ext cx="24624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2" name="Google Shape;382;p16"/>
          <p:cNvSpPr txBox="1"/>
          <p:nvPr>
            <p:ph idx="8" type="title"/>
          </p:nvPr>
        </p:nvSpPr>
        <p:spPr>
          <a:xfrm>
            <a:off x="3340350" y="1570550"/>
            <a:ext cx="24633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3" name="Google Shape;383;p16"/>
          <p:cNvSpPr txBox="1"/>
          <p:nvPr>
            <p:ph idx="9" type="title"/>
          </p:nvPr>
        </p:nvSpPr>
        <p:spPr>
          <a:xfrm>
            <a:off x="5976788" y="1570550"/>
            <a:ext cx="24633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4" name="Google Shape;384;p16"/>
          <p:cNvSpPr txBox="1"/>
          <p:nvPr>
            <p:ph idx="13" type="subTitle"/>
          </p:nvPr>
        </p:nvSpPr>
        <p:spPr>
          <a:xfrm>
            <a:off x="702963" y="2067600"/>
            <a:ext cx="24624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85" name="Google Shape;385;p16"/>
          <p:cNvSpPr txBox="1"/>
          <p:nvPr>
            <p:ph idx="14" type="subTitle"/>
          </p:nvPr>
        </p:nvSpPr>
        <p:spPr>
          <a:xfrm>
            <a:off x="3340350" y="2067600"/>
            <a:ext cx="24633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86" name="Google Shape;386;p16"/>
          <p:cNvSpPr txBox="1"/>
          <p:nvPr>
            <p:ph idx="15" type="subTitle"/>
          </p:nvPr>
        </p:nvSpPr>
        <p:spPr>
          <a:xfrm>
            <a:off x="5977745" y="2067600"/>
            <a:ext cx="24633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7"/>
          <p:cNvSpPr/>
          <p:nvPr/>
        </p:nvSpPr>
        <p:spPr>
          <a:xfrm>
            <a:off x="-585895" y="3449707"/>
            <a:ext cx="890242" cy="828097"/>
          </a:xfrm>
          <a:custGeom>
            <a:rect b="b" l="l" r="r" t="t"/>
            <a:pathLst>
              <a:path extrusionOk="0" h="23892" w="25685">
                <a:moveTo>
                  <a:pt x="23892" y="0"/>
                </a:moveTo>
                <a:lnTo>
                  <a:pt x="1" y="23891"/>
                </a:lnTo>
                <a:lnTo>
                  <a:pt x="1764" y="23891"/>
                </a:lnTo>
                <a:lnTo>
                  <a:pt x="25685" y="0"/>
                </a:lnTo>
                <a:close/>
              </a:path>
            </a:pathLst>
          </a:custGeom>
          <a:solidFill>
            <a:srgbClr val="ABDF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7"/>
          <p:cNvSpPr/>
          <p:nvPr/>
        </p:nvSpPr>
        <p:spPr>
          <a:xfrm>
            <a:off x="-746015" y="3106337"/>
            <a:ext cx="1050371" cy="988226"/>
          </a:xfrm>
          <a:custGeom>
            <a:rect b="b" l="l" r="r" t="t"/>
            <a:pathLst>
              <a:path extrusionOk="0" h="28512" w="30305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7"/>
          <p:cNvSpPr/>
          <p:nvPr/>
        </p:nvSpPr>
        <p:spPr>
          <a:xfrm>
            <a:off x="-50221" y="3525892"/>
            <a:ext cx="611056" cy="610016"/>
          </a:xfrm>
          <a:custGeom>
            <a:rect b="b" l="l" r="r" t="t"/>
            <a:pathLst>
              <a:path extrusionOk="0" h="17600" w="17630">
                <a:moveTo>
                  <a:pt x="15836" y="1"/>
                </a:moveTo>
                <a:lnTo>
                  <a:pt x="0" y="15837"/>
                </a:lnTo>
                <a:lnTo>
                  <a:pt x="0" y="17600"/>
                </a:lnTo>
                <a:lnTo>
                  <a:pt x="176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7"/>
          <p:cNvSpPr txBox="1"/>
          <p:nvPr>
            <p:ph type="title"/>
          </p:nvPr>
        </p:nvSpPr>
        <p:spPr>
          <a:xfrm>
            <a:off x="713225" y="539500"/>
            <a:ext cx="7717800" cy="13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2" name="Google Shape;392;p17"/>
          <p:cNvSpPr txBox="1"/>
          <p:nvPr>
            <p:ph idx="1" type="body"/>
          </p:nvPr>
        </p:nvSpPr>
        <p:spPr>
          <a:xfrm>
            <a:off x="1538925" y="2137100"/>
            <a:ext cx="27267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93" name="Google Shape;393;p17"/>
          <p:cNvSpPr txBox="1"/>
          <p:nvPr>
            <p:ph idx="2" type="title"/>
          </p:nvPr>
        </p:nvSpPr>
        <p:spPr>
          <a:xfrm>
            <a:off x="1538925" y="1644125"/>
            <a:ext cx="27267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4" name="Google Shape;394;p17"/>
          <p:cNvSpPr/>
          <p:nvPr/>
        </p:nvSpPr>
        <p:spPr>
          <a:xfrm>
            <a:off x="8481322" y="656187"/>
            <a:ext cx="1050371" cy="988226"/>
          </a:xfrm>
          <a:custGeom>
            <a:rect b="b" l="l" r="r" t="t"/>
            <a:pathLst>
              <a:path extrusionOk="0" h="28512" w="30305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7"/>
          <p:cNvSpPr/>
          <p:nvPr/>
        </p:nvSpPr>
        <p:spPr>
          <a:xfrm>
            <a:off x="8853379" y="979704"/>
            <a:ext cx="611056" cy="610016"/>
          </a:xfrm>
          <a:custGeom>
            <a:rect b="b" l="l" r="r" t="t"/>
            <a:pathLst>
              <a:path extrusionOk="0" h="17600" w="17630">
                <a:moveTo>
                  <a:pt x="15836" y="1"/>
                </a:moveTo>
                <a:lnTo>
                  <a:pt x="0" y="15837"/>
                </a:lnTo>
                <a:lnTo>
                  <a:pt x="0" y="17600"/>
                </a:lnTo>
                <a:lnTo>
                  <a:pt x="1763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7"/>
          <p:cNvSpPr txBox="1"/>
          <p:nvPr>
            <p:ph idx="3" type="body"/>
          </p:nvPr>
        </p:nvSpPr>
        <p:spPr>
          <a:xfrm>
            <a:off x="1538925" y="3584900"/>
            <a:ext cx="27267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97" name="Google Shape;397;p17"/>
          <p:cNvSpPr txBox="1"/>
          <p:nvPr>
            <p:ph idx="4" type="title"/>
          </p:nvPr>
        </p:nvSpPr>
        <p:spPr>
          <a:xfrm>
            <a:off x="1538925" y="3091925"/>
            <a:ext cx="27267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8" name="Google Shape;398;p17"/>
          <p:cNvSpPr txBox="1"/>
          <p:nvPr>
            <p:ph idx="5" type="body"/>
          </p:nvPr>
        </p:nvSpPr>
        <p:spPr>
          <a:xfrm>
            <a:off x="5577525" y="2137100"/>
            <a:ext cx="27267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99" name="Google Shape;399;p17"/>
          <p:cNvSpPr txBox="1"/>
          <p:nvPr>
            <p:ph idx="6" type="title"/>
          </p:nvPr>
        </p:nvSpPr>
        <p:spPr>
          <a:xfrm>
            <a:off x="5577525" y="1644125"/>
            <a:ext cx="27267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0" name="Google Shape;400;p17"/>
          <p:cNvSpPr txBox="1"/>
          <p:nvPr>
            <p:ph idx="7" type="body"/>
          </p:nvPr>
        </p:nvSpPr>
        <p:spPr>
          <a:xfrm>
            <a:off x="5577525" y="3584900"/>
            <a:ext cx="27267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1" name="Google Shape;401;p17"/>
          <p:cNvSpPr txBox="1"/>
          <p:nvPr>
            <p:ph idx="8" type="title"/>
          </p:nvPr>
        </p:nvSpPr>
        <p:spPr>
          <a:xfrm>
            <a:off x="5577525" y="3091925"/>
            <a:ext cx="27267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8"/>
          <p:cNvSpPr txBox="1"/>
          <p:nvPr>
            <p:ph type="title"/>
          </p:nvPr>
        </p:nvSpPr>
        <p:spPr>
          <a:xfrm>
            <a:off x="1474488" y="1764600"/>
            <a:ext cx="6195000" cy="13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04" name="Google Shape;404;p18"/>
          <p:cNvSpPr txBox="1"/>
          <p:nvPr>
            <p:ph idx="2" type="title"/>
          </p:nvPr>
        </p:nvSpPr>
        <p:spPr>
          <a:xfrm>
            <a:off x="1474488" y="3357725"/>
            <a:ext cx="61950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405" name="Google Shape;405;p18"/>
          <p:cNvGrpSpPr/>
          <p:nvPr/>
        </p:nvGrpSpPr>
        <p:grpSpPr>
          <a:xfrm rot="-5400000">
            <a:off x="8079756" y="4120997"/>
            <a:ext cx="702288" cy="974617"/>
            <a:chOff x="744950" y="2537550"/>
            <a:chExt cx="1156600" cy="1629250"/>
          </a:xfrm>
        </p:grpSpPr>
        <p:sp>
          <p:nvSpPr>
            <p:cNvPr id="406" name="Google Shape;406;p18"/>
            <p:cNvSpPr/>
            <p:nvPr/>
          </p:nvSpPr>
          <p:spPr>
            <a:xfrm>
              <a:off x="744950" y="2738175"/>
              <a:ext cx="1068450" cy="1428625"/>
            </a:xfrm>
            <a:custGeom>
              <a:rect b="b" l="l" r="r" t="t"/>
              <a:pathLst>
                <a:path extrusionOk="0" h="57145" w="42738">
                  <a:moveTo>
                    <a:pt x="1" y="0"/>
                  </a:moveTo>
                  <a:lnTo>
                    <a:pt x="1" y="57144"/>
                  </a:lnTo>
                  <a:lnTo>
                    <a:pt x="42737" y="285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849825" y="2537550"/>
              <a:ext cx="46375" cy="18275"/>
            </a:xfrm>
            <a:custGeom>
              <a:rect b="b" l="l" r="r" t="t"/>
              <a:pathLst>
                <a:path extrusionOk="0" h="731" w="1855">
                  <a:moveTo>
                    <a:pt x="1" y="1"/>
                  </a:moveTo>
                  <a:lnTo>
                    <a:pt x="1" y="730"/>
                  </a:lnTo>
                  <a:lnTo>
                    <a:pt x="1855" y="730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849825" y="2602150"/>
              <a:ext cx="143650" cy="18275"/>
            </a:xfrm>
            <a:custGeom>
              <a:rect b="b" l="l" r="r" t="t"/>
              <a:pathLst>
                <a:path extrusionOk="0" h="731" w="5746">
                  <a:moveTo>
                    <a:pt x="1" y="1"/>
                  </a:moveTo>
                  <a:lnTo>
                    <a:pt x="1" y="730"/>
                  </a:lnTo>
                  <a:lnTo>
                    <a:pt x="5745" y="730"/>
                  </a:lnTo>
                  <a:lnTo>
                    <a:pt x="46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849825" y="2666750"/>
              <a:ext cx="240150" cy="18250"/>
            </a:xfrm>
            <a:custGeom>
              <a:rect b="b" l="l" r="r" t="t"/>
              <a:pathLst>
                <a:path extrusionOk="0" h="730" w="9606">
                  <a:moveTo>
                    <a:pt x="1" y="0"/>
                  </a:moveTo>
                  <a:lnTo>
                    <a:pt x="1" y="730"/>
                  </a:lnTo>
                  <a:lnTo>
                    <a:pt x="9606" y="730"/>
                  </a:lnTo>
                  <a:lnTo>
                    <a:pt x="85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849825" y="2732100"/>
              <a:ext cx="337425" cy="17500"/>
            </a:xfrm>
            <a:custGeom>
              <a:rect b="b" l="l" r="r" t="t"/>
              <a:pathLst>
                <a:path extrusionOk="0" h="700" w="13497">
                  <a:moveTo>
                    <a:pt x="1" y="0"/>
                  </a:moveTo>
                  <a:lnTo>
                    <a:pt x="1" y="699"/>
                  </a:lnTo>
                  <a:lnTo>
                    <a:pt x="13496" y="699"/>
                  </a:lnTo>
                  <a:lnTo>
                    <a:pt x="124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849825" y="2796675"/>
              <a:ext cx="433925" cy="17500"/>
            </a:xfrm>
            <a:custGeom>
              <a:rect b="b" l="l" r="r" t="t"/>
              <a:pathLst>
                <a:path extrusionOk="0" h="700" w="17357">
                  <a:moveTo>
                    <a:pt x="1" y="1"/>
                  </a:moveTo>
                  <a:lnTo>
                    <a:pt x="1" y="700"/>
                  </a:lnTo>
                  <a:lnTo>
                    <a:pt x="17356" y="70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849825" y="2861275"/>
              <a:ext cx="531200" cy="18250"/>
            </a:xfrm>
            <a:custGeom>
              <a:rect b="b" l="l" r="r" t="t"/>
              <a:pathLst>
                <a:path extrusionOk="0" h="730" w="21248">
                  <a:moveTo>
                    <a:pt x="1" y="0"/>
                  </a:moveTo>
                  <a:lnTo>
                    <a:pt x="1" y="730"/>
                  </a:lnTo>
                  <a:lnTo>
                    <a:pt x="21247" y="730"/>
                  </a:lnTo>
                  <a:lnTo>
                    <a:pt x="20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849825" y="2925875"/>
              <a:ext cx="627700" cy="18250"/>
            </a:xfrm>
            <a:custGeom>
              <a:rect b="b" l="l" r="r" t="t"/>
              <a:pathLst>
                <a:path extrusionOk="0" h="730" w="25108">
                  <a:moveTo>
                    <a:pt x="1" y="0"/>
                  </a:moveTo>
                  <a:lnTo>
                    <a:pt x="1" y="730"/>
                  </a:lnTo>
                  <a:lnTo>
                    <a:pt x="25107" y="730"/>
                  </a:lnTo>
                  <a:lnTo>
                    <a:pt x="24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849825" y="2990450"/>
              <a:ext cx="724975" cy="18275"/>
            </a:xfrm>
            <a:custGeom>
              <a:rect b="b" l="l" r="r" t="t"/>
              <a:pathLst>
                <a:path extrusionOk="0" h="731" w="28999">
                  <a:moveTo>
                    <a:pt x="1" y="1"/>
                  </a:moveTo>
                  <a:lnTo>
                    <a:pt x="1" y="730"/>
                  </a:lnTo>
                  <a:lnTo>
                    <a:pt x="28998" y="730"/>
                  </a:lnTo>
                  <a:lnTo>
                    <a:pt x="279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849825" y="3055800"/>
              <a:ext cx="821475" cy="17500"/>
            </a:xfrm>
            <a:custGeom>
              <a:rect b="b" l="l" r="r" t="t"/>
              <a:pathLst>
                <a:path extrusionOk="0" h="700" w="32859">
                  <a:moveTo>
                    <a:pt x="1" y="1"/>
                  </a:moveTo>
                  <a:lnTo>
                    <a:pt x="1" y="700"/>
                  </a:lnTo>
                  <a:lnTo>
                    <a:pt x="32858" y="700"/>
                  </a:lnTo>
                  <a:lnTo>
                    <a:pt x="317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849825" y="3120400"/>
              <a:ext cx="918725" cy="17500"/>
            </a:xfrm>
            <a:custGeom>
              <a:rect b="b" l="l" r="r" t="t"/>
              <a:pathLst>
                <a:path extrusionOk="0" h="700" w="36749">
                  <a:moveTo>
                    <a:pt x="1" y="0"/>
                  </a:moveTo>
                  <a:lnTo>
                    <a:pt x="1" y="699"/>
                  </a:lnTo>
                  <a:lnTo>
                    <a:pt x="36749" y="699"/>
                  </a:lnTo>
                  <a:lnTo>
                    <a:pt x="356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849825" y="3184975"/>
              <a:ext cx="1015250" cy="17525"/>
            </a:xfrm>
            <a:custGeom>
              <a:rect b="b" l="l" r="r" t="t"/>
              <a:pathLst>
                <a:path extrusionOk="0" h="701" w="40610">
                  <a:moveTo>
                    <a:pt x="1" y="1"/>
                  </a:moveTo>
                  <a:lnTo>
                    <a:pt x="1" y="700"/>
                  </a:lnTo>
                  <a:lnTo>
                    <a:pt x="40609" y="700"/>
                  </a:lnTo>
                  <a:lnTo>
                    <a:pt x="395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849825" y="3249575"/>
              <a:ext cx="1051725" cy="18275"/>
            </a:xfrm>
            <a:custGeom>
              <a:rect b="b" l="l" r="r" t="t"/>
              <a:pathLst>
                <a:path extrusionOk="0" h="731" w="42069">
                  <a:moveTo>
                    <a:pt x="1" y="1"/>
                  </a:moveTo>
                  <a:lnTo>
                    <a:pt x="1" y="730"/>
                  </a:lnTo>
                  <a:lnTo>
                    <a:pt x="41004" y="730"/>
                  </a:lnTo>
                  <a:lnTo>
                    <a:pt x="420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849825" y="3314175"/>
              <a:ext cx="955200" cy="18250"/>
            </a:xfrm>
            <a:custGeom>
              <a:rect b="b" l="l" r="r" t="t"/>
              <a:pathLst>
                <a:path extrusionOk="0" h="730" w="38208">
                  <a:moveTo>
                    <a:pt x="1" y="0"/>
                  </a:moveTo>
                  <a:lnTo>
                    <a:pt x="1" y="730"/>
                  </a:lnTo>
                  <a:lnTo>
                    <a:pt x="37114" y="730"/>
                  </a:lnTo>
                  <a:lnTo>
                    <a:pt x="38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849825" y="3378750"/>
              <a:ext cx="857950" cy="18275"/>
            </a:xfrm>
            <a:custGeom>
              <a:rect b="b" l="l" r="r" t="t"/>
              <a:pathLst>
                <a:path extrusionOk="0" h="731" w="34318">
                  <a:moveTo>
                    <a:pt x="1" y="1"/>
                  </a:moveTo>
                  <a:lnTo>
                    <a:pt x="1" y="730"/>
                  </a:lnTo>
                  <a:lnTo>
                    <a:pt x="33253" y="730"/>
                  </a:lnTo>
                  <a:lnTo>
                    <a:pt x="34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849825" y="3444100"/>
              <a:ext cx="761450" cy="17500"/>
            </a:xfrm>
            <a:custGeom>
              <a:rect b="b" l="l" r="r" t="t"/>
              <a:pathLst>
                <a:path extrusionOk="0" h="700" w="30458">
                  <a:moveTo>
                    <a:pt x="1" y="1"/>
                  </a:moveTo>
                  <a:lnTo>
                    <a:pt x="1" y="700"/>
                  </a:lnTo>
                  <a:lnTo>
                    <a:pt x="29363" y="700"/>
                  </a:lnTo>
                  <a:lnTo>
                    <a:pt x="30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849825" y="3508700"/>
              <a:ext cx="664175" cy="17500"/>
            </a:xfrm>
            <a:custGeom>
              <a:rect b="b" l="l" r="r" t="t"/>
              <a:pathLst>
                <a:path extrusionOk="0" h="700" w="26567">
                  <a:moveTo>
                    <a:pt x="1" y="1"/>
                  </a:moveTo>
                  <a:lnTo>
                    <a:pt x="1" y="700"/>
                  </a:lnTo>
                  <a:lnTo>
                    <a:pt x="25503" y="700"/>
                  </a:lnTo>
                  <a:lnTo>
                    <a:pt x="265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849825" y="3573300"/>
              <a:ext cx="567675" cy="18250"/>
            </a:xfrm>
            <a:custGeom>
              <a:rect b="b" l="l" r="r" t="t"/>
              <a:pathLst>
                <a:path extrusionOk="0" h="730" w="22707">
                  <a:moveTo>
                    <a:pt x="1" y="0"/>
                  </a:moveTo>
                  <a:lnTo>
                    <a:pt x="1" y="730"/>
                  </a:lnTo>
                  <a:lnTo>
                    <a:pt x="21642" y="730"/>
                  </a:lnTo>
                  <a:lnTo>
                    <a:pt x="22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849825" y="3637875"/>
              <a:ext cx="470400" cy="18275"/>
            </a:xfrm>
            <a:custGeom>
              <a:rect b="b" l="l" r="r" t="t"/>
              <a:pathLst>
                <a:path extrusionOk="0" h="731" w="18816">
                  <a:moveTo>
                    <a:pt x="1" y="1"/>
                  </a:moveTo>
                  <a:lnTo>
                    <a:pt x="1" y="730"/>
                  </a:lnTo>
                  <a:lnTo>
                    <a:pt x="17752" y="730"/>
                  </a:lnTo>
                  <a:lnTo>
                    <a:pt x="188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849825" y="3702475"/>
              <a:ext cx="373900" cy="18250"/>
            </a:xfrm>
            <a:custGeom>
              <a:rect b="b" l="l" r="r" t="t"/>
              <a:pathLst>
                <a:path extrusionOk="0" h="730" w="14956">
                  <a:moveTo>
                    <a:pt x="1" y="0"/>
                  </a:moveTo>
                  <a:lnTo>
                    <a:pt x="1" y="730"/>
                  </a:lnTo>
                  <a:lnTo>
                    <a:pt x="13891" y="730"/>
                  </a:lnTo>
                  <a:lnTo>
                    <a:pt x="149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849825" y="3767825"/>
              <a:ext cx="276625" cy="17500"/>
            </a:xfrm>
            <a:custGeom>
              <a:rect b="b" l="l" r="r" t="t"/>
              <a:pathLst>
                <a:path extrusionOk="0" h="700" w="11065">
                  <a:moveTo>
                    <a:pt x="1" y="0"/>
                  </a:moveTo>
                  <a:lnTo>
                    <a:pt x="1" y="700"/>
                  </a:lnTo>
                  <a:lnTo>
                    <a:pt x="10001" y="700"/>
                  </a:lnTo>
                  <a:lnTo>
                    <a:pt x="110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8"/>
            <p:cNvSpPr/>
            <p:nvPr/>
          </p:nvSpPr>
          <p:spPr>
            <a:xfrm>
              <a:off x="849825" y="3832425"/>
              <a:ext cx="180125" cy="17500"/>
            </a:xfrm>
            <a:custGeom>
              <a:rect b="b" l="l" r="r" t="t"/>
              <a:pathLst>
                <a:path extrusionOk="0" h="700" w="7205">
                  <a:moveTo>
                    <a:pt x="1" y="0"/>
                  </a:moveTo>
                  <a:lnTo>
                    <a:pt x="1" y="699"/>
                  </a:lnTo>
                  <a:lnTo>
                    <a:pt x="6140" y="699"/>
                  </a:lnTo>
                  <a:lnTo>
                    <a:pt x="7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849825" y="3897000"/>
              <a:ext cx="82850" cy="17500"/>
            </a:xfrm>
            <a:custGeom>
              <a:rect b="b" l="l" r="r" t="t"/>
              <a:pathLst>
                <a:path extrusionOk="0" h="700" w="3314">
                  <a:moveTo>
                    <a:pt x="1" y="1"/>
                  </a:moveTo>
                  <a:lnTo>
                    <a:pt x="1" y="700"/>
                  </a:lnTo>
                  <a:lnTo>
                    <a:pt x="2250" y="700"/>
                  </a:lnTo>
                  <a:lnTo>
                    <a:pt x="3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18"/>
          <p:cNvGrpSpPr/>
          <p:nvPr/>
        </p:nvGrpSpPr>
        <p:grpSpPr>
          <a:xfrm>
            <a:off x="179775" y="146788"/>
            <a:ext cx="1066900" cy="937825"/>
            <a:chOff x="5813450" y="994900"/>
            <a:chExt cx="1066900" cy="937825"/>
          </a:xfrm>
        </p:grpSpPr>
        <p:sp>
          <p:nvSpPr>
            <p:cNvPr id="430" name="Google Shape;430;p18"/>
            <p:cNvSpPr/>
            <p:nvPr/>
          </p:nvSpPr>
          <p:spPr>
            <a:xfrm>
              <a:off x="5925150" y="994900"/>
              <a:ext cx="955200" cy="866475"/>
            </a:xfrm>
            <a:custGeom>
              <a:rect b="b" l="l" r="r" t="t"/>
              <a:pathLst>
                <a:path extrusionOk="0" h="34659" w="38208">
                  <a:moveTo>
                    <a:pt x="19074" y="1"/>
                  </a:moveTo>
                  <a:cubicBezTo>
                    <a:pt x="11259" y="1"/>
                    <a:pt x="4168" y="5324"/>
                    <a:pt x="2250" y="13256"/>
                  </a:cubicBezTo>
                  <a:cubicBezTo>
                    <a:pt x="0" y="22588"/>
                    <a:pt x="5745" y="31950"/>
                    <a:pt x="15046" y="34169"/>
                  </a:cubicBezTo>
                  <a:cubicBezTo>
                    <a:pt x="16415" y="34500"/>
                    <a:pt x="17785" y="34658"/>
                    <a:pt x="19134" y="34658"/>
                  </a:cubicBezTo>
                  <a:cubicBezTo>
                    <a:pt x="26949" y="34658"/>
                    <a:pt x="34040" y="29335"/>
                    <a:pt x="35959" y="21402"/>
                  </a:cubicBezTo>
                  <a:cubicBezTo>
                    <a:pt x="38208" y="12071"/>
                    <a:pt x="32463" y="2709"/>
                    <a:pt x="23162" y="490"/>
                  </a:cubicBezTo>
                  <a:cubicBezTo>
                    <a:pt x="21793" y="159"/>
                    <a:pt x="20423" y="1"/>
                    <a:pt x="19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5840050" y="1113525"/>
              <a:ext cx="249250" cy="249275"/>
            </a:xfrm>
            <a:custGeom>
              <a:rect b="b" l="l" r="r" t="t"/>
              <a:pathLst>
                <a:path extrusionOk="0" h="9971" w="9970">
                  <a:moveTo>
                    <a:pt x="9970" y="1"/>
                  </a:moveTo>
                  <a:lnTo>
                    <a:pt x="9970" y="1"/>
                  </a:lnTo>
                  <a:cubicBezTo>
                    <a:pt x="9180" y="305"/>
                    <a:pt x="8389" y="639"/>
                    <a:pt x="7629" y="1065"/>
                  </a:cubicBezTo>
                  <a:lnTo>
                    <a:pt x="1064" y="7630"/>
                  </a:lnTo>
                  <a:cubicBezTo>
                    <a:pt x="669" y="8359"/>
                    <a:pt x="304" y="9150"/>
                    <a:pt x="0" y="9970"/>
                  </a:cubicBezTo>
                  <a:lnTo>
                    <a:pt x="99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5813450" y="1086925"/>
              <a:ext cx="415675" cy="415700"/>
            </a:xfrm>
            <a:custGeom>
              <a:rect b="b" l="l" r="r" t="t"/>
              <a:pathLst>
                <a:path extrusionOk="0" h="16628" w="16627">
                  <a:moveTo>
                    <a:pt x="16627" y="1"/>
                  </a:moveTo>
                  <a:cubicBezTo>
                    <a:pt x="16171" y="1"/>
                    <a:pt x="15745" y="31"/>
                    <a:pt x="15289" y="62"/>
                  </a:cubicBezTo>
                  <a:lnTo>
                    <a:pt x="61" y="15290"/>
                  </a:lnTo>
                  <a:cubicBezTo>
                    <a:pt x="31" y="15746"/>
                    <a:pt x="0" y="16171"/>
                    <a:pt x="0" y="16627"/>
                  </a:cubicBezTo>
                  <a:lnTo>
                    <a:pt x="166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5818775" y="1092250"/>
              <a:ext cx="512950" cy="513700"/>
            </a:xfrm>
            <a:custGeom>
              <a:rect b="b" l="l" r="r" t="t"/>
              <a:pathLst>
                <a:path extrusionOk="0" h="20548" w="20518">
                  <a:moveTo>
                    <a:pt x="19484" y="1"/>
                  </a:moveTo>
                  <a:lnTo>
                    <a:pt x="0" y="19484"/>
                  </a:lnTo>
                  <a:cubicBezTo>
                    <a:pt x="61" y="19849"/>
                    <a:pt x="152" y="20183"/>
                    <a:pt x="213" y="20548"/>
                  </a:cubicBezTo>
                  <a:lnTo>
                    <a:pt x="20517" y="213"/>
                  </a:lnTo>
                  <a:cubicBezTo>
                    <a:pt x="20183" y="122"/>
                    <a:pt x="19848" y="61"/>
                    <a:pt x="194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5843850" y="1117325"/>
              <a:ext cx="572975" cy="572975"/>
            </a:xfrm>
            <a:custGeom>
              <a:rect b="b" l="l" r="r" t="t"/>
              <a:pathLst>
                <a:path extrusionOk="0" h="22919" w="22919">
                  <a:moveTo>
                    <a:pt x="22037" y="1"/>
                  </a:moveTo>
                  <a:lnTo>
                    <a:pt x="0" y="22037"/>
                  </a:lnTo>
                  <a:cubicBezTo>
                    <a:pt x="122" y="22341"/>
                    <a:pt x="243" y="22615"/>
                    <a:pt x="395" y="22919"/>
                  </a:cubicBezTo>
                  <a:lnTo>
                    <a:pt x="22918" y="396"/>
                  </a:lnTo>
                  <a:cubicBezTo>
                    <a:pt x="22615" y="244"/>
                    <a:pt x="22341" y="122"/>
                    <a:pt x="220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5882600" y="1156850"/>
              <a:ext cx="605650" cy="604900"/>
            </a:xfrm>
            <a:custGeom>
              <a:rect b="b" l="l" r="r" t="t"/>
              <a:pathLst>
                <a:path extrusionOk="0" h="24196" w="24226">
                  <a:moveTo>
                    <a:pt x="23466" y="0"/>
                  </a:moveTo>
                  <a:lnTo>
                    <a:pt x="0" y="23435"/>
                  </a:lnTo>
                  <a:cubicBezTo>
                    <a:pt x="183" y="23678"/>
                    <a:pt x="335" y="23952"/>
                    <a:pt x="517" y="24195"/>
                  </a:cubicBezTo>
                  <a:lnTo>
                    <a:pt x="24226" y="487"/>
                  </a:lnTo>
                  <a:cubicBezTo>
                    <a:pt x="23982" y="335"/>
                    <a:pt x="23709" y="152"/>
                    <a:pt x="23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5934275" y="1207000"/>
              <a:ext cx="614000" cy="614000"/>
            </a:xfrm>
            <a:custGeom>
              <a:rect b="b" l="l" r="r" t="t"/>
              <a:pathLst>
                <a:path extrusionOk="0" h="24560" w="24560">
                  <a:moveTo>
                    <a:pt x="23922" y="0"/>
                  </a:moveTo>
                  <a:lnTo>
                    <a:pt x="0" y="23952"/>
                  </a:lnTo>
                  <a:cubicBezTo>
                    <a:pt x="183" y="24165"/>
                    <a:pt x="395" y="24378"/>
                    <a:pt x="608" y="24560"/>
                  </a:cubicBezTo>
                  <a:lnTo>
                    <a:pt x="24560" y="639"/>
                  </a:lnTo>
                  <a:cubicBezTo>
                    <a:pt x="24347" y="426"/>
                    <a:pt x="24134" y="213"/>
                    <a:pt x="23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8"/>
            <p:cNvSpPr/>
            <p:nvPr/>
          </p:nvSpPr>
          <p:spPr>
            <a:xfrm>
              <a:off x="5995825" y="1268550"/>
              <a:ext cx="601100" cy="601100"/>
            </a:xfrm>
            <a:custGeom>
              <a:rect b="b" l="l" r="r" t="t"/>
              <a:pathLst>
                <a:path extrusionOk="0" h="24044" w="24044">
                  <a:moveTo>
                    <a:pt x="23557" y="0"/>
                  </a:moveTo>
                  <a:lnTo>
                    <a:pt x="0" y="23557"/>
                  </a:lnTo>
                  <a:cubicBezTo>
                    <a:pt x="243" y="23739"/>
                    <a:pt x="487" y="23891"/>
                    <a:pt x="760" y="24043"/>
                  </a:cubicBezTo>
                  <a:lnTo>
                    <a:pt x="24043" y="760"/>
                  </a:lnTo>
                  <a:cubicBezTo>
                    <a:pt x="23891" y="517"/>
                    <a:pt x="23739" y="244"/>
                    <a:pt x="235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6068000" y="1341500"/>
              <a:ext cx="566150" cy="566150"/>
            </a:xfrm>
            <a:custGeom>
              <a:rect b="b" l="l" r="r" t="t"/>
              <a:pathLst>
                <a:path extrusionOk="0" h="22646" w="22646">
                  <a:moveTo>
                    <a:pt x="22281" y="0"/>
                  </a:moveTo>
                  <a:lnTo>
                    <a:pt x="1" y="22280"/>
                  </a:lnTo>
                  <a:cubicBezTo>
                    <a:pt x="305" y="22432"/>
                    <a:pt x="609" y="22554"/>
                    <a:pt x="913" y="22645"/>
                  </a:cubicBezTo>
                  <a:lnTo>
                    <a:pt x="22646" y="912"/>
                  </a:lnTo>
                  <a:cubicBezTo>
                    <a:pt x="22554" y="608"/>
                    <a:pt x="22433" y="304"/>
                    <a:pt x="222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6155400" y="1428875"/>
              <a:ext cx="501550" cy="500800"/>
            </a:xfrm>
            <a:custGeom>
              <a:rect b="b" l="l" r="r" t="t"/>
              <a:pathLst>
                <a:path extrusionOk="0" h="20032" w="20062">
                  <a:moveTo>
                    <a:pt x="19879" y="1"/>
                  </a:moveTo>
                  <a:lnTo>
                    <a:pt x="0" y="19880"/>
                  </a:lnTo>
                  <a:cubicBezTo>
                    <a:pt x="365" y="19940"/>
                    <a:pt x="699" y="20001"/>
                    <a:pt x="1064" y="20032"/>
                  </a:cubicBezTo>
                  <a:lnTo>
                    <a:pt x="20062" y="1065"/>
                  </a:lnTo>
                  <a:cubicBezTo>
                    <a:pt x="20001" y="700"/>
                    <a:pt x="19940" y="335"/>
                    <a:pt x="198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6261775" y="1535275"/>
              <a:ext cx="397450" cy="397450"/>
            </a:xfrm>
            <a:custGeom>
              <a:rect b="b" l="l" r="r" t="t"/>
              <a:pathLst>
                <a:path extrusionOk="0" h="15898" w="15898">
                  <a:moveTo>
                    <a:pt x="15898" y="0"/>
                  </a:moveTo>
                  <a:lnTo>
                    <a:pt x="1" y="15897"/>
                  </a:lnTo>
                  <a:cubicBezTo>
                    <a:pt x="487" y="15867"/>
                    <a:pt x="943" y="15836"/>
                    <a:pt x="1399" y="15745"/>
                  </a:cubicBezTo>
                  <a:lnTo>
                    <a:pt x="15776" y="1398"/>
                  </a:lnTo>
                  <a:cubicBezTo>
                    <a:pt x="15837" y="942"/>
                    <a:pt x="15867" y="487"/>
                    <a:pt x="158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6413750" y="1687250"/>
              <a:ext cx="207475" cy="207475"/>
            </a:xfrm>
            <a:custGeom>
              <a:rect b="b" l="l" r="r" t="t"/>
              <a:pathLst>
                <a:path extrusionOk="0" h="8299" w="8299">
                  <a:moveTo>
                    <a:pt x="8299" y="0"/>
                  </a:moveTo>
                  <a:lnTo>
                    <a:pt x="1" y="8298"/>
                  </a:lnTo>
                  <a:cubicBezTo>
                    <a:pt x="1095" y="7782"/>
                    <a:pt x="2129" y="7174"/>
                    <a:pt x="3101" y="6444"/>
                  </a:cubicBezTo>
                  <a:lnTo>
                    <a:pt x="6445" y="3101"/>
                  </a:lnTo>
                  <a:cubicBezTo>
                    <a:pt x="7174" y="2128"/>
                    <a:pt x="7813" y="1095"/>
                    <a:pt x="8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18"/>
          <p:cNvGrpSpPr/>
          <p:nvPr/>
        </p:nvGrpSpPr>
        <p:grpSpPr>
          <a:xfrm rot="-5400000">
            <a:off x="8582400" y="2517013"/>
            <a:ext cx="519025" cy="109450"/>
            <a:chOff x="3792125" y="4705525"/>
            <a:chExt cx="519025" cy="109450"/>
          </a:xfrm>
        </p:grpSpPr>
        <p:sp>
          <p:nvSpPr>
            <p:cNvPr id="443" name="Google Shape;443;p18"/>
            <p:cNvSpPr/>
            <p:nvPr/>
          </p:nvSpPr>
          <p:spPr>
            <a:xfrm>
              <a:off x="3792125" y="4705525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3988175" y="4705525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4185000" y="4705525"/>
              <a:ext cx="126150" cy="109450"/>
            </a:xfrm>
            <a:custGeom>
              <a:rect b="b" l="l" r="r" t="t"/>
              <a:pathLst>
                <a:path extrusionOk="0" h="4378" w="5046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6" name="Google Shape;446;p18"/>
          <p:cNvSpPr/>
          <p:nvPr/>
        </p:nvSpPr>
        <p:spPr>
          <a:xfrm>
            <a:off x="247350" y="2913714"/>
            <a:ext cx="64875" cy="64913"/>
          </a:xfrm>
          <a:custGeom>
            <a:rect b="b" l="l" r="r" t="t"/>
            <a:pathLst>
              <a:path extrusionOk="0" h="2676" w="2675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8"/>
          <p:cNvSpPr/>
          <p:nvPr/>
        </p:nvSpPr>
        <p:spPr>
          <a:xfrm>
            <a:off x="247350" y="2752257"/>
            <a:ext cx="64875" cy="64889"/>
          </a:xfrm>
          <a:custGeom>
            <a:rect b="b" l="l" r="r" t="t"/>
            <a:pathLst>
              <a:path extrusionOk="0" h="2675" w="2675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8"/>
          <p:cNvSpPr/>
          <p:nvPr/>
        </p:nvSpPr>
        <p:spPr>
          <a:xfrm>
            <a:off x="247350" y="2590777"/>
            <a:ext cx="64875" cy="64161"/>
          </a:xfrm>
          <a:custGeom>
            <a:rect b="b" l="l" r="r" t="t"/>
            <a:pathLst>
              <a:path extrusionOk="0" h="2645" w="2675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18"/>
          <p:cNvSpPr/>
          <p:nvPr/>
        </p:nvSpPr>
        <p:spPr>
          <a:xfrm>
            <a:off x="7285087" y="306378"/>
            <a:ext cx="1611574" cy="1722263"/>
          </a:xfrm>
          <a:custGeom>
            <a:rect b="b" l="l" r="r" t="t"/>
            <a:pathLst>
              <a:path extrusionOk="0" h="61460" w="5751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8"/>
          <p:cNvSpPr/>
          <p:nvPr/>
        </p:nvSpPr>
        <p:spPr>
          <a:xfrm>
            <a:off x="247339" y="3114855"/>
            <a:ext cx="1611574" cy="1722263"/>
          </a:xfrm>
          <a:custGeom>
            <a:rect b="b" l="l" r="r" t="t"/>
            <a:pathLst>
              <a:path extrusionOk="0" h="61460" w="5751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4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9"/>
          <p:cNvSpPr txBox="1"/>
          <p:nvPr>
            <p:ph hasCustomPrompt="1" type="title"/>
          </p:nvPr>
        </p:nvSpPr>
        <p:spPr>
          <a:xfrm>
            <a:off x="713225" y="1135775"/>
            <a:ext cx="39135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53" name="Google Shape;453;p19"/>
          <p:cNvSpPr txBox="1"/>
          <p:nvPr>
            <p:ph idx="1" type="subTitle"/>
          </p:nvPr>
        </p:nvSpPr>
        <p:spPr>
          <a:xfrm>
            <a:off x="713225" y="1841800"/>
            <a:ext cx="39135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54" name="Google Shape;454;p19"/>
          <p:cNvSpPr txBox="1"/>
          <p:nvPr>
            <p:ph hasCustomPrompt="1" idx="2" type="title"/>
          </p:nvPr>
        </p:nvSpPr>
        <p:spPr>
          <a:xfrm>
            <a:off x="4517400" y="3333050"/>
            <a:ext cx="39135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55" name="Google Shape;455;p19"/>
          <p:cNvSpPr txBox="1"/>
          <p:nvPr>
            <p:ph idx="3" type="subTitle"/>
          </p:nvPr>
        </p:nvSpPr>
        <p:spPr>
          <a:xfrm>
            <a:off x="4517400" y="4039075"/>
            <a:ext cx="39135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456" name="Google Shape;456;p19"/>
          <p:cNvGrpSpPr/>
          <p:nvPr/>
        </p:nvGrpSpPr>
        <p:grpSpPr>
          <a:xfrm rot="-5400000">
            <a:off x="-168644" y="-365178"/>
            <a:ext cx="702288" cy="974617"/>
            <a:chOff x="744950" y="2537550"/>
            <a:chExt cx="1156600" cy="1629250"/>
          </a:xfrm>
        </p:grpSpPr>
        <p:sp>
          <p:nvSpPr>
            <p:cNvPr id="457" name="Google Shape;457;p19"/>
            <p:cNvSpPr/>
            <p:nvPr/>
          </p:nvSpPr>
          <p:spPr>
            <a:xfrm>
              <a:off x="744950" y="2738175"/>
              <a:ext cx="1068450" cy="1428625"/>
            </a:xfrm>
            <a:custGeom>
              <a:rect b="b" l="l" r="r" t="t"/>
              <a:pathLst>
                <a:path extrusionOk="0" h="57145" w="42738">
                  <a:moveTo>
                    <a:pt x="1" y="0"/>
                  </a:moveTo>
                  <a:lnTo>
                    <a:pt x="1" y="57144"/>
                  </a:lnTo>
                  <a:lnTo>
                    <a:pt x="42737" y="285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849825" y="2537550"/>
              <a:ext cx="46375" cy="18275"/>
            </a:xfrm>
            <a:custGeom>
              <a:rect b="b" l="l" r="r" t="t"/>
              <a:pathLst>
                <a:path extrusionOk="0" h="731" w="1855">
                  <a:moveTo>
                    <a:pt x="1" y="1"/>
                  </a:moveTo>
                  <a:lnTo>
                    <a:pt x="1" y="730"/>
                  </a:lnTo>
                  <a:lnTo>
                    <a:pt x="1855" y="730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849825" y="2602150"/>
              <a:ext cx="143650" cy="18275"/>
            </a:xfrm>
            <a:custGeom>
              <a:rect b="b" l="l" r="r" t="t"/>
              <a:pathLst>
                <a:path extrusionOk="0" h="731" w="5746">
                  <a:moveTo>
                    <a:pt x="1" y="1"/>
                  </a:moveTo>
                  <a:lnTo>
                    <a:pt x="1" y="730"/>
                  </a:lnTo>
                  <a:lnTo>
                    <a:pt x="5745" y="730"/>
                  </a:lnTo>
                  <a:lnTo>
                    <a:pt x="46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849825" y="2666750"/>
              <a:ext cx="240150" cy="18250"/>
            </a:xfrm>
            <a:custGeom>
              <a:rect b="b" l="l" r="r" t="t"/>
              <a:pathLst>
                <a:path extrusionOk="0" h="730" w="9606">
                  <a:moveTo>
                    <a:pt x="1" y="0"/>
                  </a:moveTo>
                  <a:lnTo>
                    <a:pt x="1" y="730"/>
                  </a:lnTo>
                  <a:lnTo>
                    <a:pt x="9606" y="730"/>
                  </a:lnTo>
                  <a:lnTo>
                    <a:pt x="85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849825" y="2732100"/>
              <a:ext cx="337425" cy="17500"/>
            </a:xfrm>
            <a:custGeom>
              <a:rect b="b" l="l" r="r" t="t"/>
              <a:pathLst>
                <a:path extrusionOk="0" h="700" w="13497">
                  <a:moveTo>
                    <a:pt x="1" y="0"/>
                  </a:moveTo>
                  <a:lnTo>
                    <a:pt x="1" y="699"/>
                  </a:lnTo>
                  <a:lnTo>
                    <a:pt x="13496" y="699"/>
                  </a:lnTo>
                  <a:lnTo>
                    <a:pt x="124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849825" y="2796675"/>
              <a:ext cx="433925" cy="17500"/>
            </a:xfrm>
            <a:custGeom>
              <a:rect b="b" l="l" r="r" t="t"/>
              <a:pathLst>
                <a:path extrusionOk="0" h="700" w="17357">
                  <a:moveTo>
                    <a:pt x="1" y="1"/>
                  </a:moveTo>
                  <a:lnTo>
                    <a:pt x="1" y="700"/>
                  </a:lnTo>
                  <a:lnTo>
                    <a:pt x="17356" y="70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849825" y="2861275"/>
              <a:ext cx="531200" cy="18250"/>
            </a:xfrm>
            <a:custGeom>
              <a:rect b="b" l="l" r="r" t="t"/>
              <a:pathLst>
                <a:path extrusionOk="0" h="730" w="21248">
                  <a:moveTo>
                    <a:pt x="1" y="0"/>
                  </a:moveTo>
                  <a:lnTo>
                    <a:pt x="1" y="730"/>
                  </a:lnTo>
                  <a:lnTo>
                    <a:pt x="21247" y="730"/>
                  </a:lnTo>
                  <a:lnTo>
                    <a:pt x="20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849825" y="2925875"/>
              <a:ext cx="627700" cy="18250"/>
            </a:xfrm>
            <a:custGeom>
              <a:rect b="b" l="l" r="r" t="t"/>
              <a:pathLst>
                <a:path extrusionOk="0" h="730" w="25108">
                  <a:moveTo>
                    <a:pt x="1" y="0"/>
                  </a:moveTo>
                  <a:lnTo>
                    <a:pt x="1" y="730"/>
                  </a:lnTo>
                  <a:lnTo>
                    <a:pt x="25107" y="730"/>
                  </a:lnTo>
                  <a:lnTo>
                    <a:pt x="24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849825" y="2990450"/>
              <a:ext cx="724975" cy="18275"/>
            </a:xfrm>
            <a:custGeom>
              <a:rect b="b" l="l" r="r" t="t"/>
              <a:pathLst>
                <a:path extrusionOk="0" h="731" w="28999">
                  <a:moveTo>
                    <a:pt x="1" y="1"/>
                  </a:moveTo>
                  <a:lnTo>
                    <a:pt x="1" y="730"/>
                  </a:lnTo>
                  <a:lnTo>
                    <a:pt x="28998" y="730"/>
                  </a:lnTo>
                  <a:lnTo>
                    <a:pt x="279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849825" y="3055800"/>
              <a:ext cx="821475" cy="17500"/>
            </a:xfrm>
            <a:custGeom>
              <a:rect b="b" l="l" r="r" t="t"/>
              <a:pathLst>
                <a:path extrusionOk="0" h="700" w="32859">
                  <a:moveTo>
                    <a:pt x="1" y="1"/>
                  </a:moveTo>
                  <a:lnTo>
                    <a:pt x="1" y="700"/>
                  </a:lnTo>
                  <a:lnTo>
                    <a:pt x="32858" y="700"/>
                  </a:lnTo>
                  <a:lnTo>
                    <a:pt x="317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849825" y="3120400"/>
              <a:ext cx="918725" cy="17500"/>
            </a:xfrm>
            <a:custGeom>
              <a:rect b="b" l="l" r="r" t="t"/>
              <a:pathLst>
                <a:path extrusionOk="0" h="700" w="36749">
                  <a:moveTo>
                    <a:pt x="1" y="0"/>
                  </a:moveTo>
                  <a:lnTo>
                    <a:pt x="1" y="699"/>
                  </a:lnTo>
                  <a:lnTo>
                    <a:pt x="36749" y="699"/>
                  </a:lnTo>
                  <a:lnTo>
                    <a:pt x="356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849825" y="3184975"/>
              <a:ext cx="1015250" cy="17525"/>
            </a:xfrm>
            <a:custGeom>
              <a:rect b="b" l="l" r="r" t="t"/>
              <a:pathLst>
                <a:path extrusionOk="0" h="701" w="40610">
                  <a:moveTo>
                    <a:pt x="1" y="1"/>
                  </a:moveTo>
                  <a:lnTo>
                    <a:pt x="1" y="700"/>
                  </a:lnTo>
                  <a:lnTo>
                    <a:pt x="40609" y="700"/>
                  </a:lnTo>
                  <a:lnTo>
                    <a:pt x="395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849825" y="3249575"/>
              <a:ext cx="1051725" cy="18275"/>
            </a:xfrm>
            <a:custGeom>
              <a:rect b="b" l="l" r="r" t="t"/>
              <a:pathLst>
                <a:path extrusionOk="0" h="731" w="42069">
                  <a:moveTo>
                    <a:pt x="1" y="1"/>
                  </a:moveTo>
                  <a:lnTo>
                    <a:pt x="1" y="730"/>
                  </a:lnTo>
                  <a:lnTo>
                    <a:pt x="41004" y="730"/>
                  </a:lnTo>
                  <a:lnTo>
                    <a:pt x="420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849825" y="3314175"/>
              <a:ext cx="955200" cy="18250"/>
            </a:xfrm>
            <a:custGeom>
              <a:rect b="b" l="l" r="r" t="t"/>
              <a:pathLst>
                <a:path extrusionOk="0" h="730" w="38208">
                  <a:moveTo>
                    <a:pt x="1" y="0"/>
                  </a:moveTo>
                  <a:lnTo>
                    <a:pt x="1" y="730"/>
                  </a:lnTo>
                  <a:lnTo>
                    <a:pt x="37114" y="730"/>
                  </a:lnTo>
                  <a:lnTo>
                    <a:pt x="38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849825" y="3378750"/>
              <a:ext cx="857950" cy="18275"/>
            </a:xfrm>
            <a:custGeom>
              <a:rect b="b" l="l" r="r" t="t"/>
              <a:pathLst>
                <a:path extrusionOk="0" h="731" w="34318">
                  <a:moveTo>
                    <a:pt x="1" y="1"/>
                  </a:moveTo>
                  <a:lnTo>
                    <a:pt x="1" y="730"/>
                  </a:lnTo>
                  <a:lnTo>
                    <a:pt x="33253" y="730"/>
                  </a:lnTo>
                  <a:lnTo>
                    <a:pt x="34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849825" y="3444100"/>
              <a:ext cx="761450" cy="17500"/>
            </a:xfrm>
            <a:custGeom>
              <a:rect b="b" l="l" r="r" t="t"/>
              <a:pathLst>
                <a:path extrusionOk="0" h="700" w="30458">
                  <a:moveTo>
                    <a:pt x="1" y="1"/>
                  </a:moveTo>
                  <a:lnTo>
                    <a:pt x="1" y="700"/>
                  </a:lnTo>
                  <a:lnTo>
                    <a:pt x="29363" y="700"/>
                  </a:lnTo>
                  <a:lnTo>
                    <a:pt x="30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849825" y="3508700"/>
              <a:ext cx="664175" cy="17500"/>
            </a:xfrm>
            <a:custGeom>
              <a:rect b="b" l="l" r="r" t="t"/>
              <a:pathLst>
                <a:path extrusionOk="0" h="700" w="26567">
                  <a:moveTo>
                    <a:pt x="1" y="1"/>
                  </a:moveTo>
                  <a:lnTo>
                    <a:pt x="1" y="700"/>
                  </a:lnTo>
                  <a:lnTo>
                    <a:pt x="25503" y="700"/>
                  </a:lnTo>
                  <a:lnTo>
                    <a:pt x="265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849825" y="3573300"/>
              <a:ext cx="567675" cy="18250"/>
            </a:xfrm>
            <a:custGeom>
              <a:rect b="b" l="l" r="r" t="t"/>
              <a:pathLst>
                <a:path extrusionOk="0" h="730" w="22707">
                  <a:moveTo>
                    <a:pt x="1" y="0"/>
                  </a:moveTo>
                  <a:lnTo>
                    <a:pt x="1" y="730"/>
                  </a:lnTo>
                  <a:lnTo>
                    <a:pt x="21642" y="730"/>
                  </a:lnTo>
                  <a:lnTo>
                    <a:pt x="22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849825" y="3637875"/>
              <a:ext cx="470400" cy="18275"/>
            </a:xfrm>
            <a:custGeom>
              <a:rect b="b" l="l" r="r" t="t"/>
              <a:pathLst>
                <a:path extrusionOk="0" h="731" w="18816">
                  <a:moveTo>
                    <a:pt x="1" y="1"/>
                  </a:moveTo>
                  <a:lnTo>
                    <a:pt x="1" y="730"/>
                  </a:lnTo>
                  <a:lnTo>
                    <a:pt x="17752" y="730"/>
                  </a:lnTo>
                  <a:lnTo>
                    <a:pt x="188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849825" y="3702475"/>
              <a:ext cx="373900" cy="18250"/>
            </a:xfrm>
            <a:custGeom>
              <a:rect b="b" l="l" r="r" t="t"/>
              <a:pathLst>
                <a:path extrusionOk="0" h="730" w="14956">
                  <a:moveTo>
                    <a:pt x="1" y="0"/>
                  </a:moveTo>
                  <a:lnTo>
                    <a:pt x="1" y="730"/>
                  </a:lnTo>
                  <a:lnTo>
                    <a:pt x="13891" y="730"/>
                  </a:lnTo>
                  <a:lnTo>
                    <a:pt x="149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849825" y="3767825"/>
              <a:ext cx="276625" cy="17500"/>
            </a:xfrm>
            <a:custGeom>
              <a:rect b="b" l="l" r="r" t="t"/>
              <a:pathLst>
                <a:path extrusionOk="0" h="700" w="11065">
                  <a:moveTo>
                    <a:pt x="1" y="0"/>
                  </a:moveTo>
                  <a:lnTo>
                    <a:pt x="1" y="700"/>
                  </a:lnTo>
                  <a:lnTo>
                    <a:pt x="10001" y="700"/>
                  </a:lnTo>
                  <a:lnTo>
                    <a:pt x="110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849825" y="3832425"/>
              <a:ext cx="180125" cy="17500"/>
            </a:xfrm>
            <a:custGeom>
              <a:rect b="b" l="l" r="r" t="t"/>
              <a:pathLst>
                <a:path extrusionOk="0" h="700" w="7205">
                  <a:moveTo>
                    <a:pt x="1" y="0"/>
                  </a:moveTo>
                  <a:lnTo>
                    <a:pt x="1" y="699"/>
                  </a:lnTo>
                  <a:lnTo>
                    <a:pt x="6140" y="699"/>
                  </a:lnTo>
                  <a:lnTo>
                    <a:pt x="7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849825" y="3897000"/>
              <a:ext cx="82850" cy="17500"/>
            </a:xfrm>
            <a:custGeom>
              <a:rect b="b" l="l" r="r" t="t"/>
              <a:pathLst>
                <a:path extrusionOk="0" h="700" w="3314">
                  <a:moveTo>
                    <a:pt x="1" y="1"/>
                  </a:moveTo>
                  <a:lnTo>
                    <a:pt x="1" y="700"/>
                  </a:lnTo>
                  <a:lnTo>
                    <a:pt x="2250" y="700"/>
                  </a:lnTo>
                  <a:lnTo>
                    <a:pt x="3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Google Shape;480;p19"/>
          <p:cNvGrpSpPr/>
          <p:nvPr/>
        </p:nvGrpSpPr>
        <p:grpSpPr>
          <a:xfrm>
            <a:off x="8497656" y="4706283"/>
            <a:ext cx="942286" cy="828287"/>
            <a:chOff x="5813450" y="994900"/>
            <a:chExt cx="1066900" cy="937825"/>
          </a:xfrm>
        </p:grpSpPr>
        <p:sp>
          <p:nvSpPr>
            <p:cNvPr id="481" name="Google Shape;481;p19"/>
            <p:cNvSpPr/>
            <p:nvPr/>
          </p:nvSpPr>
          <p:spPr>
            <a:xfrm>
              <a:off x="5925150" y="994900"/>
              <a:ext cx="955200" cy="866475"/>
            </a:xfrm>
            <a:custGeom>
              <a:rect b="b" l="l" r="r" t="t"/>
              <a:pathLst>
                <a:path extrusionOk="0" h="34659" w="38208">
                  <a:moveTo>
                    <a:pt x="19074" y="1"/>
                  </a:moveTo>
                  <a:cubicBezTo>
                    <a:pt x="11259" y="1"/>
                    <a:pt x="4168" y="5324"/>
                    <a:pt x="2250" y="13256"/>
                  </a:cubicBezTo>
                  <a:cubicBezTo>
                    <a:pt x="0" y="22588"/>
                    <a:pt x="5745" y="31950"/>
                    <a:pt x="15046" y="34169"/>
                  </a:cubicBezTo>
                  <a:cubicBezTo>
                    <a:pt x="16415" y="34500"/>
                    <a:pt x="17785" y="34658"/>
                    <a:pt x="19134" y="34658"/>
                  </a:cubicBezTo>
                  <a:cubicBezTo>
                    <a:pt x="26949" y="34658"/>
                    <a:pt x="34040" y="29335"/>
                    <a:pt x="35959" y="21402"/>
                  </a:cubicBezTo>
                  <a:cubicBezTo>
                    <a:pt x="38208" y="12071"/>
                    <a:pt x="32463" y="2709"/>
                    <a:pt x="23162" y="490"/>
                  </a:cubicBezTo>
                  <a:cubicBezTo>
                    <a:pt x="21793" y="159"/>
                    <a:pt x="20423" y="1"/>
                    <a:pt x="19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5840050" y="1113525"/>
              <a:ext cx="249250" cy="249275"/>
            </a:xfrm>
            <a:custGeom>
              <a:rect b="b" l="l" r="r" t="t"/>
              <a:pathLst>
                <a:path extrusionOk="0" h="9971" w="9970">
                  <a:moveTo>
                    <a:pt x="9970" y="1"/>
                  </a:moveTo>
                  <a:lnTo>
                    <a:pt x="9970" y="1"/>
                  </a:lnTo>
                  <a:cubicBezTo>
                    <a:pt x="9180" y="305"/>
                    <a:pt x="8389" y="639"/>
                    <a:pt x="7629" y="1065"/>
                  </a:cubicBezTo>
                  <a:lnTo>
                    <a:pt x="1064" y="7630"/>
                  </a:lnTo>
                  <a:cubicBezTo>
                    <a:pt x="669" y="8359"/>
                    <a:pt x="304" y="9150"/>
                    <a:pt x="0" y="9970"/>
                  </a:cubicBezTo>
                  <a:lnTo>
                    <a:pt x="99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5813450" y="1086925"/>
              <a:ext cx="415675" cy="415700"/>
            </a:xfrm>
            <a:custGeom>
              <a:rect b="b" l="l" r="r" t="t"/>
              <a:pathLst>
                <a:path extrusionOk="0" h="16628" w="16627">
                  <a:moveTo>
                    <a:pt x="16627" y="1"/>
                  </a:moveTo>
                  <a:cubicBezTo>
                    <a:pt x="16171" y="1"/>
                    <a:pt x="15745" y="31"/>
                    <a:pt x="15289" y="62"/>
                  </a:cubicBezTo>
                  <a:lnTo>
                    <a:pt x="61" y="15290"/>
                  </a:lnTo>
                  <a:cubicBezTo>
                    <a:pt x="31" y="15746"/>
                    <a:pt x="0" y="16171"/>
                    <a:pt x="0" y="16627"/>
                  </a:cubicBezTo>
                  <a:lnTo>
                    <a:pt x="166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5818775" y="1092250"/>
              <a:ext cx="512950" cy="513700"/>
            </a:xfrm>
            <a:custGeom>
              <a:rect b="b" l="l" r="r" t="t"/>
              <a:pathLst>
                <a:path extrusionOk="0" h="20548" w="20518">
                  <a:moveTo>
                    <a:pt x="19484" y="1"/>
                  </a:moveTo>
                  <a:lnTo>
                    <a:pt x="0" y="19484"/>
                  </a:lnTo>
                  <a:cubicBezTo>
                    <a:pt x="61" y="19849"/>
                    <a:pt x="152" y="20183"/>
                    <a:pt x="213" y="20548"/>
                  </a:cubicBezTo>
                  <a:lnTo>
                    <a:pt x="20517" y="213"/>
                  </a:lnTo>
                  <a:cubicBezTo>
                    <a:pt x="20183" y="122"/>
                    <a:pt x="19848" y="61"/>
                    <a:pt x="194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5843850" y="1117325"/>
              <a:ext cx="572975" cy="572975"/>
            </a:xfrm>
            <a:custGeom>
              <a:rect b="b" l="l" r="r" t="t"/>
              <a:pathLst>
                <a:path extrusionOk="0" h="22919" w="22919">
                  <a:moveTo>
                    <a:pt x="22037" y="1"/>
                  </a:moveTo>
                  <a:lnTo>
                    <a:pt x="0" y="22037"/>
                  </a:lnTo>
                  <a:cubicBezTo>
                    <a:pt x="122" y="22341"/>
                    <a:pt x="243" y="22615"/>
                    <a:pt x="395" y="22919"/>
                  </a:cubicBezTo>
                  <a:lnTo>
                    <a:pt x="22918" y="396"/>
                  </a:lnTo>
                  <a:cubicBezTo>
                    <a:pt x="22615" y="244"/>
                    <a:pt x="22341" y="122"/>
                    <a:pt x="220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5882600" y="1156850"/>
              <a:ext cx="605650" cy="604900"/>
            </a:xfrm>
            <a:custGeom>
              <a:rect b="b" l="l" r="r" t="t"/>
              <a:pathLst>
                <a:path extrusionOk="0" h="24196" w="24226">
                  <a:moveTo>
                    <a:pt x="23466" y="0"/>
                  </a:moveTo>
                  <a:lnTo>
                    <a:pt x="0" y="23435"/>
                  </a:lnTo>
                  <a:cubicBezTo>
                    <a:pt x="183" y="23678"/>
                    <a:pt x="335" y="23952"/>
                    <a:pt x="517" y="24195"/>
                  </a:cubicBezTo>
                  <a:lnTo>
                    <a:pt x="24226" y="487"/>
                  </a:lnTo>
                  <a:cubicBezTo>
                    <a:pt x="23982" y="335"/>
                    <a:pt x="23709" y="152"/>
                    <a:pt x="23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5934275" y="1207000"/>
              <a:ext cx="614000" cy="614000"/>
            </a:xfrm>
            <a:custGeom>
              <a:rect b="b" l="l" r="r" t="t"/>
              <a:pathLst>
                <a:path extrusionOk="0" h="24560" w="24560">
                  <a:moveTo>
                    <a:pt x="23922" y="0"/>
                  </a:moveTo>
                  <a:lnTo>
                    <a:pt x="0" y="23952"/>
                  </a:lnTo>
                  <a:cubicBezTo>
                    <a:pt x="183" y="24165"/>
                    <a:pt x="395" y="24378"/>
                    <a:pt x="608" y="24560"/>
                  </a:cubicBezTo>
                  <a:lnTo>
                    <a:pt x="24560" y="639"/>
                  </a:lnTo>
                  <a:cubicBezTo>
                    <a:pt x="24347" y="426"/>
                    <a:pt x="24134" y="213"/>
                    <a:pt x="23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5995825" y="1268550"/>
              <a:ext cx="601100" cy="601100"/>
            </a:xfrm>
            <a:custGeom>
              <a:rect b="b" l="l" r="r" t="t"/>
              <a:pathLst>
                <a:path extrusionOk="0" h="24044" w="24044">
                  <a:moveTo>
                    <a:pt x="23557" y="0"/>
                  </a:moveTo>
                  <a:lnTo>
                    <a:pt x="0" y="23557"/>
                  </a:lnTo>
                  <a:cubicBezTo>
                    <a:pt x="243" y="23739"/>
                    <a:pt x="487" y="23891"/>
                    <a:pt x="760" y="24043"/>
                  </a:cubicBezTo>
                  <a:lnTo>
                    <a:pt x="24043" y="760"/>
                  </a:lnTo>
                  <a:cubicBezTo>
                    <a:pt x="23891" y="517"/>
                    <a:pt x="23739" y="244"/>
                    <a:pt x="235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6068000" y="1341500"/>
              <a:ext cx="566150" cy="566150"/>
            </a:xfrm>
            <a:custGeom>
              <a:rect b="b" l="l" r="r" t="t"/>
              <a:pathLst>
                <a:path extrusionOk="0" h="22646" w="22646">
                  <a:moveTo>
                    <a:pt x="22281" y="0"/>
                  </a:moveTo>
                  <a:lnTo>
                    <a:pt x="1" y="22280"/>
                  </a:lnTo>
                  <a:cubicBezTo>
                    <a:pt x="305" y="22432"/>
                    <a:pt x="609" y="22554"/>
                    <a:pt x="913" y="22645"/>
                  </a:cubicBezTo>
                  <a:lnTo>
                    <a:pt x="22646" y="912"/>
                  </a:lnTo>
                  <a:cubicBezTo>
                    <a:pt x="22554" y="608"/>
                    <a:pt x="22433" y="304"/>
                    <a:pt x="222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6155400" y="1428875"/>
              <a:ext cx="501550" cy="500800"/>
            </a:xfrm>
            <a:custGeom>
              <a:rect b="b" l="l" r="r" t="t"/>
              <a:pathLst>
                <a:path extrusionOk="0" h="20032" w="20062">
                  <a:moveTo>
                    <a:pt x="19879" y="1"/>
                  </a:moveTo>
                  <a:lnTo>
                    <a:pt x="0" y="19880"/>
                  </a:lnTo>
                  <a:cubicBezTo>
                    <a:pt x="365" y="19940"/>
                    <a:pt x="699" y="20001"/>
                    <a:pt x="1064" y="20032"/>
                  </a:cubicBezTo>
                  <a:lnTo>
                    <a:pt x="20062" y="1065"/>
                  </a:lnTo>
                  <a:cubicBezTo>
                    <a:pt x="20001" y="700"/>
                    <a:pt x="19940" y="335"/>
                    <a:pt x="198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6261775" y="1535275"/>
              <a:ext cx="397450" cy="397450"/>
            </a:xfrm>
            <a:custGeom>
              <a:rect b="b" l="l" r="r" t="t"/>
              <a:pathLst>
                <a:path extrusionOk="0" h="15898" w="15898">
                  <a:moveTo>
                    <a:pt x="15898" y="0"/>
                  </a:moveTo>
                  <a:lnTo>
                    <a:pt x="1" y="15897"/>
                  </a:lnTo>
                  <a:cubicBezTo>
                    <a:pt x="487" y="15867"/>
                    <a:pt x="943" y="15836"/>
                    <a:pt x="1399" y="15745"/>
                  </a:cubicBezTo>
                  <a:lnTo>
                    <a:pt x="15776" y="1398"/>
                  </a:lnTo>
                  <a:cubicBezTo>
                    <a:pt x="15837" y="942"/>
                    <a:pt x="15867" y="487"/>
                    <a:pt x="158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6413750" y="1687250"/>
              <a:ext cx="207475" cy="207475"/>
            </a:xfrm>
            <a:custGeom>
              <a:rect b="b" l="l" r="r" t="t"/>
              <a:pathLst>
                <a:path extrusionOk="0" h="8299" w="8299">
                  <a:moveTo>
                    <a:pt x="8299" y="0"/>
                  </a:moveTo>
                  <a:lnTo>
                    <a:pt x="1" y="8298"/>
                  </a:lnTo>
                  <a:cubicBezTo>
                    <a:pt x="1095" y="7782"/>
                    <a:pt x="2129" y="7174"/>
                    <a:pt x="3101" y="6444"/>
                  </a:cubicBezTo>
                  <a:lnTo>
                    <a:pt x="6445" y="3101"/>
                  </a:lnTo>
                  <a:cubicBezTo>
                    <a:pt x="7174" y="2128"/>
                    <a:pt x="7813" y="1095"/>
                    <a:pt x="8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19"/>
          <p:cNvGrpSpPr/>
          <p:nvPr/>
        </p:nvGrpSpPr>
        <p:grpSpPr>
          <a:xfrm rot="-5400000">
            <a:off x="8582400" y="2517013"/>
            <a:ext cx="519025" cy="109450"/>
            <a:chOff x="3792125" y="4705525"/>
            <a:chExt cx="519025" cy="109450"/>
          </a:xfrm>
        </p:grpSpPr>
        <p:sp>
          <p:nvSpPr>
            <p:cNvPr id="494" name="Google Shape;494;p19"/>
            <p:cNvSpPr/>
            <p:nvPr/>
          </p:nvSpPr>
          <p:spPr>
            <a:xfrm>
              <a:off x="3792125" y="4705525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9"/>
            <p:cNvSpPr/>
            <p:nvPr/>
          </p:nvSpPr>
          <p:spPr>
            <a:xfrm>
              <a:off x="3988175" y="4705525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9"/>
            <p:cNvSpPr/>
            <p:nvPr/>
          </p:nvSpPr>
          <p:spPr>
            <a:xfrm>
              <a:off x="4185000" y="4705525"/>
              <a:ext cx="126150" cy="109450"/>
            </a:xfrm>
            <a:custGeom>
              <a:rect b="b" l="l" r="r" t="t"/>
              <a:pathLst>
                <a:path extrusionOk="0" h="4378" w="5046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Google Shape;497;p19"/>
          <p:cNvSpPr/>
          <p:nvPr/>
        </p:nvSpPr>
        <p:spPr>
          <a:xfrm>
            <a:off x="247350" y="2913714"/>
            <a:ext cx="64875" cy="64913"/>
          </a:xfrm>
          <a:custGeom>
            <a:rect b="b" l="l" r="r" t="t"/>
            <a:pathLst>
              <a:path extrusionOk="0" h="2676" w="2675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19"/>
          <p:cNvSpPr/>
          <p:nvPr/>
        </p:nvSpPr>
        <p:spPr>
          <a:xfrm>
            <a:off x="247350" y="2752257"/>
            <a:ext cx="64875" cy="64889"/>
          </a:xfrm>
          <a:custGeom>
            <a:rect b="b" l="l" r="r" t="t"/>
            <a:pathLst>
              <a:path extrusionOk="0" h="2675" w="2675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19"/>
          <p:cNvSpPr/>
          <p:nvPr/>
        </p:nvSpPr>
        <p:spPr>
          <a:xfrm>
            <a:off x="247350" y="2590777"/>
            <a:ext cx="64875" cy="64161"/>
          </a:xfrm>
          <a:custGeom>
            <a:rect b="b" l="l" r="r" t="t"/>
            <a:pathLst>
              <a:path extrusionOk="0" h="2645" w="2675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9"/>
          <p:cNvSpPr/>
          <p:nvPr/>
        </p:nvSpPr>
        <p:spPr>
          <a:xfrm>
            <a:off x="7285087" y="306378"/>
            <a:ext cx="1611574" cy="1722263"/>
          </a:xfrm>
          <a:custGeom>
            <a:rect b="b" l="l" r="r" t="t"/>
            <a:pathLst>
              <a:path extrusionOk="0" h="61460" w="5751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19"/>
          <p:cNvSpPr/>
          <p:nvPr/>
        </p:nvSpPr>
        <p:spPr>
          <a:xfrm>
            <a:off x="247339" y="3114855"/>
            <a:ext cx="1611574" cy="1722263"/>
          </a:xfrm>
          <a:custGeom>
            <a:rect b="b" l="l" r="r" t="t"/>
            <a:pathLst>
              <a:path extrusionOk="0" h="61460" w="5751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4_1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20"/>
          <p:cNvGrpSpPr/>
          <p:nvPr/>
        </p:nvGrpSpPr>
        <p:grpSpPr>
          <a:xfrm>
            <a:off x="8355637" y="92668"/>
            <a:ext cx="965013" cy="988715"/>
            <a:chOff x="4982125" y="3190650"/>
            <a:chExt cx="1217375" cy="1247275"/>
          </a:xfrm>
        </p:grpSpPr>
        <p:sp>
          <p:nvSpPr>
            <p:cNvPr id="504" name="Google Shape;504;p20"/>
            <p:cNvSpPr/>
            <p:nvPr/>
          </p:nvSpPr>
          <p:spPr>
            <a:xfrm>
              <a:off x="5193375" y="3190650"/>
              <a:ext cx="722675" cy="1247275"/>
            </a:xfrm>
            <a:custGeom>
              <a:rect b="b" l="l" r="r" t="t"/>
              <a:pathLst>
                <a:path extrusionOk="0" h="49891" w="28907">
                  <a:moveTo>
                    <a:pt x="4006" y="0"/>
                  </a:moveTo>
                  <a:cubicBezTo>
                    <a:pt x="2688" y="0"/>
                    <a:pt x="1350" y="105"/>
                    <a:pt x="0" y="321"/>
                  </a:cubicBezTo>
                  <a:lnTo>
                    <a:pt x="0" y="49562"/>
                  </a:lnTo>
                  <a:cubicBezTo>
                    <a:pt x="1364" y="49783"/>
                    <a:pt x="2716" y="49890"/>
                    <a:pt x="4048" y="49890"/>
                  </a:cubicBezTo>
                  <a:cubicBezTo>
                    <a:pt x="17527" y="49890"/>
                    <a:pt x="28907" y="38939"/>
                    <a:pt x="28907" y="24942"/>
                  </a:cubicBezTo>
                  <a:cubicBezTo>
                    <a:pt x="28907" y="10957"/>
                    <a:pt x="17503" y="0"/>
                    <a:pt x="4006" y="0"/>
                  </a:cubicBez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4982125" y="3526941"/>
              <a:ext cx="1092750" cy="38025"/>
            </a:xfrm>
            <a:custGeom>
              <a:rect b="b" l="l" r="r" t="t"/>
              <a:pathLst>
                <a:path extrusionOk="0" h="1521" w="43710">
                  <a:moveTo>
                    <a:pt x="0" y="0"/>
                  </a:moveTo>
                  <a:lnTo>
                    <a:pt x="0" y="1520"/>
                  </a:lnTo>
                  <a:lnTo>
                    <a:pt x="43709" y="1520"/>
                  </a:lnTo>
                  <a:lnTo>
                    <a:pt x="43709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5439575" y="3694866"/>
              <a:ext cx="759925" cy="38025"/>
            </a:xfrm>
            <a:custGeom>
              <a:rect b="b" l="l" r="r" t="t"/>
              <a:pathLst>
                <a:path extrusionOk="0" h="1521" w="30397">
                  <a:moveTo>
                    <a:pt x="1" y="1"/>
                  </a:moveTo>
                  <a:lnTo>
                    <a:pt x="1" y="1521"/>
                  </a:lnTo>
                  <a:lnTo>
                    <a:pt x="30396" y="1521"/>
                  </a:lnTo>
                  <a:lnTo>
                    <a:pt x="30396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7" name="Google Shape;507;p20"/>
          <p:cNvSpPr/>
          <p:nvPr/>
        </p:nvSpPr>
        <p:spPr>
          <a:xfrm rot="10800000">
            <a:off x="-153465" y="4203652"/>
            <a:ext cx="675268" cy="1165454"/>
          </a:xfrm>
          <a:custGeom>
            <a:rect b="b" l="l" r="r" t="t"/>
            <a:pathLst>
              <a:path extrusionOk="0" h="49891" w="28907">
                <a:moveTo>
                  <a:pt x="4006" y="0"/>
                </a:moveTo>
                <a:cubicBezTo>
                  <a:pt x="2688" y="0"/>
                  <a:pt x="1350" y="105"/>
                  <a:pt x="0" y="321"/>
                </a:cubicBezTo>
                <a:lnTo>
                  <a:pt x="0" y="49562"/>
                </a:lnTo>
                <a:cubicBezTo>
                  <a:pt x="1364" y="49783"/>
                  <a:pt x="2716" y="49890"/>
                  <a:pt x="4048" y="49890"/>
                </a:cubicBezTo>
                <a:cubicBezTo>
                  <a:pt x="17527" y="49890"/>
                  <a:pt x="28907" y="38939"/>
                  <a:pt x="28907" y="24942"/>
                </a:cubicBezTo>
                <a:cubicBezTo>
                  <a:pt x="28907" y="10957"/>
                  <a:pt x="17503" y="0"/>
                  <a:pt x="4006" y="0"/>
                </a:cubicBezTo>
                <a:close/>
              </a:path>
            </a:pathLst>
          </a:custGeom>
          <a:solidFill>
            <a:srgbClr val="ABDF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0"/>
          <p:cNvSpPr/>
          <p:nvPr/>
        </p:nvSpPr>
        <p:spPr>
          <a:xfrm>
            <a:off x="-185550" y="4843350"/>
            <a:ext cx="815400" cy="107150"/>
          </a:xfrm>
          <a:custGeom>
            <a:rect b="b" l="l" r="r" t="t"/>
            <a:pathLst>
              <a:path extrusionOk="0" h="4286" w="32616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0"/>
          <p:cNvSpPr txBox="1"/>
          <p:nvPr>
            <p:ph type="title"/>
          </p:nvPr>
        </p:nvSpPr>
        <p:spPr>
          <a:xfrm>
            <a:off x="713225" y="564675"/>
            <a:ext cx="7717800" cy="19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Font typeface="Bebas Neue"/>
              <a:buNone/>
              <a:defRPr sz="4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Font typeface="Bebas Neue"/>
              <a:buNone/>
              <a:defRPr sz="4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Font typeface="Bebas Neue"/>
              <a:buNone/>
              <a:defRPr sz="4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Font typeface="Bebas Neue"/>
              <a:buNone/>
              <a:defRPr sz="4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Font typeface="Bebas Neue"/>
              <a:buNone/>
              <a:defRPr sz="4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Font typeface="Bebas Neue"/>
              <a:buNone/>
              <a:defRPr sz="4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Font typeface="Bebas Neue"/>
              <a:buNone/>
              <a:defRPr sz="4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Font typeface="Bebas Neue"/>
              <a:buNone/>
              <a:defRPr sz="4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0" name="Google Shape;510;p20"/>
          <p:cNvSpPr txBox="1"/>
          <p:nvPr>
            <p:ph idx="1" type="subTitle"/>
          </p:nvPr>
        </p:nvSpPr>
        <p:spPr>
          <a:xfrm>
            <a:off x="2410650" y="2496812"/>
            <a:ext cx="4322700" cy="11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11" name="Google Shape;511;p20"/>
          <p:cNvSpPr txBox="1"/>
          <p:nvPr/>
        </p:nvSpPr>
        <p:spPr>
          <a:xfrm>
            <a:off x="1759400" y="3843550"/>
            <a:ext cx="56253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12" name="Google Shape;512;p20"/>
          <p:cNvGrpSpPr/>
          <p:nvPr/>
        </p:nvGrpSpPr>
        <p:grpSpPr>
          <a:xfrm flipH="1" rot="5400000">
            <a:off x="42575" y="2517013"/>
            <a:ext cx="519025" cy="109450"/>
            <a:chOff x="3792125" y="4705525"/>
            <a:chExt cx="519025" cy="109450"/>
          </a:xfrm>
        </p:grpSpPr>
        <p:sp>
          <p:nvSpPr>
            <p:cNvPr id="513" name="Google Shape;513;p20"/>
            <p:cNvSpPr/>
            <p:nvPr/>
          </p:nvSpPr>
          <p:spPr>
            <a:xfrm>
              <a:off x="3792125" y="4705525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3988175" y="4705525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4185000" y="4705525"/>
              <a:ext cx="126150" cy="109450"/>
            </a:xfrm>
            <a:custGeom>
              <a:rect b="b" l="l" r="r" t="t"/>
              <a:pathLst>
                <a:path extrusionOk="0" h="4378" w="5046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6" name="Google Shape;516;p20"/>
          <p:cNvSpPr/>
          <p:nvPr/>
        </p:nvSpPr>
        <p:spPr>
          <a:xfrm flipH="1">
            <a:off x="8831775" y="2913714"/>
            <a:ext cx="64875" cy="64913"/>
          </a:xfrm>
          <a:custGeom>
            <a:rect b="b" l="l" r="r" t="t"/>
            <a:pathLst>
              <a:path extrusionOk="0" h="2676" w="2675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0"/>
          <p:cNvSpPr/>
          <p:nvPr/>
        </p:nvSpPr>
        <p:spPr>
          <a:xfrm flipH="1">
            <a:off x="8831775" y="2752257"/>
            <a:ext cx="64875" cy="64889"/>
          </a:xfrm>
          <a:custGeom>
            <a:rect b="b" l="l" r="r" t="t"/>
            <a:pathLst>
              <a:path extrusionOk="0" h="2675" w="2675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0"/>
          <p:cNvSpPr/>
          <p:nvPr/>
        </p:nvSpPr>
        <p:spPr>
          <a:xfrm flipH="1">
            <a:off x="8831775" y="2590777"/>
            <a:ext cx="64875" cy="64161"/>
          </a:xfrm>
          <a:custGeom>
            <a:rect b="b" l="l" r="r" t="t"/>
            <a:pathLst>
              <a:path extrusionOk="0" h="2645" w="2675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0"/>
          <p:cNvSpPr/>
          <p:nvPr/>
        </p:nvSpPr>
        <p:spPr>
          <a:xfrm flipH="1">
            <a:off x="247339" y="306378"/>
            <a:ext cx="1611574" cy="1722263"/>
          </a:xfrm>
          <a:custGeom>
            <a:rect b="b" l="l" r="r" t="t"/>
            <a:pathLst>
              <a:path extrusionOk="0" h="61460" w="5751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0"/>
          <p:cNvSpPr/>
          <p:nvPr/>
        </p:nvSpPr>
        <p:spPr>
          <a:xfrm flipH="1">
            <a:off x="7285087" y="3114855"/>
            <a:ext cx="1611574" cy="1722263"/>
          </a:xfrm>
          <a:custGeom>
            <a:rect b="b" l="l" r="r" t="t"/>
            <a:pathLst>
              <a:path extrusionOk="0" h="61460" w="5751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/>
          <p:nvPr>
            <p:ph hasCustomPrompt="1" type="title"/>
          </p:nvPr>
        </p:nvSpPr>
        <p:spPr>
          <a:xfrm>
            <a:off x="6442713" y="1962025"/>
            <a:ext cx="1198500" cy="11973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0"/>
              <a:buNone/>
              <a:defRPr sz="9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39" name="Google Shape;39;p3"/>
          <p:cNvSpPr txBox="1"/>
          <p:nvPr>
            <p:ph idx="2" type="title"/>
          </p:nvPr>
        </p:nvSpPr>
        <p:spPr>
          <a:xfrm>
            <a:off x="1056475" y="1477864"/>
            <a:ext cx="48885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0" name="Google Shape;40;p3"/>
          <p:cNvGrpSpPr/>
          <p:nvPr/>
        </p:nvGrpSpPr>
        <p:grpSpPr>
          <a:xfrm>
            <a:off x="-7" y="-330038"/>
            <a:ext cx="1534963" cy="1046179"/>
            <a:chOff x="3916750" y="1194074"/>
            <a:chExt cx="1107158" cy="754601"/>
          </a:xfrm>
        </p:grpSpPr>
        <p:sp>
          <p:nvSpPr>
            <p:cNvPr id="41" name="Google Shape;41;p3"/>
            <p:cNvSpPr/>
            <p:nvPr/>
          </p:nvSpPr>
          <p:spPr>
            <a:xfrm>
              <a:off x="3916750" y="1351375"/>
              <a:ext cx="642125" cy="597300"/>
            </a:xfrm>
            <a:custGeom>
              <a:rect b="b" l="l" r="r" t="t"/>
              <a:pathLst>
                <a:path extrusionOk="0" h="23892" w="25685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266283" y="1194074"/>
              <a:ext cx="757625" cy="712800"/>
            </a:xfrm>
            <a:custGeom>
              <a:rect b="b" l="l" r="r" t="t"/>
              <a:pathLst>
                <a:path extrusionOk="0" h="28512" w="30305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3"/>
          <p:cNvSpPr/>
          <p:nvPr/>
        </p:nvSpPr>
        <p:spPr>
          <a:xfrm>
            <a:off x="10" y="556737"/>
            <a:ext cx="1050371" cy="988226"/>
          </a:xfrm>
          <a:custGeom>
            <a:rect b="b" l="l" r="r" t="t"/>
            <a:pathLst>
              <a:path extrusionOk="0" h="28512" w="30305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flipH="1">
            <a:off x="7980618" y="556724"/>
            <a:ext cx="1534963" cy="1046179"/>
            <a:chOff x="3916750" y="1194074"/>
            <a:chExt cx="1107158" cy="754601"/>
          </a:xfrm>
        </p:grpSpPr>
        <p:sp>
          <p:nvSpPr>
            <p:cNvPr id="45" name="Google Shape;45;p3"/>
            <p:cNvSpPr/>
            <p:nvPr/>
          </p:nvSpPr>
          <p:spPr>
            <a:xfrm>
              <a:off x="3916750" y="1351375"/>
              <a:ext cx="642125" cy="597300"/>
            </a:xfrm>
            <a:custGeom>
              <a:rect b="b" l="l" r="r" t="t"/>
              <a:pathLst>
                <a:path extrusionOk="0" h="23892" w="25685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266283" y="1194074"/>
              <a:ext cx="757625" cy="712800"/>
            </a:xfrm>
            <a:custGeom>
              <a:rect b="b" l="l" r="r" t="t"/>
              <a:pathLst>
                <a:path extrusionOk="0" h="28512" w="30305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idx="1" type="subTitle"/>
          </p:nvPr>
        </p:nvSpPr>
        <p:spPr>
          <a:xfrm>
            <a:off x="2003675" y="2723150"/>
            <a:ext cx="3941100" cy="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8" name="Google Shape;48;p3"/>
          <p:cNvSpPr/>
          <p:nvPr/>
        </p:nvSpPr>
        <p:spPr>
          <a:xfrm>
            <a:off x="247350" y="2913714"/>
            <a:ext cx="64875" cy="64913"/>
          </a:xfrm>
          <a:custGeom>
            <a:rect b="b" l="l" r="r" t="t"/>
            <a:pathLst>
              <a:path extrusionOk="0" h="2676" w="2675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47350" y="2752257"/>
            <a:ext cx="64875" cy="64889"/>
          </a:xfrm>
          <a:custGeom>
            <a:rect b="b" l="l" r="r" t="t"/>
            <a:pathLst>
              <a:path extrusionOk="0" h="2675" w="2675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247350" y="2590777"/>
            <a:ext cx="64875" cy="64161"/>
          </a:xfrm>
          <a:custGeom>
            <a:rect b="b" l="l" r="r" t="t"/>
            <a:pathLst>
              <a:path extrusionOk="0" h="2645" w="2675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247339" y="3114855"/>
            <a:ext cx="1611574" cy="1722263"/>
          </a:xfrm>
          <a:custGeom>
            <a:rect b="b" l="l" r="r" t="t"/>
            <a:pathLst>
              <a:path extrusionOk="0" h="61460" w="5751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1"/>
          <p:cNvSpPr/>
          <p:nvPr/>
        </p:nvSpPr>
        <p:spPr>
          <a:xfrm>
            <a:off x="-147190" y="222262"/>
            <a:ext cx="1050371" cy="988226"/>
          </a:xfrm>
          <a:custGeom>
            <a:rect b="b" l="l" r="r" t="t"/>
            <a:pathLst>
              <a:path extrusionOk="0" h="28512" w="30305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3" name="Google Shape;523;p21"/>
          <p:cNvGrpSpPr/>
          <p:nvPr/>
        </p:nvGrpSpPr>
        <p:grpSpPr>
          <a:xfrm>
            <a:off x="-353382" y="-406388"/>
            <a:ext cx="1507838" cy="1046179"/>
            <a:chOff x="3916750" y="1194074"/>
            <a:chExt cx="1087593" cy="754601"/>
          </a:xfrm>
        </p:grpSpPr>
        <p:sp>
          <p:nvSpPr>
            <p:cNvPr id="524" name="Google Shape;524;p21"/>
            <p:cNvSpPr/>
            <p:nvPr/>
          </p:nvSpPr>
          <p:spPr>
            <a:xfrm>
              <a:off x="3916750" y="1351375"/>
              <a:ext cx="642125" cy="597300"/>
            </a:xfrm>
            <a:custGeom>
              <a:rect b="b" l="l" r="r" t="t"/>
              <a:pathLst>
                <a:path extrusionOk="0" h="23892" w="25685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4246718" y="1194074"/>
              <a:ext cx="757625" cy="712800"/>
            </a:xfrm>
            <a:custGeom>
              <a:rect b="b" l="l" r="r" t="t"/>
              <a:pathLst>
                <a:path extrusionOk="0" h="28512" w="30305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21"/>
          <p:cNvGrpSpPr/>
          <p:nvPr/>
        </p:nvGrpSpPr>
        <p:grpSpPr>
          <a:xfrm rot="10800000">
            <a:off x="7894068" y="4592984"/>
            <a:ext cx="1507838" cy="1046179"/>
            <a:chOff x="3916750" y="1194074"/>
            <a:chExt cx="1087593" cy="754601"/>
          </a:xfrm>
        </p:grpSpPr>
        <p:sp>
          <p:nvSpPr>
            <p:cNvPr id="527" name="Google Shape;527;p21"/>
            <p:cNvSpPr/>
            <p:nvPr/>
          </p:nvSpPr>
          <p:spPr>
            <a:xfrm>
              <a:off x="3916750" y="1351375"/>
              <a:ext cx="642125" cy="597300"/>
            </a:xfrm>
            <a:custGeom>
              <a:rect b="b" l="l" r="r" t="t"/>
              <a:pathLst>
                <a:path extrusionOk="0" h="23892" w="25685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4246718" y="1194074"/>
              <a:ext cx="757625" cy="712800"/>
            </a:xfrm>
            <a:custGeom>
              <a:rect b="b" l="l" r="r" t="t"/>
              <a:pathLst>
                <a:path extrusionOk="0" h="28512" w="30305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9" name="Google Shape;529;p21"/>
          <p:cNvSpPr/>
          <p:nvPr/>
        </p:nvSpPr>
        <p:spPr>
          <a:xfrm rot="10800000">
            <a:off x="8145343" y="4022287"/>
            <a:ext cx="1050371" cy="988226"/>
          </a:xfrm>
          <a:custGeom>
            <a:rect b="b" l="l" r="r" t="t"/>
            <a:pathLst>
              <a:path extrusionOk="0" h="28512" w="30305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1"/>
          <p:cNvSpPr txBox="1"/>
          <p:nvPr>
            <p:ph type="title"/>
          </p:nvPr>
        </p:nvSpPr>
        <p:spPr>
          <a:xfrm>
            <a:off x="713225" y="539500"/>
            <a:ext cx="77178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4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2"/>
          <p:cNvSpPr/>
          <p:nvPr/>
        </p:nvSpPr>
        <p:spPr>
          <a:xfrm>
            <a:off x="713225" y="1377800"/>
            <a:ext cx="7702800" cy="31185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2"/>
          <p:cNvSpPr/>
          <p:nvPr/>
        </p:nvSpPr>
        <p:spPr>
          <a:xfrm>
            <a:off x="1017834" y="1650300"/>
            <a:ext cx="7093500" cy="257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2"/>
          <p:cNvSpPr/>
          <p:nvPr/>
        </p:nvSpPr>
        <p:spPr>
          <a:xfrm>
            <a:off x="-147190" y="222262"/>
            <a:ext cx="1050371" cy="988226"/>
          </a:xfrm>
          <a:custGeom>
            <a:rect b="b" l="l" r="r" t="t"/>
            <a:pathLst>
              <a:path extrusionOk="0" h="28512" w="30305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5" name="Google Shape;535;p22"/>
          <p:cNvGrpSpPr/>
          <p:nvPr/>
        </p:nvGrpSpPr>
        <p:grpSpPr>
          <a:xfrm>
            <a:off x="-353382" y="-406388"/>
            <a:ext cx="1507838" cy="1046179"/>
            <a:chOff x="3916750" y="1194074"/>
            <a:chExt cx="1087593" cy="754601"/>
          </a:xfrm>
        </p:grpSpPr>
        <p:sp>
          <p:nvSpPr>
            <p:cNvPr id="536" name="Google Shape;536;p22"/>
            <p:cNvSpPr/>
            <p:nvPr/>
          </p:nvSpPr>
          <p:spPr>
            <a:xfrm>
              <a:off x="3916750" y="1351375"/>
              <a:ext cx="642125" cy="597300"/>
            </a:xfrm>
            <a:custGeom>
              <a:rect b="b" l="l" r="r" t="t"/>
              <a:pathLst>
                <a:path extrusionOk="0" h="23892" w="25685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4246718" y="1194074"/>
              <a:ext cx="757625" cy="712800"/>
            </a:xfrm>
            <a:custGeom>
              <a:rect b="b" l="l" r="r" t="t"/>
              <a:pathLst>
                <a:path extrusionOk="0" h="28512" w="30305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22"/>
          <p:cNvGrpSpPr/>
          <p:nvPr/>
        </p:nvGrpSpPr>
        <p:grpSpPr>
          <a:xfrm rot="10800000">
            <a:off x="7894068" y="4592984"/>
            <a:ext cx="1507838" cy="1046179"/>
            <a:chOff x="3916750" y="1194074"/>
            <a:chExt cx="1087593" cy="754601"/>
          </a:xfrm>
        </p:grpSpPr>
        <p:sp>
          <p:nvSpPr>
            <p:cNvPr id="539" name="Google Shape;539;p22"/>
            <p:cNvSpPr/>
            <p:nvPr/>
          </p:nvSpPr>
          <p:spPr>
            <a:xfrm>
              <a:off x="3916750" y="1351375"/>
              <a:ext cx="642125" cy="597300"/>
            </a:xfrm>
            <a:custGeom>
              <a:rect b="b" l="l" r="r" t="t"/>
              <a:pathLst>
                <a:path extrusionOk="0" h="23892" w="25685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4246718" y="1194074"/>
              <a:ext cx="757625" cy="712800"/>
            </a:xfrm>
            <a:custGeom>
              <a:rect b="b" l="l" r="r" t="t"/>
              <a:pathLst>
                <a:path extrusionOk="0" h="28512" w="30305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1" name="Google Shape;541;p22"/>
          <p:cNvSpPr/>
          <p:nvPr/>
        </p:nvSpPr>
        <p:spPr>
          <a:xfrm rot="10800000">
            <a:off x="8145343" y="4022287"/>
            <a:ext cx="1050371" cy="988226"/>
          </a:xfrm>
          <a:custGeom>
            <a:rect b="b" l="l" r="r" t="t"/>
            <a:pathLst>
              <a:path extrusionOk="0" h="28512" w="30305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2"/>
          <p:cNvSpPr txBox="1"/>
          <p:nvPr>
            <p:ph type="title"/>
          </p:nvPr>
        </p:nvSpPr>
        <p:spPr>
          <a:xfrm>
            <a:off x="713225" y="539500"/>
            <a:ext cx="77178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3" name="Google Shape;543;p22"/>
          <p:cNvSpPr txBox="1"/>
          <p:nvPr>
            <p:ph idx="1" type="subTitle"/>
          </p:nvPr>
        </p:nvSpPr>
        <p:spPr>
          <a:xfrm>
            <a:off x="2008625" y="2002825"/>
            <a:ext cx="5149800" cy="200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3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3"/>
          <p:cNvSpPr txBox="1"/>
          <p:nvPr>
            <p:ph type="title"/>
          </p:nvPr>
        </p:nvSpPr>
        <p:spPr>
          <a:xfrm>
            <a:off x="713225" y="539500"/>
            <a:ext cx="77178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46" name="Google Shape;546;p23"/>
          <p:cNvGrpSpPr/>
          <p:nvPr/>
        </p:nvGrpSpPr>
        <p:grpSpPr>
          <a:xfrm rot="-5400000">
            <a:off x="8582400" y="2517013"/>
            <a:ext cx="519025" cy="109450"/>
            <a:chOff x="3792125" y="4705525"/>
            <a:chExt cx="519025" cy="109450"/>
          </a:xfrm>
        </p:grpSpPr>
        <p:sp>
          <p:nvSpPr>
            <p:cNvPr id="547" name="Google Shape;547;p23"/>
            <p:cNvSpPr/>
            <p:nvPr/>
          </p:nvSpPr>
          <p:spPr>
            <a:xfrm>
              <a:off x="3792125" y="4705525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3988175" y="4705525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4185000" y="4705525"/>
              <a:ext cx="126150" cy="109450"/>
            </a:xfrm>
            <a:custGeom>
              <a:rect b="b" l="l" r="r" t="t"/>
              <a:pathLst>
                <a:path extrusionOk="0" h="4378" w="5046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23"/>
          <p:cNvSpPr/>
          <p:nvPr/>
        </p:nvSpPr>
        <p:spPr>
          <a:xfrm>
            <a:off x="247350" y="2913714"/>
            <a:ext cx="64875" cy="64913"/>
          </a:xfrm>
          <a:custGeom>
            <a:rect b="b" l="l" r="r" t="t"/>
            <a:pathLst>
              <a:path extrusionOk="0" h="2676" w="2675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3"/>
          <p:cNvSpPr/>
          <p:nvPr/>
        </p:nvSpPr>
        <p:spPr>
          <a:xfrm>
            <a:off x="247350" y="2752257"/>
            <a:ext cx="64875" cy="64889"/>
          </a:xfrm>
          <a:custGeom>
            <a:rect b="b" l="l" r="r" t="t"/>
            <a:pathLst>
              <a:path extrusionOk="0" h="2675" w="2675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3"/>
          <p:cNvSpPr/>
          <p:nvPr/>
        </p:nvSpPr>
        <p:spPr>
          <a:xfrm>
            <a:off x="247350" y="2590777"/>
            <a:ext cx="64875" cy="64161"/>
          </a:xfrm>
          <a:custGeom>
            <a:rect b="b" l="l" r="r" t="t"/>
            <a:pathLst>
              <a:path extrusionOk="0" h="2645" w="2675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3"/>
          <p:cNvSpPr/>
          <p:nvPr/>
        </p:nvSpPr>
        <p:spPr>
          <a:xfrm>
            <a:off x="7285087" y="306378"/>
            <a:ext cx="1611574" cy="1722263"/>
          </a:xfrm>
          <a:custGeom>
            <a:rect b="b" l="l" r="r" t="t"/>
            <a:pathLst>
              <a:path extrusionOk="0" h="61460" w="5751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3"/>
          <p:cNvSpPr/>
          <p:nvPr/>
        </p:nvSpPr>
        <p:spPr>
          <a:xfrm>
            <a:off x="247339" y="3114855"/>
            <a:ext cx="1611574" cy="1722263"/>
          </a:xfrm>
          <a:custGeom>
            <a:rect b="b" l="l" r="r" t="t"/>
            <a:pathLst>
              <a:path extrusionOk="0" h="61460" w="5751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2_3_1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4"/>
          <p:cNvSpPr txBox="1"/>
          <p:nvPr>
            <p:ph type="title"/>
          </p:nvPr>
        </p:nvSpPr>
        <p:spPr>
          <a:xfrm>
            <a:off x="713225" y="539500"/>
            <a:ext cx="38877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7" name="Google Shape;557;p24"/>
          <p:cNvSpPr txBox="1"/>
          <p:nvPr>
            <p:ph idx="1" type="body"/>
          </p:nvPr>
        </p:nvSpPr>
        <p:spPr>
          <a:xfrm>
            <a:off x="713225" y="1703250"/>
            <a:ext cx="3887700" cy="29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1400"/>
              <a:buFont typeface="Montserrat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grpSp>
        <p:nvGrpSpPr>
          <p:cNvPr id="558" name="Google Shape;558;p24"/>
          <p:cNvGrpSpPr/>
          <p:nvPr/>
        </p:nvGrpSpPr>
        <p:grpSpPr>
          <a:xfrm rot="-5400000">
            <a:off x="8582400" y="2517013"/>
            <a:ext cx="519025" cy="109450"/>
            <a:chOff x="3792125" y="4705525"/>
            <a:chExt cx="519025" cy="109450"/>
          </a:xfrm>
        </p:grpSpPr>
        <p:sp>
          <p:nvSpPr>
            <p:cNvPr id="559" name="Google Shape;559;p24"/>
            <p:cNvSpPr/>
            <p:nvPr/>
          </p:nvSpPr>
          <p:spPr>
            <a:xfrm>
              <a:off x="3792125" y="4705525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3988175" y="4705525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4185000" y="4705525"/>
              <a:ext cx="126150" cy="109450"/>
            </a:xfrm>
            <a:custGeom>
              <a:rect b="b" l="l" r="r" t="t"/>
              <a:pathLst>
                <a:path extrusionOk="0" h="4378" w="5046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2" name="Google Shape;562;p24"/>
          <p:cNvSpPr/>
          <p:nvPr/>
        </p:nvSpPr>
        <p:spPr>
          <a:xfrm>
            <a:off x="247350" y="2913714"/>
            <a:ext cx="64875" cy="64913"/>
          </a:xfrm>
          <a:custGeom>
            <a:rect b="b" l="l" r="r" t="t"/>
            <a:pathLst>
              <a:path extrusionOk="0" h="2676" w="2675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4"/>
          <p:cNvSpPr/>
          <p:nvPr/>
        </p:nvSpPr>
        <p:spPr>
          <a:xfrm>
            <a:off x="247350" y="2752257"/>
            <a:ext cx="64875" cy="64889"/>
          </a:xfrm>
          <a:custGeom>
            <a:rect b="b" l="l" r="r" t="t"/>
            <a:pathLst>
              <a:path extrusionOk="0" h="2675" w="2675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4"/>
          <p:cNvSpPr/>
          <p:nvPr/>
        </p:nvSpPr>
        <p:spPr>
          <a:xfrm>
            <a:off x="247350" y="2590777"/>
            <a:ext cx="64875" cy="64161"/>
          </a:xfrm>
          <a:custGeom>
            <a:rect b="b" l="l" r="r" t="t"/>
            <a:pathLst>
              <a:path extrusionOk="0" h="2645" w="2675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4"/>
          <p:cNvSpPr/>
          <p:nvPr/>
        </p:nvSpPr>
        <p:spPr>
          <a:xfrm>
            <a:off x="7285087" y="306378"/>
            <a:ext cx="1611574" cy="1722263"/>
          </a:xfrm>
          <a:custGeom>
            <a:rect b="b" l="l" r="r" t="t"/>
            <a:pathLst>
              <a:path extrusionOk="0" h="61460" w="5751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4"/>
          <p:cNvSpPr/>
          <p:nvPr/>
        </p:nvSpPr>
        <p:spPr>
          <a:xfrm>
            <a:off x="247339" y="3114855"/>
            <a:ext cx="1611574" cy="1722263"/>
          </a:xfrm>
          <a:custGeom>
            <a:rect b="b" l="l" r="r" t="t"/>
            <a:pathLst>
              <a:path extrusionOk="0" h="61460" w="5751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5"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5"/>
          <p:cNvSpPr txBox="1"/>
          <p:nvPr>
            <p:ph type="title"/>
          </p:nvPr>
        </p:nvSpPr>
        <p:spPr>
          <a:xfrm>
            <a:off x="713225" y="539500"/>
            <a:ext cx="77178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9" name="Google Shape;569;p25"/>
          <p:cNvSpPr txBox="1"/>
          <p:nvPr>
            <p:ph idx="1" type="body"/>
          </p:nvPr>
        </p:nvSpPr>
        <p:spPr>
          <a:xfrm>
            <a:off x="1621975" y="1627050"/>
            <a:ext cx="5880000" cy="29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570" name="Google Shape;570;p25"/>
          <p:cNvGrpSpPr/>
          <p:nvPr/>
        </p:nvGrpSpPr>
        <p:grpSpPr>
          <a:xfrm rot="-5400000">
            <a:off x="8582400" y="2517013"/>
            <a:ext cx="519025" cy="109450"/>
            <a:chOff x="3792125" y="4705525"/>
            <a:chExt cx="519025" cy="109450"/>
          </a:xfrm>
        </p:grpSpPr>
        <p:sp>
          <p:nvSpPr>
            <p:cNvPr id="571" name="Google Shape;571;p25"/>
            <p:cNvSpPr/>
            <p:nvPr/>
          </p:nvSpPr>
          <p:spPr>
            <a:xfrm>
              <a:off x="3792125" y="4705525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>
              <a:off x="3988175" y="4705525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5"/>
            <p:cNvSpPr/>
            <p:nvPr/>
          </p:nvSpPr>
          <p:spPr>
            <a:xfrm>
              <a:off x="4185000" y="4705525"/>
              <a:ext cx="126150" cy="109450"/>
            </a:xfrm>
            <a:custGeom>
              <a:rect b="b" l="l" r="r" t="t"/>
              <a:pathLst>
                <a:path extrusionOk="0" h="4378" w="5046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4" name="Google Shape;574;p25"/>
          <p:cNvSpPr/>
          <p:nvPr/>
        </p:nvSpPr>
        <p:spPr>
          <a:xfrm>
            <a:off x="247350" y="2913714"/>
            <a:ext cx="64875" cy="64913"/>
          </a:xfrm>
          <a:custGeom>
            <a:rect b="b" l="l" r="r" t="t"/>
            <a:pathLst>
              <a:path extrusionOk="0" h="2676" w="2675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5"/>
          <p:cNvSpPr/>
          <p:nvPr/>
        </p:nvSpPr>
        <p:spPr>
          <a:xfrm>
            <a:off x="247350" y="2752257"/>
            <a:ext cx="64875" cy="64889"/>
          </a:xfrm>
          <a:custGeom>
            <a:rect b="b" l="l" r="r" t="t"/>
            <a:pathLst>
              <a:path extrusionOk="0" h="2675" w="2675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5"/>
          <p:cNvSpPr/>
          <p:nvPr/>
        </p:nvSpPr>
        <p:spPr>
          <a:xfrm>
            <a:off x="247350" y="2590777"/>
            <a:ext cx="64875" cy="64161"/>
          </a:xfrm>
          <a:custGeom>
            <a:rect b="b" l="l" r="r" t="t"/>
            <a:pathLst>
              <a:path extrusionOk="0" h="2645" w="2675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5"/>
          <p:cNvSpPr/>
          <p:nvPr/>
        </p:nvSpPr>
        <p:spPr>
          <a:xfrm>
            <a:off x="7285087" y="306378"/>
            <a:ext cx="1611574" cy="1722263"/>
          </a:xfrm>
          <a:custGeom>
            <a:rect b="b" l="l" r="r" t="t"/>
            <a:pathLst>
              <a:path extrusionOk="0" h="61460" w="5751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5"/>
          <p:cNvSpPr/>
          <p:nvPr/>
        </p:nvSpPr>
        <p:spPr>
          <a:xfrm>
            <a:off x="247339" y="3114855"/>
            <a:ext cx="1611574" cy="1722263"/>
          </a:xfrm>
          <a:custGeom>
            <a:rect b="b" l="l" r="r" t="t"/>
            <a:pathLst>
              <a:path extrusionOk="0" h="61460" w="5751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">
  <p:cSld name="CUSTOM_2_2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6"/>
          <p:cNvSpPr/>
          <p:nvPr/>
        </p:nvSpPr>
        <p:spPr>
          <a:xfrm>
            <a:off x="-147190" y="222262"/>
            <a:ext cx="1050371" cy="988226"/>
          </a:xfrm>
          <a:custGeom>
            <a:rect b="b" l="l" r="r" t="t"/>
            <a:pathLst>
              <a:path extrusionOk="0" h="28512" w="30305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1" name="Google Shape;581;p26"/>
          <p:cNvGrpSpPr/>
          <p:nvPr/>
        </p:nvGrpSpPr>
        <p:grpSpPr>
          <a:xfrm>
            <a:off x="-353382" y="-406388"/>
            <a:ext cx="1507838" cy="1046179"/>
            <a:chOff x="3916750" y="1194074"/>
            <a:chExt cx="1087593" cy="754601"/>
          </a:xfrm>
        </p:grpSpPr>
        <p:sp>
          <p:nvSpPr>
            <p:cNvPr id="582" name="Google Shape;582;p26"/>
            <p:cNvSpPr/>
            <p:nvPr/>
          </p:nvSpPr>
          <p:spPr>
            <a:xfrm>
              <a:off x="3916750" y="1351375"/>
              <a:ext cx="642125" cy="597300"/>
            </a:xfrm>
            <a:custGeom>
              <a:rect b="b" l="l" r="r" t="t"/>
              <a:pathLst>
                <a:path extrusionOk="0" h="23892" w="25685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6"/>
            <p:cNvSpPr/>
            <p:nvPr/>
          </p:nvSpPr>
          <p:spPr>
            <a:xfrm>
              <a:off x="4246718" y="1194074"/>
              <a:ext cx="757625" cy="712800"/>
            </a:xfrm>
            <a:custGeom>
              <a:rect b="b" l="l" r="r" t="t"/>
              <a:pathLst>
                <a:path extrusionOk="0" h="28512" w="30305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4" name="Google Shape;584;p26"/>
          <p:cNvGrpSpPr/>
          <p:nvPr/>
        </p:nvGrpSpPr>
        <p:grpSpPr>
          <a:xfrm rot="10800000">
            <a:off x="7894068" y="4592984"/>
            <a:ext cx="1507838" cy="1046179"/>
            <a:chOff x="3916750" y="1194074"/>
            <a:chExt cx="1087593" cy="754601"/>
          </a:xfrm>
        </p:grpSpPr>
        <p:sp>
          <p:nvSpPr>
            <p:cNvPr id="585" name="Google Shape;585;p26"/>
            <p:cNvSpPr/>
            <p:nvPr/>
          </p:nvSpPr>
          <p:spPr>
            <a:xfrm>
              <a:off x="3916750" y="1351375"/>
              <a:ext cx="642125" cy="597300"/>
            </a:xfrm>
            <a:custGeom>
              <a:rect b="b" l="l" r="r" t="t"/>
              <a:pathLst>
                <a:path extrusionOk="0" h="23892" w="25685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6"/>
            <p:cNvSpPr/>
            <p:nvPr/>
          </p:nvSpPr>
          <p:spPr>
            <a:xfrm>
              <a:off x="4246718" y="1194074"/>
              <a:ext cx="757625" cy="712800"/>
            </a:xfrm>
            <a:custGeom>
              <a:rect b="b" l="l" r="r" t="t"/>
              <a:pathLst>
                <a:path extrusionOk="0" h="28512" w="30305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7" name="Google Shape;587;p26"/>
          <p:cNvSpPr/>
          <p:nvPr/>
        </p:nvSpPr>
        <p:spPr>
          <a:xfrm rot="10800000">
            <a:off x="8145343" y="4022287"/>
            <a:ext cx="1050371" cy="988226"/>
          </a:xfrm>
          <a:custGeom>
            <a:rect b="b" l="l" r="r" t="t"/>
            <a:pathLst>
              <a:path extrusionOk="0" h="28512" w="30305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_1_1"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27"/>
          <p:cNvGrpSpPr/>
          <p:nvPr/>
        </p:nvGrpSpPr>
        <p:grpSpPr>
          <a:xfrm rot="5400000">
            <a:off x="975" y="494525"/>
            <a:ext cx="911900" cy="277375"/>
            <a:chOff x="3792125" y="4705525"/>
            <a:chExt cx="911900" cy="277375"/>
          </a:xfrm>
        </p:grpSpPr>
        <p:sp>
          <p:nvSpPr>
            <p:cNvPr id="590" name="Google Shape;590;p27"/>
            <p:cNvSpPr/>
            <p:nvPr/>
          </p:nvSpPr>
          <p:spPr>
            <a:xfrm>
              <a:off x="3792125" y="4705525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3988175" y="4705525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4185000" y="4705525"/>
              <a:ext cx="126150" cy="109450"/>
            </a:xfrm>
            <a:custGeom>
              <a:rect b="b" l="l" r="r" t="t"/>
              <a:pathLst>
                <a:path extrusionOk="0" h="4378" w="5046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4381050" y="4705525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4577850" y="4705525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3792125" y="4873450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3988175" y="4873450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4185000" y="4873450"/>
              <a:ext cx="126150" cy="109450"/>
            </a:xfrm>
            <a:custGeom>
              <a:rect b="b" l="l" r="r" t="t"/>
              <a:pathLst>
                <a:path extrusionOk="0" h="4378" w="5046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4381050" y="4873450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4577850" y="4873450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Google Shape;600;p27"/>
          <p:cNvGrpSpPr/>
          <p:nvPr/>
        </p:nvGrpSpPr>
        <p:grpSpPr>
          <a:xfrm rot="-5400000">
            <a:off x="8582400" y="2517013"/>
            <a:ext cx="519025" cy="109450"/>
            <a:chOff x="3792125" y="4705525"/>
            <a:chExt cx="519025" cy="109450"/>
          </a:xfrm>
        </p:grpSpPr>
        <p:sp>
          <p:nvSpPr>
            <p:cNvPr id="601" name="Google Shape;601;p27"/>
            <p:cNvSpPr/>
            <p:nvPr/>
          </p:nvSpPr>
          <p:spPr>
            <a:xfrm>
              <a:off x="3792125" y="4705525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3988175" y="4705525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4185000" y="4705525"/>
              <a:ext cx="126150" cy="109450"/>
            </a:xfrm>
            <a:custGeom>
              <a:rect b="b" l="l" r="r" t="t"/>
              <a:pathLst>
                <a:path extrusionOk="0" h="4378" w="5046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4" name="Google Shape;604;p27"/>
          <p:cNvSpPr/>
          <p:nvPr/>
        </p:nvSpPr>
        <p:spPr>
          <a:xfrm>
            <a:off x="247350" y="2913714"/>
            <a:ext cx="64875" cy="64913"/>
          </a:xfrm>
          <a:custGeom>
            <a:rect b="b" l="l" r="r" t="t"/>
            <a:pathLst>
              <a:path extrusionOk="0" h="2676" w="2675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247350" y="2752257"/>
            <a:ext cx="64875" cy="64889"/>
          </a:xfrm>
          <a:custGeom>
            <a:rect b="b" l="l" r="r" t="t"/>
            <a:pathLst>
              <a:path extrusionOk="0" h="2675" w="2675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247350" y="2590777"/>
            <a:ext cx="64875" cy="64161"/>
          </a:xfrm>
          <a:custGeom>
            <a:rect b="b" l="l" r="r" t="t"/>
            <a:pathLst>
              <a:path extrusionOk="0" h="2645" w="2675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7285087" y="306378"/>
            <a:ext cx="1611574" cy="1722263"/>
          </a:xfrm>
          <a:custGeom>
            <a:rect b="b" l="l" r="r" t="t"/>
            <a:pathLst>
              <a:path extrusionOk="0" h="61460" w="5751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247339" y="3114855"/>
            <a:ext cx="1611574" cy="1722263"/>
          </a:xfrm>
          <a:custGeom>
            <a:rect b="b" l="l" r="r" t="t"/>
            <a:pathLst>
              <a:path extrusionOk="0" h="61460" w="5751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_1_1_1"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28"/>
          <p:cNvGrpSpPr/>
          <p:nvPr/>
        </p:nvGrpSpPr>
        <p:grpSpPr>
          <a:xfrm>
            <a:off x="8355637" y="92668"/>
            <a:ext cx="965013" cy="988715"/>
            <a:chOff x="4982125" y="3190650"/>
            <a:chExt cx="1217375" cy="1247275"/>
          </a:xfrm>
        </p:grpSpPr>
        <p:sp>
          <p:nvSpPr>
            <p:cNvPr id="611" name="Google Shape;611;p28"/>
            <p:cNvSpPr/>
            <p:nvPr/>
          </p:nvSpPr>
          <p:spPr>
            <a:xfrm>
              <a:off x="5193375" y="3190650"/>
              <a:ext cx="722675" cy="1247275"/>
            </a:xfrm>
            <a:custGeom>
              <a:rect b="b" l="l" r="r" t="t"/>
              <a:pathLst>
                <a:path extrusionOk="0" h="49891" w="28907">
                  <a:moveTo>
                    <a:pt x="4006" y="0"/>
                  </a:moveTo>
                  <a:cubicBezTo>
                    <a:pt x="2688" y="0"/>
                    <a:pt x="1350" y="105"/>
                    <a:pt x="0" y="321"/>
                  </a:cubicBezTo>
                  <a:lnTo>
                    <a:pt x="0" y="49562"/>
                  </a:lnTo>
                  <a:cubicBezTo>
                    <a:pt x="1364" y="49783"/>
                    <a:pt x="2716" y="49890"/>
                    <a:pt x="4048" y="49890"/>
                  </a:cubicBezTo>
                  <a:cubicBezTo>
                    <a:pt x="17527" y="49890"/>
                    <a:pt x="28907" y="38939"/>
                    <a:pt x="28907" y="24942"/>
                  </a:cubicBezTo>
                  <a:cubicBezTo>
                    <a:pt x="28907" y="10957"/>
                    <a:pt x="17503" y="0"/>
                    <a:pt x="4006" y="0"/>
                  </a:cubicBez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4982125" y="3526941"/>
              <a:ext cx="1092750" cy="38025"/>
            </a:xfrm>
            <a:custGeom>
              <a:rect b="b" l="l" r="r" t="t"/>
              <a:pathLst>
                <a:path extrusionOk="0" h="1521" w="43710">
                  <a:moveTo>
                    <a:pt x="0" y="0"/>
                  </a:moveTo>
                  <a:lnTo>
                    <a:pt x="0" y="1520"/>
                  </a:lnTo>
                  <a:lnTo>
                    <a:pt x="43709" y="1520"/>
                  </a:lnTo>
                  <a:lnTo>
                    <a:pt x="43709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5439575" y="3694866"/>
              <a:ext cx="759925" cy="38025"/>
            </a:xfrm>
            <a:custGeom>
              <a:rect b="b" l="l" r="r" t="t"/>
              <a:pathLst>
                <a:path extrusionOk="0" h="1521" w="30397">
                  <a:moveTo>
                    <a:pt x="1" y="1"/>
                  </a:moveTo>
                  <a:lnTo>
                    <a:pt x="1" y="1521"/>
                  </a:lnTo>
                  <a:lnTo>
                    <a:pt x="30396" y="1521"/>
                  </a:lnTo>
                  <a:lnTo>
                    <a:pt x="30396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4" name="Google Shape;614;p28"/>
          <p:cNvSpPr/>
          <p:nvPr/>
        </p:nvSpPr>
        <p:spPr>
          <a:xfrm rot="10800000">
            <a:off x="-153465" y="4203652"/>
            <a:ext cx="675268" cy="1165454"/>
          </a:xfrm>
          <a:custGeom>
            <a:rect b="b" l="l" r="r" t="t"/>
            <a:pathLst>
              <a:path extrusionOk="0" h="49891" w="28907">
                <a:moveTo>
                  <a:pt x="4006" y="0"/>
                </a:moveTo>
                <a:cubicBezTo>
                  <a:pt x="2688" y="0"/>
                  <a:pt x="1350" y="105"/>
                  <a:pt x="0" y="321"/>
                </a:cubicBezTo>
                <a:lnTo>
                  <a:pt x="0" y="49562"/>
                </a:lnTo>
                <a:cubicBezTo>
                  <a:pt x="1364" y="49783"/>
                  <a:pt x="2716" y="49890"/>
                  <a:pt x="4048" y="49890"/>
                </a:cubicBezTo>
                <a:cubicBezTo>
                  <a:pt x="17527" y="49890"/>
                  <a:pt x="28907" y="38939"/>
                  <a:pt x="28907" y="24942"/>
                </a:cubicBezTo>
                <a:cubicBezTo>
                  <a:pt x="28907" y="10957"/>
                  <a:pt x="17503" y="0"/>
                  <a:pt x="4006" y="0"/>
                </a:cubicBezTo>
                <a:close/>
              </a:path>
            </a:pathLst>
          </a:custGeom>
          <a:solidFill>
            <a:srgbClr val="ABDF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8"/>
          <p:cNvSpPr/>
          <p:nvPr/>
        </p:nvSpPr>
        <p:spPr>
          <a:xfrm>
            <a:off x="-185550" y="4843350"/>
            <a:ext cx="815400" cy="107150"/>
          </a:xfrm>
          <a:custGeom>
            <a:rect b="b" l="l" r="r" t="t"/>
            <a:pathLst>
              <a:path extrusionOk="0" h="4286" w="32616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_1_1_1_1"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9"/>
          <p:cNvSpPr/>
          <p:nvPr/>
        </p:nvSpPr>
        <p:spPr>
          <a:xfrm>
            <a:off x="7946225" y="4824275"/>
            <a:ext cx="815400" cy="107150"/>
          </a:xfrm>
          <a:custGeom>
            <a:rect b="b" l="l" r="r" t="t"/>
            <a:pathLst>
              <a:path extrusionOk="0" h="4286" w="32616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9"/>
          <p:cNvSpPr/>
          <p:nvPr/>
        </p:nvSpPr>
        <p:spPr>
          <a:xfrm rot="5400000">
            <a:off x="-98900" y="607600"/>
            <a:ext cx="815400" cy="107150"/>
          </a:xfrm>
          <a:custGeom>
            <a:rect b="b" l="l" r="r" t="t"/>
            <a:pathLst>
              <a:path extrusionOk="0" h="4286" w="32616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9" name="Google Shape;619;p29"/>
          <p:cNvGrpSpPr/>
          <p:nvPr/>
        </p:nvGrpSpPr>
        <p:grpSpPr>
          <a:xfrm rot="-5400000">
            <a:off x="8582400" y="2517013"/>
            <a:ext cx="519025" cy="109450"/>
            <a:chOff x="3792125" y="4705525"/>
            <a:chExt cx="519025" cy="109450"/>
          </a:xfrm>
        </p:grpSpPr>
        <p:sp>
          <p:nvSpPr>
            <p:cNvPr id="620" name="Google Shape;620;p29"/>
            <p:cNvSpPr/>
            <p:nvPr/>
          </p:nvSpPr>
          <p:spPr>
            <a:xfrm>
              <a:off x="3792125" y="4705525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3988175" y="4705525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4185000" y="4705525"/>
              <a:ext cx="126150" cy="109450"/>
            </a:xfrm>
            <a:custGeom>
              <a:rect b="b" l="l" r="r" t="t"/>
              <a:pathLst>
                <a:path extrusionOk="0" h="4378" w="5046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3" name="Google Shape;623;p29"/>
          <p:cNvSpPr/>
          <p:nvPr/>
        </p:nvSpPr>
        <p:spPr>
          <a:xfrm>
            <a:off x="247350" y="2913714"/>
            <a:ext cx="64875" cy="64913"/>
          </a:xfrm>
          <a:custGeom>
            <a:rect b="b" l="l" r="r" t="t"/>
            <a:pathLst>
              <a:path extrusionOk="0" h="2676" w="2675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9"/>
          <p:cNvSpPr/>
          <p:nvPr/>
        </p:nvSpPr>
        <p:spPr>
          <a:xfrm>
            <a:off x="247350" y="2752257"/>
            <a:ext cx="64875" cy="64889"/>
          </a:xfrm>
          <a:custGeom>
            <a:rect b="b" l="l" r="r" t="t"/>
            <a:pathLst>
              <a:path extrusionOk="0" h="2675" w="2675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9"/>
          <p:cNvSpPr/>
          <p:nvPr/>
        </p:nvSpPr>
        <p:spPr>
          <a:xfrm>
            <a:off x="247350" y="2590777"/>
            <a:ext cx="64875" cy="64161"/>
          </a:xfrm>
          <a:custGeom>
            <a:rect b="b" l="l" r="r" t="t"/>
            <a:pathLst>
              <a:path extrusionOk="0" h="2645" w="2675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9"/>
          <p:cNvSpPr/>
          <p:nvPr/>
        </p:nvSpPr>
        <p:spPr>
          <a:xfrm>
            <a:off x="7285087" y="306378"/>
            <a:ext cx="1611574" cy="1722263"/>
          </a:xfrm>
          <a:custGeom>
            <a:rect b="b" l="l" r="r" t="t"/>
            <a:pathLst>
              <a:path extrusionOk="0" h="61460" w="5751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9"/>
          <p:cNvSpPr/>
          <p:nvPr/>
        </p:nvSpPr>
        <p:spPr>
          <a:xfrm>
            <a:off x="247339" y="3114855"/>
            <a:ext cx="1611574" cy="1722263"/>
          </a:xfrm>
          <a:custGeom>
            <a:rect b="b" l="l" r="r" t="t"/>
            <a:pathLst>
              <a:path extrusionOk="0" h="61460" w="5751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type="title"/>
          </p:nvPr>
        </p:nvSpPr>
        <p:spPr>
          <a:xfrm>
            <a:off x="713225" y="526750"/>
            <a:ext cx="7717800" cy="5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4"/>
          <p:cNvSpPr/>
          <p:nvPr/>
        </p:nvSpPr>
        <p:spPr>
          <a:xfrm>
            <a:off x="8832351" y="2166598"/>
            <a:ext cx="64298" cy="63559"/>
          </a:xfrm>
          <a:custGeom>
            <a:rect b="b" l="l" r="r" t="t"/>
            <a:pathLst>
              <a:path extrusionOk="0" h="2645" w="2676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8832351" y="2326570"/>
            <a:ext cx="64298" cy="64280"/>
          </a:xfrm>
          <a:custGeom>
            <a:rect b="b" l="l" r="r" t="t"/>
            <a:pathLst>
              <a:path extrusionOk="0" h="2675" w="2676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8832351" y="2487262"/>
            <a:ext cx="64298" cy="63559"/>
          </a:xfrm>
          <a:custGeom>
            <a:rect b="b" l="l" r="r" t="t"/>
            <a:pathLst>
              <a:path extrusionOk="0" h="2645" w="2676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247350" y="2913714"/>
            <a:ext cx="64875" cy="64913"/>
          </a:xfrm>
          <a:custGeom>
            <a:rect b="b" l="l" r="r" t="t"/>
            <a:pathLst>
              <a:path extrusionOk="0" h="2676" w="2675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247350" y="2752257"/>
            <a:ext cx="64875" cy="64889"/>
          </a:xfrm>
          <a:custGeom>
            <a:rect b="b" l="l" r="r" t="t"/>
            <a:pathLst>
              <a:path extrusionOk="0" h="2675" w="2675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247350" y="2590777"/>
            <a:ext cx="64875" cy="64161"/>
          </a:xfrm>
          <a:custGeom>
            <a:rect b="b" l="l" r="r" t="t"/>
            <a:pathLst>
              <a:path extrusionOk="0" h="2645" w="2675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 txBox="1"/>
          <p:nvPr>
            <p:ph idx="1" type="subTitle"/>
          </p:nvPr>
        </p:nvSpPr>
        <p:spPr>
          <a:xfrm>
            <a:off x="725250" y="1229775"/>
            <a:ext cx="7717800" cy="29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61" name="Google Shape;61;p4"/>
          <p:cNvSpPr/>
          <p:nvPr/>
        </p:nvSpPr>
        <p:spPr>
          <a:xfrm>
            <a:off x="7285087" y="306378"/>
            <a:ext cx="1611574" cy="1722263"/>
          </a:xfrm>
          <a:custGeom>
            <a:rect b="b" l="l" r="r" t="t"/>
            <a:pathLst>
              <a:path extrusionOk="0" h="61460" w="5751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247339" y="3114855"/>
            <a:ext cx="1611574" cy="1722263"/>
          </a:xfrm>
          <a:custGeom>
            <a:rect b="b" l="l" r="r" t="t"/>
            <a:pathLst>
              <a:path extrusionOk="0" h="61460" w="5751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/>
          <p:nvPr>
            <p:ph type="title"/>
          </p:nvPr>
        </p:nvSpPr>
        <p:spPr>
          <a:xfrm>
            <a:off x="713225" y="539500"/>
            <a:ext cx="77178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5" name="Google Shape;65;p5"/>
          <p:cNvGrpSpPr/>
          <p:nvPr/>
        </p:nvGrpSpPr>
        <p:grpSpPr>
          <a:xfrm rot="10800000">
            <a:off x="7894068" y="4592984"/>
            <a:ext cx="1507838" cy="1046179"/>
            <a:chOff x="3916750" y="1194074"/>
            <a:chExt cx="1087593" cy="754601"/>
          </a:xfrm>
        </p:grpSpPr>
        <p:sp>
          <p:nvSpPr>
            <p:cNvPr id="66" name="Google Shape;66;p5"/>
            <p:cNvSpPr/>
            <p:nvPr/>
          </p:nvSpPr>
          <p:spPr>
            <a:xfrm>
              <a:off x="3916750" y="1351375"/>
              <a:ext cx="642125" cy="597300"/>
            </a:xfrm>
            <a:custGeom>
              <a:rect b="b" l="l" r="r" t="t"/>
              <a:pathLst>
                <a:path extrusionOk="0" h="23892" w="25685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4246718" y="1194074"/>
              <a:ext cx="757625" cy="712800"/>
            </a:xfrm>
            <a:custGeom>
              <a:rect b="b" l="l" r="r" t="t"/>
              <a:pathLst>
                <a:path extrusionOk="0" h="28512" w="30305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5"/>
          <p:cNvSpPr txBox="1"/>
          <p:nvPr>
            <p:ph idx="2" type="title"/>
          </p:nvPr>
        </p:nvSpPr>
        <p:spPr>
          <a:xfrm>
            <a:off x="1622975" y="3083075"/>
            <a:ext cx="1960200" cy="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" name="Google Shape;69;p5"/>
          <p:cNvSpPr txBox="1"/>
          <p:nvPr>
            <p:ph idx="3" type="title"/>
          </p:nvPr>
        </p:nvSpPr>
        <p:spPr>
          <a:xfrm>
            <a:off x="5490125" y="3083450"/>
            <a:ext cx="1946100" cy="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1187550" y="3565825"/>
            <a:ext cx="2831100" cy="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71" name="Google Shape;71;p5"/>
          <p:cNvSpPr txBox="1"/>
          <p:nvPr>
            <p:ph idx="4" type="subTitle"/>
          </p:nvPr>
        </p:nvSpPr>
        <p:spPr>
          <a:xfrm>
            <a:off x="5148200" y="3565825"/>
            <a:ext cx="2831100" cy="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72" name="Google Shape;72;p5"/>
          <p:cNvGrpSpPr/>
          <p:nvPr/>
        </p:nvGrpSpPr>
        <p:grpSpPr>
          <a:xfrm rot="5400000">
            <a:off x="-124000" y="646925"/>
            <a:ext cx="911900" cy="277375"/>
            <a:chOff x="3792125" y="4705525"/>
            <a:chExt cx="911900" cy="277375"/>
          </a:xfrm>
        </p:grpSpPr>
        <p:sp>
          <p:nvSpPr>
            <p:cNvPr id="73" name="Google Shape;73;p5"/>
            <p:cNvSpPr/>
            <p:nvPr/>
          </p:nvSpPr>
          <p:spPr>
            <a:xfrm>
              <a:off x="3792125" y="4705525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3988175" y="4705525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4185000" y="4705525"/>
              <a:ext cx="126150" cy="109450"/>
            </a:xfrm>
            <a:custGeom>
              <a:rect b="b" l="l" r="r" t="t"/>
              <a:pathLst>
                <a:path extrusionOk="0" h="4378" w="5046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4381050" y="4705525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4577850" y="4705525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3792125" y="4873450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3988175" y="4873450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4185000" y="4873450"/>
              <a:ext cx="126150" cy="109450"/>
            </a:xfrm>
            <a:custGeom>
              <a:rect b="b" l="l" r="r" t="t"/>
              <a:pathLst>
                <a:path extrusionOk="0" h="4378" w="5046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4381050" y="4873450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4577850" y="4873450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" name="Google Shape;83;p5"/>
          <p:cNvGrpSpPr/>
          <p:nvPr/>
        </p:nvGrpSpPr>
        <p:grpSpPr>
          <a:xfrm rot="-5400000">
            <a:off x="8582400" y="2517013"/>
            <a:ext cx="519025" cy="109450"/>
            <a:chOff x="3792125" y="4705525"/>
            <a:chExt cx="519025" cy="109450"/>
          </a:xfrm>
        </p:grpSpPr>
        <p:sp>
          <p:nvSpPr>
            <p:cNvPr id="84" name="Google Shape;84;p5"/>
            <p:cNvSpPr/>
            <p:nvPr/>
          </p:nvSpPr>
          <p:spPr>
            <a:xfrm>
              <a:off x="3792125" y="4705525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3988175" y="4705525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4185000" y="4705525"/>
              <a:ext cx="126150" cy="109450"/>
            </a:xfrm>
            <a:custGeom>
              <a:rect b="b" l="l" r="r" t="t"/>
              <a:pathLst>
                <a:path extrusionOk="0" h="4378" w="5046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5"/>
          <p:cNvSpPr/>
          <p:nvPr/>
        </p:nvSpPr>
        <p:spPr>
          <a:xfrm>
            <a:off x="247350" y="2913714"/>
            <a:ext cx="64875" cy="64913"/>
          </a:xfrm>
          <a:custGeom>
            <a:rect b="b" l="l" r="r" t="t"/>
            <a:pathLst>
              <a:path extrusionOk="0" h="2676" w="2675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"/>
          <p:cNvSpPr/>
          <p:nvPr/>
        </p:nvSpPr>
        <p:spPr>
          <a:xfrm>
            <a:off x="247350" y="2752257"/>
            <a:ext cx="64875" cy="64889"/>
          </a:xfrm>
          <a:custGeom>
            <a:rect b="b" l="l" r="r" t="t"/>
            <a:pathLst>
              <a:path extrusionOk="0" h="2675" w="2675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"/>
          <p:cNvSpPr/>
          <p:nvPr/>
        </p:nvSpPr>
        <p:spPr>
          <a:xfrm>
            <a:off x="247350" y="2590777"/>
            <a:ext cx="64875" cy="64161"/>
          </a:xfrm>
          <a:custGeom>
            <a:rect b="b" l="l" r="r" t="t"/>
            <a:pathLst>
              <a:path extrusionOk="0" h="2645" w="2675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7285087" y="306378"/>
            <a:ext cx="1611574" cy="1722263"/>
          </a:xfrm>
          <a:custGeom>
            <a:rect b="b" l="l" r="r" t="t"/>
            <a:pathLst>
              <a:path extrusionOk="0" h="61460" w="5751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247339" y="3114855"/>
            <a:ext cx="1611574" cy="1722263"/>
          </a:xfrm>
          <a:custGeom>
            <a:rect b="b" l="l" r="r" t="t"/>
            <a:pathLst>
              <a:path extrusionOk="0" h="61460" w="5751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713225" y="539500"/>
            <a:ext cx="7717800" cy="6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4" name="Google Shape;94;p6"/>
          <p:cNvGrpSpPr/>
          <p:nvPr/>
        </p:nvGrpSpPr>
        <p:grpSpPr>
          <a:xfrm rot="5400000">
            <a:off x="-124000" y="646925"/>
            <a:ext cx="911900" cy="277375"/>
            <a:chOff x="3792125" y="4705525"/>
            <a:chExt cx="911900" cy="277375"/>
          </a:xfrm>
        </p:grpSpPr>
        <p:sp>
          <p:nvSpPr>
            <p:cNvPr id="95" name="Google Shape;95;p6"/>
            <p:cNvSpPr/>
            <p:nvPr/>
          </p:nvSpPr>
          <p:spPr>
            <a:xfrm>
              <a:off x="3792125" y="4705525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3988175" y="4705525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4185000" y="4705525"/>
              <a:ext cx="126150" cy="109450"/>
            </a:xfrm>
            <a:custGeom>
              <a:rect b="b" l="l" r="r" t="t"/>
              <a:pathLst>
                <a:path extrusionOk="0" h="4378" w="5046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4381050" y="4705525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4577850" y="4705525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3792125" y="4873450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3988175" y="4873450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4185000" y="4873450"/>
              <a:ext cx="126150" cy="109450"/>
            </a:xfrm>
            <a:custGeom>
              <a:rect b="b" l="l" r="r" t="t"/>
              <a:pathLst>
                <a:path extrusionOk="0" h="4378" w="5046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4381050" y="4873450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4577850" y="4873450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6"/>
          <p:cNvGrpSpPr/>
          <p:nvPr/>
        </p:nvGrpSpPr>
        <p:grpSpPr>
          <a:xfrm rot="-5400000">
            <a:off x="8582400" y="2517013"/>
            <a:ext cx="519025" cy="109450"/>
            <a:chOff x="3792125" y="4705525"/>
            <a:chExt cx="519025" cy="109450"/>
          </a:xfrm>
        </p:grpSpPr>
        <p:sp>
          <p:nvSpPr>
            <p:cNvPr id="106" name="Google Shape;106;p6"/>
            <p:cNvSpPr/>
            <p:nvPr/>
          </p:nvSpPr>
          <p:spPr>
            <a:xfrm>
              <a:off x="3792125" y="4705525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3988175" y="4705525"/>
              <a:ext cx="126175" cy="109450"/>
            </a:xfrm>
            <a:custGeom>
              <a:rect b="b" l="l" r="r" t="t"/>
              <a:pathLst>
                <a:path extrusionOk="0" h="4378" w="5047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4185000" y="4705525"/>
              <a:ext cx="126150" cy="109450"/>
            </a:xfrm>
            <a:custGeom>
              <a:rect b="b" l="l" r="r" t="t"/>
              <a:pathLst>
                <a:path extrusionOk="0" h="4378" w="5046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6"/>
          <p:cNvSpPr/>
          <p:nvPr/>
        </p:nvSpPr>
        <p:spPr>
          <a:xfrm>
            <a:off x="247350" y="2913714"/>
            <a:ext cx="64875" cy="64913"/>
          </a:xfrm>
          <a:custGeom>
            <a:rect b="b" l="l" r="r" t="t"/>
            <a:pathLst>
              <a:path extrusionOk="0" h="2676" w="2675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"/>
          <p:cNvSpPr/>
          <p:nvPr/>
        </p:nvSpPr>
        <p:spPr>
          <a:xfrm>
            <a:off x="247350" y="2752257"/>
            <a:ext cx="64875" cy="64889"/>
          </a:xfrm>
          <a:custGeom>
            <a:rect b="b" l="l" r="r" t="t"/>
            <a:pathLst>
              <a:path extrusionOk="0" h="2675" w="2675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"/>
          <p:cNvSpPr/>
          <p:nvPr/>
        </p:nvSpPr>
        <p:spPr>
          <a:xfrm>
            <a:off x="247350" y="2590777"/>
            <a:ext cx="64875" cy="64161"/>
          </a:xfrm>
          <a:custGeom>
            <a:rect b="b" l="l" r="r" t="t"/>
            <a:pathLst>
              <a:path extrusionOk="0" h="2645" w="2675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"/>
          <p:cNvSpPr/>
          <p:nvPr/>
        </p:nvSpPr>
        <p:spPr>
          <a:xfrm>
            <a:off x="7285087" y="306378"/>
            <a:ext cx="1611574" cy="1722263"/>
          </a:xfrm>
          <a:custGeom>
            <a:rect b="b" l="l" r="r" t="t"/>
            <a:pathLst>
              <a:path extrusionOk="0" h="61460" w="5751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247339" y="3114855"/>
            <a:ext cx="1611574" cy="1722263"/>
          </a:xfrm>
          <a:custGeom>
            <a:rect b="b" l="l" r="r" t="t"/>
            <a:pathLst>
              <a:path extrusionOk="0" h="61460" w="5751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/>
          <p:nvPr>
            <p:ph type="title"/>
          </p:nvPr>
        </p:nvSpPr>
        <p:spPr>
          <a:xfrm>
            <a:off x="713225" y="1269600"/>
            <a:ext cx="3249300" cy="7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16" name="Google Shape;116;p7"/>
          <p:cNvGrpSpPr/>
          <p:nvPr/>
        </p:nvGrpSpPr>
        <p:grpSpPr>
          <a:xfrm>
            <a:off x="8355637" y="92668"/>
            <a:ext cx="965013" cy="988715"/>
            <a:chOff x="4982125" y="3190650"/>
            <a:chExt cx="1217375" cy="1247275"/>
          </a:xfrm>
        </p:grpSpPr>
        <p:sp>
          <p:nvSpPr>
            <p:cNvPr id="117" name="Google Shape;117;p7"/>
            <p:cNvSpPr/>
            <p:nvPr/>
          </p:nvSpPr>
          <p:spPr>
            <a:xfrm>
              <a:off x="5193375" y="3190650"/>
              <a:ext cx="722675" cy="1247275"/>
            </a:xfrm>
            <a:custGeom>
              <a:rect b="b" l="l" r="r" t="t"/>
              <a:pathLst>
                <a:path extrusionOk="0" h="49891" w="28907">
                  <a:moveTo>
                    <a:pt x="4006" y="0"/>
                  </a:moveTo>
                  <a:cubicBezTo>
                    <a:pt x="2688" y="0"/>
                    <a:pt x="1350" y="105"/>
                    <a:pt x="0" y="321"/>
                  </a:cubicBezTo>
                  <a:lnTo>
                    <a:pt x="0" y="49562"/>
                  </a:lnTo>
                  <a:cubicBezTo>
                    <a:pt x="1364" y="49783"/>
                    <a:pt x="2716" y="49890"/>
                    <a:pt x="4048" y="49890"/>
                  </a:cubicBezTo>
                  <a:cubicBezTo>
                    <a:pt x="17527" y="49890"/>
                    <a:pt x="28907" y="38939"/>
                    <a:pt x="28907" y="24942"/>
                  </a:cubicBezTo>
                  <a:cubicBezTo>
                    <a:pt x="28907" y="10957"/>
                    <a:pt x="17503" y="0"/>
                    <a:pt x="4006" y="0"/>
                  </a:cubicBez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4982125" y="3526941"/>
              <a:ext cx="1092750" cy="38025"/>
            </a:xfrm>
            <a:custGeom>
              <a:rect b="b" l="l" r="r" t="t"/>
              <a:pathLst>
                <a:path extrusionOk="0" h="1521" w="43710">
                  <a:moveTo>
                    <a:pt x="0" y="0"/>
                  </a:moveTo>
                  <a:lnTo>
                    <a:pt x="0" y="1520"/>
                  </a:lnTo>
                  <a:lnTo>
                    <a:pt x="43709" y="1520"/>
                  </a:lnTo>
                  <a:lnTo>
                    <a:pt x="43709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5439575" y="3694866"/>
              <a:ext cx="759925" cy="38025"/>
            </a:xfrm>
            <a:custGeom>
              <a:rect b="b" l="l" r="r" t="t"/>
              <a:pathLst>
                <a:path extrusionOk="0" h="1521" w="30397">
                  <a:moveTo>
                    <a:pt x="1" y="1"/>
                  </a:moveTo>
                  <a:lnTo>
                    <a:pt x="1" y="1521"/>
                  </a:lnTo>
                  <a:lnTo>
                    <a:pt x="30396" y="1521"/>
                  </a:lnTo>
                  <a:lnTo>
                    <a:pt x="30396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7"/>
          <p:cNvSpPr/>
          <p:nvPr/>
        </p:nvSpPr>
        <p:spPr>
          <a:xfrm rot="10800000">
            <a:off x="-153465" y="4203652"/>
            <a:ext cx="675268" cy="1165454"/>
          </a:xfrm>
          <a:custGeom>
            <a:rect b="b" l="l" r="r" t="t"/>
            <a:pathLst>
              <a:path extrusionOk="0" h="49891" w="28907">
                <a:moveTo>
                  <a:pt x="4006" y="0"/>
                </a:moveTo>
                <a:cubicBezTo>
                  <a:pt x="2688" y="0"/>
                  <a:pt x="1350" y="105"/>
                  <a:pt x="0" y="321"/>
                </a:cubicBezTo>
                <a:lnTo>
                  <a:pt x="0" y="49562"/>
                </a:lnTo>
                <a:cubicBezTo>
                  <a:pt x="1364" y="49783"/>
                  <a:pt x="2716" y="49890"/>
                  <a:pt x="4048" y="49890"/>
                </a:cubicBezTo>
                <a:cubicBezTo>
                  <a:pt x="17527" y="49890"/>
                  <a:pt x="28907" y="38939"/>
                  <a:pt x="28907" y="24942"/>
                </a:cubicBezTo>
                <a:cubicBezTo>
                  <a:pt x="28907" y="10957"/>
                  <a:pt x="17503" y="0"/>
                  <a:pt x="4006" y="0"/>
                </a:cubicBezTo>
                <a:close/>
              </a:path>
            </a:pathLst>
          </a:custGeom>
          <a:solidFill>
            <a:srgbClr val="ABDF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"/>
          <p:cNvSpPr/>
          <p:nvPr/>
        </p:nvSpPr>
        <p:spPr>
          <a:xfrm>
            <a:off x="-185550" y="4843350"/>
            <a:ext cx="815400" cy="107150"/>
          </a:xfrm>
          <a:custGeom>
            <a:rect b="b" l="l" r="r" t="t"/>
            <a:pathLst>
              <a:path extrusionOk="0" h="4286" w="32616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"/>
          <p:cNvSpPr txBox="1"/>
          <p:nvPr>
            <p:ph idx="1" type="subTitle"/>
          </p:nvPr>
        </p:nvSpPr>
        <p:spPr>
          <a:xfrm>
            <a:off x="713225" y="2223975"/>
            <a:ext cx="3249300" cy="17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/>
          <p:nvPr/>
        </p:nvSpPr>
        <p:spPr>
          <a:xfrm>
            <a:off x="7950000" y="4787750"/>
            <a:ext cx="815400" cy="107150"/>
          </a:xfrm>
          <a:custGeom>
            <a:rect b="b" l="l" r="r" t="t"/>
            <a:pathLst>
              <a:path extrusionOk="0" h="4286" w="32616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"/>
          <p:cNvSpPr/>
          <p:nvPr/>
        </p:nvSpPr>
        <p:spPr>
          <a:xfrm rot="5400000">
            <a:off x="-91325" y="564750"/>
            <a:ext cx="815400" cy="107150"/>
          </a:xfrm>
          <a:custGeom>
            <a:rect b="b" l="l" r="r" t="t"/>
            <a:pathLst>
              <a:path extrusionOk="0" h="4286" w="32616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"/>
          <p:cNvSpPr txBox="1"/>
          <p:nvPr>
            <p:ph type="title"/>
          </p:nvPr>
        </p:nvSpPr>
        <p:spPr>
          <a:xfrm>
            <a:off x="2330375" y="564450"/>
            <a:ext cx="4498800" cy="40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27" name="Google Shape;127;p8"/>
          <p:cNvGrpSpPr/>
          <p:nvPr/>
        </p:nvGrpSpPr>
        <p:grpSpPr>
          <a:xfrm>
            <a:off x="2206340" y="192070"/>
            <a:ext cx="4731321" cy="4721943"/>
            <a:chOff x="2896225" y="1941050"/>
            <a:chExt cx="1812350" cy="1808550"/>
          </a:xfrm>
        </p:grpSpPr>
        <p:sp>
          <p:nvSpPr>
            <p:cNvPr id="128" name="Google Shape;128;p8"/>
            <p:cNvSpPr/>
            <p:nvPr/>
          </p:nvSpPr>
          <p:spPr>
            <a:xfrm>
              <a:off x="2896225" y="1941050"/>
              <a:ext cx="1807800" cy="1808550"/>
            </a:xfrm>
            <a:custGeom>
              <a:rect b="b" l="l" r="r" t="t"/>
              <a:pathLst>
                <a:path extrusionOk="0" h="72342" w="72312">
                  <a:moveTo>
                    <a:pt x="0" y="0"/>
                  </a:moveTo>
                  <a:lnTo>
                    <a:pt x="0" y="72342"/>
                  </a:lnTo>
                  <a:lnTo>
                    <a:pt x="72312" y="72342"/>
                  </a:lnTo>
                  <a:lnTo>
                    <a:pt x="72312" y="28542"/>
                  </a:lnTo>
                  <a:lnTo>
                    <a:pt x="70792" y="28542"/>
                  </a:lnTo>
                  <a:lnTo>
                    <a:pt x="70792" y="70822"/>
                  </a:lnTo>
                  <a:lnTo>
                    <a:pt x="1520" y="70822"/>
                  </a:lnTo>
                  <a:lnTo>
                    <a:pt x="1520" y="1520"/>
                  </a:lnTo>
                  <a:lnTo>
                    <a:pt x="70792" y="1520"/>
                  </a:lnTo>
                  <a:lnTo>
                    <a:pt x="70792" y="11429"/>
                  </a:lnTo>
                  <a:lnTo>
                    <a:pt x="72312" y="11429"/>
                  </a:lnTo>
                  <a:lnTo>
                    <a:pt x="72312" y="0"/>
                  </a:lnTo>
                  <a:close/>
                </a:path>
              </a:pathLst>
            </a:custGeom>
            <a:solidFill>
              <a:srgbClr val="58BEB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4659925" y="2298950"/>
              <a:ext cx="48650" cy="48675"/>
            </a:xfrm>
            <a:custGeom>
              <a:rect b="b" l="l" r="r" t="t"/>
              <a:pathLst>
                <a:path extrusionOk="0" h="1947" w="1946">
                  <a:moveTo>
                    <a:pt x="973" y="1"/>
                  </a:moveTo>
                  <a:cubicBezTo>
                    <a:pt x="426" y="1"/>
                    <a:pt x="1" y="426"/>
                    <a:pt x="1" y="973"/>
                  </a:cubicBezTo>
                  <a:cubicBezTo>
                    <a:pt x="1" y="1521"/>
                    <a:pt x="426" y="1946"/>
                    <a:pt x="973" y="1946"/>
                  </a:cubicBezTo>
                  <a:cubicBezTo>
                    <a:pt x="1520" y="1946"/>
                    <a:pt x="1946" y="1521"/>
                    <a:pt x="1946" y="973"/>
                  </a:cubicBezTo>
                  <a:cubicBezTo>
                    <a:pt x="1946" y="426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4659925" y="2414450"/>
              <a:ext cx="48650" cy="49425"/>
            </a:xfrm>
            <a:custGeom>
              <a:rect b="b" l="l" r="r" t="t"/>
              <a:pathLst>
                <a:path extrusionOk="0" h="1977" w="1946">
                  <a:moveTo>
                    <a:pt x="973" y="1"/>
                  </a:moveTo>
                  <a:cubicBezTo>
                    <a:pt x="426" y="1"/>
                    <a:pt x="1" y="457"/>
                    <a:pt x="1" y="1004"/>
                  </a:cubicBezTo>
                  <a:cubicBezTo>
                    <a:pt x="1" y="1551"/>
                    <a:pt x="426" y="1977"/>
                    <a:pt x="973" y="1977"/>
                  </a:cubicBezTo>
                  <a:cubicBezTo>
                    <a:pt x="1520" y="1977"/>
                    <a:pt x="1946" y="1551"/>
                    <a:pt x="1946" y="1004"/>
                  </a:cubicBezTo>
                  <a:cubicBezTo>
                    <a:pt x="1946" y="457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4659925" y="2530725"/>
              <a:ext cx="48650" cy="49425"/>
            </a:xfrm>
            <a:custGeom>
              <a:rect b="b" l="l" r="r" t="t"/>
              <a:pathLst>
                <a:path extrusionOk="0" h="1977" w="1946">
                  <a:moveTo>
                    <a:pt x="973" y="0"/>
                  </a:moveTo>
                  <a:cubicBezTo>
                    <a:pt x="426" y="0"/>
                    <a:pt x="1" y="456"/>
                    <a:pt x="1" y="973"/>
                  </a:cubicBezTo>
                  <a:cubicBezTo>
                    <a:pt x="1" y="1520"/>
                    <a:pt x="426" y="1976"/>
                    <a:pt x="973" y="1976"/>
                  </a:cubicBezTo>
                  <a:cubicBezTo>
                    <a:pt x="1520" y="1976"/>
                    <a:pt x="1946" y="1520"/>
                    <a:pt x="1946" y="973"/>
                  </a:cubicBezTo>
                  <a:cubicBezTo>
                    <a:pt x="194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>
            <p:ph idx="1" type="subTitle"/>
          </p:nvPr>
        </p:nvSpPr>
        <p:spPr>
          <a:xfrm>
            <a:off x="1703125" y="2721100"/>
            <a:ext cx="57378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4" name="Google Shape;134;p9"/>
          <p:cNvSpPr txBox="1"/>
          <p:nvPr>
            <p:ph type="title"/>
          </p:nvPr>
        </p:nvSpPr>
        <p:spPr>
          <a:xfrm>
            <a:off x="1411925" y="1431950"/>
            <a:ext cx="6320400" cy="9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35" name="Google Shape;135;p9"/>
          <p:cNvGrpSpPr/>
          <p:nvPr/>
        </p:nvGrpSpPr>
        <p:grpSpPr>
          <a:xfrm flipH="1" rot="-5400000">
            <a:off x="4312975" y="-561550"/>
            <a:ext cx="518275" cy="1653550"/>
            <a:chOff x="6618175" y="3327075"/>
            <a:chExt cx="518275" cy="1653550"/>
          </a:xfrm>
        </p:grpSpPr>
        <p:sp>
          <p:nvSpPr>
            <p:cNvPr id="136" name="Google Shape;136;p9"/>
            <p:cNvSpPr/>
            <p:nvPr/>
          </p:nvSpPr>
          <p:spPr>
            <a:xfrm>
              <a:off x="6621200" y="4919825"/>
              <a:ext cx="60075" cy="60050"/>
            </a:xfrm>
            <a:custGeom>
              <a:rect b="b" l="l" r="r" t="t"/>
              <a:pathLst>
                <a:path extrusionOk="0" h="2402" w="2403">
                  <a:moveTo>
                    <a:pt x="1217" y="0"/>
                  </a:moveTo>
                  <a:lnTo>
                    <a:pt x="1" y="1186"/>
                  </a:lnTo>
                  <a:lnTo>
                    <a:pt x="1217" y="2401"/>
                  </a:lnTo>
                  <a:lnTo>
                    <a:pt x="2402" y="118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6621200" y="4805825"/>
              <a:ext cx="60075" cy="60050"/>
            </a:xfrm>
            <a:custGeom>
              <a:rect b="b" l="l" r="r" t="t"/>
              <a:pathLst>
                <a:path extrusionOk="0" h="2402" w="2403">
                  <a:moveTo>
                    <a:pt x="1186" y="1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6621200" y="4691850"/>
              <a:ext cx="60075" cy="60825"/>
            </a:xfrm>
            <a:custGeom>
              <a:rect b="b" l="l" r="r" t="t"/>
              <a:pathLst>
                <a:path extrusionOk="0" h="2433" w="2403">
                  <a:moveTo>
                    <a:pt x="1186" y="0"/>
                  </a:moveTo>
                  <a:lnTo>
                    <a:pt x="1" y="1216"/>
                  </a:lnTo>
                  <a:lnTo>
                    <a:pt x="1186" y="2432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6620450" y="4578625"/>
              <a:ext cx="60825" cy="60050"/>
            </a:xfrm>
            <a:custGeom>
              <a:rect b="b" l="l" r="r" t="t"/>
              <a:pathLst>
                <a:path extrusionOk="0" h="2402" w="2433">
                  <a:moveTo>
                    <a:pt x="1216" y="0"/>
                  </a:moveTo>
                  <a:lnTo>
                    <a:pt x="1" y="1186"/>
                  </a:lnTo>
                  <a:lnTo>
                    <a:pt x="1216" y="2402"/>
                  </a:lnTo>
                  <a:lnTo>
                    <a:pt x="2432" y="118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6620450" y="4464650"/>
              <a:ext cx="60050" cy="60050"/>
            </a:xfrm>
            <a:custGeom>
              <a:rect b="b" l="l" r="r" t="t"/>
              <a:pathLst>
                <a:path extrusionOk="0" h="2402" w="2402">
                  <a:moveTo>
                    <a:pt x="1216" y="0"/>
                  </a:moveTo>
                  <a:lnTo>
                    <a:pt x="1" y="1186"/>
                  </a:lnTo>
                  <a:lnTo>
                    <a:pt x="1216" y="2401"/>
                  </a:lnTo>
                  <a:lnTo>
                    <a:pt x="2402" y="118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6620450" y="4350650"/>
              <a:ext cx="60050" cy="60075"/>
            </a:xfrm>
            <a:custGeom>
              <a:rect b="b" l="l" r="r" t="t"/>
              <a:pathLst>
                <a:path extrusionOk="0" h="2403" w="2402">
                  <a:moveTo>
                    <a:pt x="1186" y="1"/>
                  </a:moveTo>
                  <a:lnTo>
                    <a:pt x="1" y="1217"/>
                  </a:lnTo>
                  <a:lnTo>
                    <a:pt x="1186" y="240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6619700" y="4236675"/>
              <a:ext cx="60800" cy="60825"/>
            </a:xfrm>
            <a:custGeom>
              <a:rect b="b" l="l" r="r" t="t"/>
              <a:pathLst>
                <a:path extrusionOk="0" h="2433" w="2432">
                  <a:moveTo>
                    <a:pt x="1216" y="0"/>
                  </a:moveTo>
                  <a:lnTo>
                    <a:pt x="0" y="1216"/>
                  </a:lnTo>
                  <a:lnTo>
                    <a:pt x="1216" y="2432"/>
                  </a:lnTo>
                  <a:lnTo>
                    <a:pt x="2432" y="121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6619700" y="4123450"/>
              <a:ext cx="60800" cy="60050"/>
            </a:xfrm>
            <a:custGeom>
              <a:rect b="b" l="l" r="r" t="t"/>
              <a:pathLst>
                <a:path extrusionOk="0" h="2402" w="2432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32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6619700" y="4009475"/>
              <a:ext cx="60050" cy="60050"/>
            </a:xfrm>
            <a:custGeom>
              <a:rect b="b" l="l" r="r" t="t"/>
              <a:pathLst>
                <a:path extrusionOk="0" h="2402" w="2402">
                  <a:moveTo>
                    <a:pt x="1186" y="0"/>
                  </a:moveTo>
                  <a:lnTo>
                    <a:pt x="0" y="1216"/>
                  </a:lnTo>
                  <a:lnTo>
                    <a:pt x="1216" y="2401"/>
                  </a:lnTo>
                  <a:lnTo>
                    <a:pt x="2401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6619700" y="3895475"/>
              <a:ext cx="60050" cy="60075"/>
            </a:xfrm>
            <a:custGeom>
              <a:rect b="b" l="l" r="r" t="t"/>
              <a:pathLst>
                <a:path extrusionOk="0" h="2403" w="2402">
                  <a:moveTo>
                    <a:pt x="1186" y="1"/>
                  </a:moveTo>
                  <a:lnTo>
                    <a:pt x="0" y="1217"/>
                  </a:lnTo>
                  <a:lnTo>
                    <a:pt x="1186" y="2402"/>
                  </a:lnTo>
                  <a:lnTo>
                    <a:pt x="2401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6618925" y="3781500"/>
              <a:ext cx="60825" cy="60825"/>
            </a:xfrm>
            <a:custGeom>
              <a:rect b="b" l="l" r="r" t="t"/>
              <a:pathLst>
                <a:path extrusionOk="0" h="2433" w="2433">
                  <a:moveTo>
                    <a:pt x="1217" y="1"/>
                  </a:moveTo>
                  <a:lnTo>
                    <a:pt x="1" y="1216"/>
                  </a:lnTo>
                  <a:lnTo>
                    <a:pt x="1217" y="2432"/>
                  </a:lnTo>
                  <a:lnTo>
                    <a:pt x="2432" y="1216"/>
                  </a:lnTo>
                  <a:lnTo>
                    <a:pt x="1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6618925" y="3668275"/>
              <a:ext cx="60050" cy="60050"/>
            </a:xfrm>
            <a:custGeom>
              <a:rect b="b" l="l" r="r" t="t"/>
              <a:pathLst>
                <a:path extrusionOk="0" h="2402" w="2402">
                  <a:moveTo>
                    <a:pt x="1217" y="1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02" y="1186"/>
                  </a:lnTo>
                  <a:lnTo>
                    <a:pt x="1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6618925" y="3554300"/>
              <a:ext cx="60050" cy="60050"/>
            </a:xfrm>
            <a:custGeom>
              <a:rect b="b" l="l" r="r" t="t"/>
              <a:pathLst>
                <a:path extrusionOk="0" h="2402" w="2402">
                  <a:moveTo>
                    <a:pt x="1186" y="0"/>
                  </a:moveTo>
                  <a:lnTo>
                    <a:pt x="1" y="1216"/>
                  </a:lnTo>
                  <a:lnTo>
                    <a:pt x="1186" y="2402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6618175" y="3440300"/>
              <a:ext cx="60800" cy="60825"/>
            </a:xfrm>
            <a:custGeom>
              <a:rect b="b" l="l" r="r" t="t"/>
              <a:pathLst>
                <a:path extrusionOk="0" h="2433" w="2432">
                  <a:moveTo>
                    <a:pt x="1216" y="1"/>
                  </a:moveTo>
                  <a:lnTo>
                    <a:pt x="0" y="1217"/>
                  </a:lnTo>
                  <a:lnTo>
                    <a:pt x="1216" y="2433"/>
                  </a:lnTo>
                  <a:lnTo>
                    <a:pt x="2432" y="1217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6618175" y="3327075"/>
              <a:ext cx="60800" cy="60075"/>
            </a:xfrm>
            <a:custGeom>
              <a:rect b="b" l="l" r="r" t="t"/>
              <a:pathLst>
                <a:path extrusionOk="0" h="2403" w="2432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32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6735200" y="4919825"/>
              <a:ext cx="60050" cy="60050"/>
            </a:xfrm>
            <a:custGeom>
              <a:rect b="b" l="l" r="r" t="t"/>
              <a:pathLst>
                <a:path extrusionOk="0" h="2402" w="2402">
                  <a:moveTo>
                    <a:pt x="1186" y="0"/>
                  </a:moveTo>
                  <a:lnTo>
                    <a:pt x="0" y="1186"/>
                  </a:lnTo>
                  <a:lnTo>
                    <a:pt x="1216" y="2401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6735200" y="4805825"/>
              <a:ext cx="60050" cy="60825"/>
            </a:xfrm>
            <a:custGeom>
              <a:rect b="b" l="l" r="r" t="t"/>
              <a:pathLst>
                <a:path extrusionOk="0" h="2433" w="2402">
                  <a:moveTo>
                    <a:pt x="1186" y="1"/>
                  </a:moveTo>
                  <a:lnTo>
                    <a:pt x="0" y="1217"/>
                  </a:lnTo>
                  <a:lnTo>
                    <a:pt x="1186" y="243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6734425" y="4692600"/>
              <a:ext cx="60825" cy="60075"/>
            </a:xfrm>
            <a:custGeom>
              <a:rect b="b" l="l" r="r" t="t"/>
              <a:pathLst>
                <a:path extrusionOk="0" h="2403" w="2433">
                  <a:moveTo>
                    <a:pt x="1217" y="1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33" y="1186"/>
                  </a:lnTo>
                  <a:lnTo>
                    <a:pt x="1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6734425" y="4578625"/>
              <a:ext cx="60075" cy="60050"/>
            </a:xfrm>
            <a:custGeom>
              <a:rect b="b" l="l" r="r" t="t"/>
              <a:pathLst>
                <a:path extrusionOk="0" h="2402" w="2403">
                  <a:moveTo>
                    <a:pt x="1217" y="0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02" y="118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734425" y="4464650"/>
              <a:ext cx="60075" cy="60050"/>
            </a:xfrm>
            <a:custGeom>
              <a:rect b="b" l="l" r="r" t="t"/>
              <a:pathLst>
                <a:path extrusionOk="0" h="2402" w="2403">
                  <a:moveTo>
                    <a:pt x="1186" y="0"/>
                  </a:moveTo>
                  <a:lnTo>
                    <a:pt x="1" y="1216"/>
                  </a:lnTo>
                  <a:lnTo>
                    <a:pt x="1186" y="2401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6733675" y="4350650"/>
              <a:ext cx="60825" cy="60825"/>
            </a:xfrm>
            <a:custGeom>
              <a:rect b="b" l="l" r="r" t="t"/>
              <a:pathLst>
                <a:path extrusionOk="0" h="2433" w="2433">
                  <a:moveTo>
                    <a:pt x="1216" y="1"/>
                  </a:moveTo>
                  <a:lnTo>
                    <a:pt x="0" y="1217"/>
                  </a:lnTo>
                  <a:lnTo>
                    <a:pt x="1216" y="2432"/>
                  </a:lnTo>
                  <a:lnTo>
                    <a:pt x="2432" y="1217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733675" y="4237425"/>
              <a:ext cx="60050" cy="60075"/>
            </a:xfrm>
            <a:custGeom>
              <a:rect b="b" l="l" r="r" t="t"/>
              <a:pathLst>
                <a:path extrusionOk="0" h="2403" w="2402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2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733675" y="4123450"/>
              <a:ext cx="60050" cy="60050"/>
            </a:xfrm>
            <a:custGeom>
              <a:rect b="b" l="l" r="r" t="t"/>
              <a:pathLst>
                <a:path extrusionOk="0" h="2402" w="2402">
                  <a:moveTo>
                    <a:pt x="1186" y="1"/>
                  </a:moveTo>
                  <a:lnTo>
                    <a:pt x="0" y="1216"/>
                  </a:lnTo>
                  <a:lnTo>
                    <a:pt x="1216" y="2402"/>
                  </a:lnTo>
                  <a:lnTo>
                    <a:pt x="2402" y="121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6733675" y="4009475"/>
              <a:ext cx="60050" cy="60050"/>
            </a:xfrm>
            <a:custGeom>
              <a:rect b="b" l="l" r="r" t="t"/>
              <a:pathLst>
                <a:path extrusionOk="0" h="2402" w="2402">
                  <a:moveTo>
                    <a:pt x="1186" y="0"/>
                  </a:moveTo>
                  <a:lnTo>
                    <a:pt x="0" y="1216"/>
                  </a:lnTo>
                  <a:lnTo>
                    <a:pt x="1186" y="2401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6732925" y="3895475"/>
              <a:ext cx="60800" cy="60825"/>
            </a:xfrm>
            <a:custGeom>
              <a:rect b="b" l="l" r="r" t="t"/>
              <a:pathLst>
                <a:path extrusionOk="0" h="2433" w="2432">
                  <a:moveTo>
                    <a:pt x="1216" y="1"/>
                  </a:moveTo>
                  <a:lnTo>
                    <a:pt x="0" y="1217"/>
                  </a:lnTo>
                  <a:lnTo>
                    <a:pt x="1216" y="2433"/>
                  </a:lnTo>
                  <a:lnTo>
                    <a:pt x="2432" y="1217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6732925" y="3782250"/>
              <a:ext cx="60050" cy="60075"/>
            </a:xfrm>
            <a:custGeom>
              <a:rect b="b" l="l" r="r" t="t"/>
              <a:pathLst>
                <a:path extrusionOk="0" h="2403" w="2402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1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6732925" y="3668275"/>
              <a:ext cx="60050" cy="60050"/>
            </a:xfrm>
            <a:custGeom>
              <a:rect b="b" l="l" r="r" t="t"/>
              <a:pathLst>
                <a:path extrusionOk="0" h="2402" w="2402">
                  <a:moveTo>
                    <a:pt x="1186" y="1"/>
                  </a:moveTo>
                  <a:lnTo>
                    <a:pt x="0" y="1216"/>
                  </a:lnTo>
                  <a:lnTo>
                    <a:pt x="1186" y="2402"/>
                  </a:lnTo>
                  <a:lnTo>
                    <a:pt x="2401" y="121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6732150" y="3554300"/>
              <a:ext cx="60825" cy="60800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lnTo>
                    <a:pt x="1" y="1216"/>
                  </a:lnTo>
                  <a:lnTo>
                    <a:pt x="1217" y="2432"/>
                  </a:lnTo>
                  <a:lnTo>
                    <a:pt x="2432" y="121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6732150" y="3441075"/>
              <a:ext cx="60825" cy="60050"/>
            </a:xfrm>
            <a:custGeom>
              <a:rect b="b" l="l" r="r" t="t"/>
              <a:pathLst>
                <a:path extrusionOk="0" h="2402" w="2433">
                  <a:moveTo>
                    <a:pt x="1217" y="0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32" y="118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6732150" y="3327075"/>
              <a:ext cx="60050" cy="60075"/>
            </a:xfrm>
            <a:custGeom>
              <a:rect b="b" l="l" r="r" t="t"/>
              <a:pathLst>
                <a:path extrusionOk="0" h="2403" w="2402">
                  <a:moveTo>
                    <a:pt x="1186" y="1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6849175" y="4919825"/>
              <a:ext cx="60050" cy="60800"/>
            </a:xfrm>
            <a:custGeom>
              <a:rect b="b" l="l" r="r" t="t"/>
              <a:pathLst>
                <a:path extrusionOk="0" h="2432" w="2402">
                  <a:moveTo>
                    <a:pt x="1186" y="0"/>
                  </a:moveTo>
                  <a:lnTo>
                    <a:pt x="1" y="1216"/>
                  </a:lnTo>
                  <a:lnTo>
                    <a:pt x="1186" y="2432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6848425" y="4806600"/>
              <a:ext cx="60800" cy="60050"/>
            </a:xfrm>
            <a:custGeom>
              <a:rect b="b" l="l" r="r" t="t"/>
              <a:pathLst>
                <a:path extrusionOk="0" h="2402" w="2432">
                  <a:moveTo>
                    <a:pt x="1216" y="0"/>
                  </a:moveTo>
                  <a:lnTo>
                    <a:pt x="0" y="1186"/>
                  </a:lnTo>
                  <a:lnTo>
                    <a:pt x="1216" y="2401"/>
                  </a:lnTo>
                  <a:lnTo>
                    <a:pt x="2432" y="118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6848425" y="4692600"/>
              <a:ext cx="60050" cy="60075"/>
            </a:xfrm>
            <a:custGeom>
              <a:rect b="b" l="l" r="r" t="t"/>
              <a:pathLst>
                <a:path extrusionOk="0" h="2403" w="2402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1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6848425" y="4578625"/>
              <a:ext cx="60050" cy="60050"/>
            </a:xfrm>
            <a:custGeom>
              <a:rect b="b" l="l" r="r" t="t"/>
              <a:pathLst>
                <a:path extrusionOk="0" h="2402" w="2402">
                  <a:moveTo>
                    <a:pt x="1186" y="0"/>
                  </a:moveTo>
                  <a:lnTo>
                    <a:pt x="0" y="1216"/>
                  </a:lnTo>
                  <a:lnTo>
                    <a:pt x="1186" y="2402"/>
                  </a:lnTo>
                  <a:lnTo>
                    <a:pt x="2401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6847650" y="4464650"/>
              <a:ext cx="60825" cy="60800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lnTo>
                    <a:pt x="1" y="1216"/>
                  </a:lnTo>
                  <a:lnTo>
                    <a:pt x="1217" y="2432"/>
                  </a:lnTo>
                  <a:lnTo>
                    <a:pt x="2432" y="121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6847650" y="4351425"/>
              <a:ext cx="60075" cy="60050"/>
            </a:xfrm>
            <a:custGeom>
              <a:rect b="b" l="l" r="r" t="t"/>
              <a:pathLst>
                <a:path extrusionOk="0" h="2402" w="2403">
                  <a:moveTo>
                    <a:pt x="1217" y="0"/>
                  </a:moveTo>
                  <a:lnTo>
                    <a:pt x="1" y="1186"/>
                  </a:lnTo>
                  <a:lnTo>
                    <a:pt x="1217" y="2401"/>
                  </a:lnTo>
                  <a:lnTo>
                    <a:pt x="2402" y="118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6847650" y="4237425"/>
              <a:ext cx="60075" cy="60075"/>
            </a:xfrm>
            <a:custGeom>
              <a:rect b="b" l="l" r="r" t="t"/>
              <a:pathLst>
                <a:path extrusionOk="0" h="2403" w="2403">
                  <a:moveTo>
                    <a:pt x="1186" y="1"/>
                  </a:moveTo>
                  <a:lnTo>
                    <a:pt x="1" y="1217"/>
                  </a:lnTo>
                  <a:lnTo>
                    <a:pt x="1217" y="240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6847650" y="4123450"/>
              <a:ext cx="60075" cy="60050"/>
            </a:xfrm>
            <a:custGeom>
              <a:rect b="b" l="l" r="r" t="t"/>
              <a:pathLst>
                <a:path extrusionOk="0" h="2402" w="2403">
                  <a:moveTo>
                    <a:pt x="1186" y="1"/>
                  </a:moveTo>
                  <a:lnTo>
                    <a:pt x="1" y="1216"/>
                  </a:lnTo>
                  <a:lnTo>
                    <a:pt x="1186" y="2402"/>
                  </a:lnTo>
                  <a:lnTo>
                    <a:pt x="2402" y="121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6846900" y="4009475"/>
              <a:ext cx="60825" cy="60800"/>
            </a:xfrm>
            <a:custGeom>
              <a:rect b="b" l="l" r="r" t="t"/>
              <a:pathLst>
                <a:path extrusionOk="0" h="2432" w="2433">
                  <a:moveTo>
                    <a:pt x="1216" y="0"/>
                  </a:moveTo>
                  <a:lnTo>
                    <a:pt x="0" y="1216"/>
                  </a:lnTo>
                  <a:lnTo>
                    <a:pt x="1216" y="2432"/>
                  </a:lnTo>
                  <a:lnTo>
                    <a:pt x="2432" y="121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6846900" y="3896250"/>
              <a:ext cx="60050" cy="60050"/>
            </a:xfrm>
            <a:custGeom>
              <a:rect b="b" l="l" r="r" t="t"/>
              <a:pathLst>
                <a:path extrusionOk="0" h="2402" w="2402">
                  <a:moveTo>
                    <a:pt x="1216" y="0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2" y="118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6846900" y="3782250"/>
              <a:ext cx="60050" cy="60075"/>
            </a:xfrm>
            <a:custGeom>
              <a:rect b="b" l="l" r="r" t="t"/>
              <a:pathLst>
                <a:path extrusionOk="0" h="2403" w="2402">
                  <a:moveTo>
                    <a:pt x="1186" y="1"/>
                  </a:moveTo>
                  <a:lnTo>
                    <a:pt x="0" y="1217"/>
                  </a:lnTo>
                  <a:lnTo>
                    <a:pt x="1186" y="240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6846150" y="3668275"/>
              <a:ext cx="60800" cy="60825"/>
            </a:xfrm>
            <a:custGeom>
              <a:rect b="b" l="l" r="r" t="t"/>
              <a:pathLst>
                <a:path extrusionOk="0" h="2433" w="2432">
                  <a:moveTo>
                    <a:pt x="1216" y="1"/>
                  </a:moveTo>
                  <a:lnTo>
                    <a:pt x="0" y="1216"/>
                  </a:lnTo>
                  <a:lnTo>
                    <a:pt x="1216" y="2432"/>
                  </a:lnTo>
                  <a:lnTo>
                    <a:pt x="2432" y="121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6846150" y="3555050"/>
              <a:ext cx="60800" cy="60050"/>
            </a:xfrm>
            <a:custGeom>
              <a:rect b="b" l="l" r="r" t="t"/>
              <a:pathLst>
                <a:path extrusionOk="0" h="2402" w="2432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32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6846150" y="3441075"/>
              <a:ext cx="60050" cy="60050"/>
            </a:xfrm>
            <a:custGeom>
              <a:rect b="b" l="l" r="r" t="t"/>
              <a:pathLst>
                <a:path extrusionOk="0" h="2402" w="2402">
                  <a:moveTo>
                    <a:pt x="1185" y="0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1" y="1216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6846150" y="3327075"/>
              <a:ext cx="60050" cy="60075"/>
            </a:xfrm>
            <a:custGeom>
              <a:rect b="b" l="l" r="r" t="t"/>
              <a:pathLst>
                <a:path extrusionOk="0" h="2403" w="2402">
                  <a:moveTo>
                    <a:pt x="1185" y="1"/>
                  </a:moveTo>
                  <a:lnTo>
                    <a:pt x="0" y="1217"/>
                  </a:lnTo>
                  <a:lnTo>
                    <a:pt x="1185" y="2402"/>
                  </a:lnTo>
                  <a:lnTo>
                    <a:pt x="2401" y="1217"/>
                  </a:lnTo>
                  <a:lnTo>
                    <a:pt x="1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6962400" y="4920575"/>
              <a:ext cx="60825" cy="60050"/>
            </a:xfrm>
            <a:custGeom>
              <a:rect b="b" l="l" r="r" t="t"/>
              <a:pathLst>
                <a:path extrusionOk="0" h="2402" w="2433">
                  <a:moveTo>
                    <a:pt x="1216" y="0"/>
                  </a:moveTo>
                  <a:lnTo>
                    <a:pt x="1" y="1186"/>
                  </a:lnTo>
                  <a:lnTo>
                    <a:pt x="1216" y="2402"/>
                  </a:lnTo>
                  <a:lnTo>
                    <a:pt x="2432" y="118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6962400" y="4806600"/>
              <a:ext cx="60050" cy="60050"/>
            </a:xfrm>
            <a:custGeom>
              <a:rect b="b" l="l" r="r" t="t"/>
              <a:pathLst>
                <a:path extrusionOk="0" h="2402" w="2402">
                  <a:moveTo>
                    <a:pt x="1216" y="0"/>
                  </a:moveTo>
                  <a:lnTo>
                    <a:pt x="1" y="1186"/>
                  </a:lnTo>
                  <a:lnTo>
                    <a:pt x="1216" y="2401"/>
                  </a:lnTo>
                  <a:lnTo>
                    <a:pt x="2402" y="118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6962400" y="4692600"/>
              <a:ext cx="60050" cy="60075"/>
            </a:xfrm>
            <a:custGeom>
              <a:rect b="b" l="l" r="r" t="t"/>
              <a:pathLst>
                <a:path extrusionOk="0" h="2403" w="2402">
                  <a:moveTo>
                    <a:pt x="1186" y="1"/>
                  </a:moveTo>
                  <a:lnTo>
                    <a:pt x="1" y="1217"/>
                  </a:lnTo>
                  <a:lnTo>
                    <a:pt x="1186" y="240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6961650" y="4578625"/>
              <a:ext cx="60800" cy="60825"/>
            </a:xfrm>
            <a:custGeom>
              <a:rect b="b" l="l" r="r" t="t"/>
              <a:pathLst>
                <a:path extrusionOk="0" h="2433" w="2432">
                  <a:moveTo>
                    <a:pt x="1216" y="0"/>
                  </a:moveTo>
                  <a:lnTo>
                    <a:pt x="0" y="1216"/>
                  </a:lnTo>
                  <a:lnTo>
                    <a:pt x="1216" y="2432"/>
                  </a:lnTo>
                  <a:lnTo>
                    <a:pt x="2432" y="121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6961650" y="4465400"/>
              <a:ext cx="60050" cy="60050"/>
            </a:xfrm>
            <a:custGeom>
              <a:rect b="b" l="l" r="r" t="t"/>
              <a:pathLst>
                <a:path extrusionOk="0" h="2402" w="2402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1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6961650" y="4351425"/>
              <a:ext cx="60050" cy="60050"/>
            </a:xfrm>
            <a:custGeom>
              <a:rect b="b" l="l" r="r" t="t"/>
              <a:pathLst>
                <a:path extrusionOk="0" h="2402" w="2402">
                  <a:moveTo>
                    <a:pt x="1186" y="0"/>
                  </a:moveTo>
                  <a:lnTo>
                    <a:pt x="0" y="1216"/>
                  </a:lnTo>
                  <a:lnTo>
                    <a:pt x="1216" y="2401"/>
                  </a:lnTo>
                  <a:lnTo>
                    <a:pt x="2401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9"/>
            <p:cNvSpPr/>
            <p:nvPr/>
          </p:nvSpPr>
          <p:spPr>
            <a:xfrm>
              <a:off x="6961650" y="4237425"/>
              <a:ext cx="60050" cy="60075"/>
            </a:xfrm>
            <a:custGeom>
              <a:rect b="b" l="l" r="r" t="t"/>
              <a:pathLst>
                <a:path extrusionOk="0" h="2403" w="2402">
                  <a:moveTo>
                    <a:pt x="1186" y="1"/>
                  </a:moveTo>
                  <a:lnTo>
                    <a:pt x="0" y="1217"/>
                  </a:lnTo>
                  <a:lnTo>
                    <a:pt x="1186" y="2402"/>
                  </a:lnTo>
                  <a:lnTo>
                    <a:pt x="2401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6960875" y="4123450"/>
              <a:ext cx="60825" cy="60825"/>
            </a:xfrm>
            <a:custGeom>
              <a:rect b="b" l="l" r="r" t="t"/>
              <a:pathLst>
                <a:path extrusionOk="0" h="2433" w="2433">
                  <a:moveTo>
                    <a:pt x="1217" y="1"/>
                  </a:moveTo>
                  <a:lnTo>
                    <a:pt x="1" y="1216"/>
                  </a:lnTo>
                  <a:lnTo>
                    <a:pt x="1217" y="2432"/>
                  </a:lnTo>
                  <a:lnTo>
                    <a:pt x="2432" y="1216"/>
                  </a:lnTo>
                  <a:lnTo>
                    <a:pt x="1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6960875" y="4010225"/>
              <a:ext cx="60075" cy="60050"/>
            </a:xfrm>
            <a:custGeom>
              <a:rect b="b" l="l" r="r" t="t"/>
              <a:pathLst>
                <a:path extrusionOk="0" h="2402" w="2403">
                  <a:moveTo>
                    <a:pt x="1217" y="1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02" y="1186"/>
                  </a:lnTo>
                  <a:lnTo>
                    <a:pt x="1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6960875" y="3896250"/>
              <a:ext cx="60075" cy="60050"/>
            </a:xfrm>
            <a:custGeom>
              <a:rect b="b" l="l" r="r" t="t"/>
              <a:pathLst>
                <a:path extrusionOk="0" h="2402" w="2403">
                  <a:moveTo>
                    <a:pt x="1186" y="0"/>
                  </a:moveTo>
                  <a:lnTo>
                    <a:pt x="1" y="1216"/>
                  </a:lnTo>
                  <a:lnTo>
                    <a:pt x="1186" y="2402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6960125" y="3782250"/>
              <a:ext cx="60825" cy="60825"/>
            </a:xfrm>
            <a:custGeom>
              <a:rect b="b" l="l" r="r" t="t"/>
              <a:pathLst>
                <a:path extrusionOk="0" h="2433" w="2433">
                  <a:moveTo>
                    <a:pt x="1216" y="1"/>
                  </a:moveTo>
                  <a:lnTo>
                    <a:pt x="0" y="1217"/>
                  </a:lnTo>
                  <a:lnTo>
                    <a:pt x="1216" y="2433"/>
                  </a:lnTo>
                  <a:lnTo>
                    <a:pt x="2432" y="1217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6960125" y="3669025"/>
              <a:ext cx="60825" cy="60075"/>
            </a:xfrm>
            <a:custGeom>
              <a:rect b="b" l="l" r="r" t="t"/>
              <a:pathLst>
                <a:path extrusionOk="0" h="2403" w="2433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32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6960125" y="3555050"/>
              <a:ext cx="60050" cy="60050"/>
            </a:xfrm>
            <a:custGeom>
              <a:rect b="b" l="l" r="r" t="t"/>
              <a:pathLst>
                <a:path extrusionOk="0" h="2402" w="2402">
                  <a:moveTo>
                    <a:pt x="118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2" y="121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6960125" y="3441075"/>
              <a:ext cx="60050" cy="60050"/>
            </a:xfrm>
            <a:custGeom>
              <a:rect b="b" l="l" r="r" t="t"/>
              <a:pathLst>
                <a:path extrusionOk="0" h="2402" w="2402">
                  <a:moveTo>
                    <a:pt x="1186" y="0"/>
                  </a:moveTo>
                  <a:lnTo>
                    <a:pt x="0" y="1216"/>
                  </a:lnTo>
                  <a:lnTo>
                    <a:pt x="1186" y="2402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6959375" y="3327075"/>
              <a:ext cx="60800" cy="60825"/>
            </a:xfrm>
            <a:custGeom>
              <a:rect b="b" l="l" r="r" t="t"/>
              <a:pathLst>
                <a:path extrusionOk="0" h="2433" w="2432">
                  <a:moveTo>
                    <a:pt x="1216" y="1"/>
                  </a:moveTo>
                  <a:lnTo>
                    <a:pt x="0" y="1217"/>
                  </a:lnTo>
                  <a:lnTo>
                    <a:pt x="1216" y="2433"/>
                  </a:lnTo>
                  <a:lnTo>
                    <a:pt x="2432" y="1217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7076375" y="4920575"/>
              <a:ext cx="60075" cy="60050"/>
            </a:xfrm>
            <a:custGeom>
              <a:rect b="b" l="l" r="r" t="t"/>
              <a:pathLst>
                <a:path extrusionOk="0" h="2402" w="2403">
                  <a:moveTo>
                    <a:pt x="1217" y="0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02" y="118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7076375" y="4806600"/>
              <a:ext cx="60075" cy="60050"/>
            </a:xfrm>
            <a:custGeom>
              <a:rect b="b" l="l" r="r" t="t"/>
              <a:pathLst>
                <a:path extrusionOk="0" h="2402" w="2403">
                  <a:moveTo>
                    <a:pt x="1186" y="0"/>
                  </a:moveTo>
                  <a:lnTo>
                    <a:pt x="1" y="1216"/>
                  </a:lnTo>
                  <a:lnTo>
                    <a:pt x="1186" y="2401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7075625" y="4692600"/>
              <a:ext cx="60825" cy="60825"/>
            </a:xfrm>
            <a:custGeom>
              <a:rect b="b" l="l" r="r" t="t"/>
              <a:pathLst>
                <a:path extrusionOk="0" h="2433" w="2433">
                  <a:moveTo>
                    <a:pt x="1216" y="1"/>
                  </a:moveTo>
                  <a:lnTo>
                    <a:pt x="1" y="1217"/>
                  </a:lnTo>
                  <a:lnTo>
                    <a:pt x="1216" y="2432"/>
                  </a:lnTo>
                  <a:lnTo>
                    <a:pt x="2432" y="1217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7075625" y="4579375"/>
              <a:ext cx="60050" cy="60075"/>
            </a:xfrm>
            <a:custGeom>
              <a:rect b="b" l="l" r="r" t="t"/>
              <a:pathLst>
                <a:path extrusionOk="0" h="2403" w="2402">
                  <a:moveTo>
                    <a:pt x="1216" y="1"/>
                  </a:moveTo>
                  <a:lnTo>
                    <a:pt x="1" y="1186"/>
                  </a:lnTo>
                  <a:lnTo>
                    <a:pt x="1216" y="2402"/>
                  </a:lnTo>
                  <a:lnTo>
                    <a:pt x="2402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7075625" y="4465400"/>
              <a:ext cx="60050" cy="60050"/>
            </a:xfrm>
            <a:custGeom>
              <a:rect b="b" l="l" r="r" t="t"/>
              <a:pathLst>
                <a:path extrusionOk="0" h="2402" w="2402">
                  <a:moveTo>
                    <a:pt x="1186" y="1"/>
                  </a:moveTo>
                  <a:lnTo>
                    <a:pt x="1" y="1216"/>
                  </a:lnTo>
                  <a:lnTo>
                    <a:pt x="1216" y="2402"/>
                  </a:lnTo>
                  <a:lnTo>
                    <a:pt x="2402" y="121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7075625" y="4351425"/>
              <a:ext cx="60050" cy="60050"/>
            </a:xfrm>
            <a:custGeom>
              <a:rect b="b" l="l" r="r" t="t"/>
              <a:pathLst>
                <a:path extrusionOk="0" h="2402" w="2402">
                  <a:moveTo>
                    <a:pt x="1186" y="0"/>
                  </a:moveTo>
                  <a:lnTo>
                    <a:pt x="1" y="1216"/>
                  </a:lnTo>
                  <a:lnTo>
                    <a:pt x="1186" y="2401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074875" y="4237425"/>
              <a:ext cx="60800" cy="60825"/>
            </a:xfrm>
            <a:custGeom>
              <a:rect b="b" l="l" r="r" t="t"/>
              <a:pathLst>
                <a:path extrusionOk="0" h="2433" w="2432">
                  <a:moveTo>
                    <a:pt x="1216" y="1"/>
                  </a:moveTo>
                  <a:lnTo>
                    <a:pt x="0" y="1217"/>
                  </a:lnTo>
                  <a:lnTo>
                    <a:pt x="1216" y="2433"/>
                  </a:lnTo>
                  <a:lnTo>
                    <a:pt x="2432" y="1217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7074875" y="4124200"/>
              <a:ext cx="60050" cy="60075"/>
            </a:xfrm>
            <a:custGeom>
              <a:rect b="b" l="l" r="r" t="t"/>
              <a:pathLst>
                <a:path extrusionOk="0" h="2403" w="2402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1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7074875" y="4010225"/>
              <a:ext cx="60050" cy="60050"/>
            </a:xfrm>
            <a:custGeom>
              <a:rect b="b" l="l" r="r" t="t"/>
              <a:pathLst>
                <a:path extrusionOk="0" h="2402" w="2402">
                  <a:moveTo>
                    <a:pt x="1186" y="1"/>
                  </a:moveTo>
                  <a:lnTo>
                    <a:pt x="0" y="1216"/>
                  </a:lnTo>
                  <a:lnTo>
                    <a:pt x="1186" y="2402"/>
                  </a:lnTo>
                  <a:lnTo>
                    <a:pt x="2401" y="121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7074100" y="3896250"/>
              <a:ext cx="60825" cy="60800"/>
            </a:xfrm>
            <a:custGeom>
              <a:rect b="b" l="l" r="r" t="t"/>
              <a:pathLst>
                <a:path extrusionOk="0" h="2432" w="2433">
                  <a:moveTo>
                    <a:pt x="1217" y="0"/>
                  </a:moveTo>
                  <a:lnTo>
                    <a:pt x="1" y="1216"/>
                  </a:lnTo>
                  <a:lnTo>
                    <a:pt x="1217" y="2432"/>
                  </a:lnTo>
                  <a:lnTo>
                    <a:pt x="2432" y="121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7074100" y="3783025"/>
              <a:ext cx="60825" cy="60050"/>
            </a:xfrm>
            <a:custGeom>
              <a:rect b="b" l="l" r="r" t="t"/>
              <a:pathLst>
                <a:path extrusionOk="0" h="2402" w="2433">
                  <a:moveTo>
                    <a:pt x="1217" y="0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32" y="118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7074100" y="3669025"/>
              <a:ext cx="60050" cy="60075"/>
            </a:xfrm>
            <a:custGeom>
              <a:rect b="b" l="l" r="r" t="t"/>
              <a:pathLst>
                <a:path extrusionOk="0" h="2403" w="2402">
                  <a:moveTo>
                    <a:pt x="1186" y="1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7074100" y="3555050"/>
              <a:ext cx="60050" cy="60050"/>
            </a:xfrm>
            <a:custGeom>
              <a:rect b="b" l="l" r="r" t="t"/>
              <a:pathLst>
                <a:path extrusionOk="0" h="2402" w="2402">
                  <a:moveTo>
                    <a:pt x="1186" y="1"/>
                  </a:moveTo>
                  <a:lnTo>
                    <a:pt x="1" y="1216"/>
                  </a:lnTo>
                  <a:lnTo>
                    <a:pt x="1186" y="2402"/>
                  </a:lnTo>
                  <a:lnTo>
                    <a:pt x="2402" y="121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7073350" y="3441075"/>
              <a:ext cx="60800" cy="60800"/>
            </a:xfrm>
            <a:custGeom>
              <a:rect b="b" l="l" r="r" t="t"/>
              <a:pathLst>
                <a:path extrusionOk="0" h="2432" w="2432">
                  <a:moveTo>
                    <a:pt x="1216" y="0"/>
                  </a:moveTo>
                  <a:lnTo>
                    <a:pt x="0" y="1216"/>
                  </a:lnTo>
                  <a:lnTo>
                    <a:pt x="1216" y="2432"/>
                  </a:lnTo>
                  <a:lnTo>
                    <a:pt x="2432" y="121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7073350" y="3327850"/>
              <a:ext cx="60050" cy="60050"/>
            </a:xfrm>
            <a:custGeom>
              <a:rect b="b" l="l" r="r" t="t"/>
              <a:pathLst>
                <a:path extrusionOk="0" h="2402" w="2402">
                  <a:moveTo>
                    <a:pt x="1216" y="0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2" y="118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" name="Google Shape;211;p9"/>
          <p:cNvGrpSpPr/>
          <p:nvPr/>
        </p:nvGrpSpPr>
        <p:grpSpPr>
          <a:xfrm>
            <a:off x="-457207" y="-241163"/>
            <a:ext cx="1783638" cy="1104129"/>
            <a:chOff x="3916750" y="1152275"/>
            <a:chExt cx="1286525" cy="796400"/>
          </a:xfrm>
        </p:grpSpPr>
        <p:sp>
          <p:nvSpPr>
            <p:cNvPr id="212" name="Google Shape;212;p9"/>
            <p:cNvSpPr/>
            <p:nvPr/>
          </p:nvSpPr>
          <p:spPr>
            <a:xfrm>
              <a:off x="3916750" y="1351375"/>
              <a:ext cx="642125" cy="597300"/>
            </a:xfrm>
            <a:custGeom>
              <a:rect b="b" l="l" r="r" t="t"/>
              <a:pathLst>
                <a:path extrusionOk="0" h="23892" w="25685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4445650" y="1152275"/>
              <a:ext cx="757625" cy="712800"/>
            </a:xfrm>
            <a:custGeom>
              <a:rect b="b" l="l" r="r" t="t"/>
              <a:pathLst>
                <a:path extrusionOk="0" h="28512" w="30305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9"/>
          <p:cNvGrpSpPr/>
          <p:nvPr/>
        </p:nvGrpSpPr>
        <p:grpSpPr>
          <a:xfrm>
            <a:off x="-220022" y="4429689"/>
            <a:ext cx="1412021" cy="818272"/>
            <a:chOff x="2127200" y="4244475"/>
            <a:chExt cx="1103400" cy="639425"/>
          </a:xfrm>
        </p:grpSpPr>
        <p:sp>
          <p:nvSpPr>
            <p:cNvPr id="215" name="Google Shape;215;p9"/>
            <p:cNvSpPr/>
            <p:nvPr/>
          </p:nvSpPr>
          <p:spPr>
            <a:xfrm>
              <a:off x="2127200" y="4244475"/>
              <a:ext cx="688500" cy="639425"/>
            </a:xfrm>
            <a:custGeom>
              <a:rect b="b" l="l" r="r" t="t"/>
              <a:pathLst>
                <a:path extrusionOk="0" h="25577" w="27540">
                  <a:moveTo>
                    <a:pt x="13733" y="1"/>
                  </a:moveTo>
                  <a:cubicBezTo>
                    <a:pt x="7598" y="1"/>
                    <a:pt x="2193" y="4441"/>
                    <a:pt x="1156" y="10722"/>
                  </a:cubicBezTo>
                  <a:cubicBezTo>
                    <a:pt x="1" y="17683"/>
                    <a:pt x="4742" y="24248"/>
                    <a:pt x="11703" y="25403"/>
                  </a:cubicBezTo>
                  <a:cubicBezTo>
                    <a:pt x="12407" y="25520"/>
                    <a:pt x="13107" y="25576"/>
                    <a:pt x="13798" y="25576"/>
                  </a:cubicBezTo>
                  <a:cubicBezTo>
                    <a:pt x="19942" y="25576"/>
                    <a:pt x="25373" y="21113"/>
                    <a:pt x="26384" y="14856"/>
                  </a:cubicBezTo>
                  <a:cubicBezTo>
                    <a:pt x="27539" y="7895"/>
                    <a:pt x="22828" y="1299"/>
                    <a:pt x="15837" y="175"/>
                  </a:cubicBezTo>
                  <a:cubicBezTo>
                    <a:pt x="15130" y="57"/>
                    <a:pt x="14427" y="1"/>
                    <a:pt x="13733" y="1"/>
                  </a:cubicBez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2415200" y="4589275"/>
              <a:ext cx="815400" cy="107150"/>
            </a:xfrm>
            <a:custGeom>
              <a:rect b="b" l="l" r="r" t="t"/>
              <a:pathLst>
                <a:path extrusionOk="0" h="4286" w="32616">
                  <a:moveTo>
                    <a:pt x="8299" y="0"/>
                  </a:moveTo>
                  <a:lnTo>
                    <a:pt x="4317" y="3100"/>
                  </a:lnTo>
                  <a:lnTo>
                    <a:pt x="578" y="213"/>
                  </a:lnTo>
                  <a:lnTo>
                    <a:pt x="1" y="973"/>
                  </a:lnTo>
                  <a:lnTo>
                    <a:pt x="4317" y="4286"/>
                  </a:lnTo>
                  <a:lnTo>
                    <a:pt x="8299" y="1185"/>
                  </a:lnTo>
                  <a:lnTo>
                    <a:pt x="12311" y="4286"/>
                  </a:lnTo>
                  <a:lnTo>
                    <a:pt x="16323" y="1185"/>
                  </a:lnTo>
                  <a:lnTo>
                    <a:pt x="20335" y="4286"/>
                  </a:lnTo>
                  <a:lnTo>
                    <a:pt x="24317" y="1185"/>
                  </a:lnTo>
                  <a:lnTo>
                    <a:pt x="28329" y="4286"/>
                  </a:lnTo>
                  <a:lnTo>
                    <a:pt x="32615" y="973"/>
                  </a:lnTo>
                  <a:lnTo>
                    <a:pt x="32038" y="213"/>
                  </a:lnTo>
                  <a:lnTo>
                    <a:pt x="28329" y="3100"/>
                  </a:lnTo>
                  <a:lnTo>
                    <a:pt x="24317" y="0"/>
                  </a:lnTo>
                  <a:lnTo>
                    <a:pt x="20335" y="3100"/>
                  </a:lnTo>
                  <a:lnTo>
                    <a:pt x="16323" y="0"/>
                  </a:lnTo>
                  <a:lnTo>
                    <a:pt x="12311" y="3100"/>
                  </a:lnTo>
                  <a:lnTo>
                    <a:pt x="82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" name="Google Shape;217;p9"/>
          <p:cNvGrpSpPr/>
          <p:nvPr/>
        </p:nvGrpSpPr>
        <p:grpSpPr>
          <a:xfrm flipH="1">
            <a:off x="8494313" y="1529363"/>
            <a:ext cx="1217375" cy="1247275"/>
            <a:chOff x="4982125" y="3190650"/>
            <a:chExt cx="1217375" cy="1247275"/>
          </a:xfrm>
        </p:grpSpPr>
        <p:sp>
          <p:nvSpPr>
            <p:cNvPr id="218" name="Google Shape;218;p9"/>
            <p:cNvSpPr/>
            <p:nvPr/>
          </p:nvSpPr>
          <p:spPr>
            <a:xfrm>
              <a:off x="5193375" y="3190650"/>
              <a:ext cx="722675" cy="1247275"/>
            </a:xfrm>
            <a:custGeom>
              <a:rect b="b" l="l" r="r" t="t"/>
              <a:pathLst>
                <a:path extrusionOk="0" h="49891" w="28907">
                  <a:moveTo>
                    <a:pt x="4006" y="0"/>
                  </a:moveTo>
                  <a:cubicBezTo>
                    <a:pt x="2688" y="0"/>
                    <a:pt x="1350" y="105"/>
                    <a:pt x="0" y="321"/>
                  </a:cubicBezTo>
                  <a:lnTo>
                    <a:pt x="0" y="49562"/>
                  </a:lnTo>
                  <a:cubicBezTo>
                    <a:pt x="1364" y="49783"/>
                    <a:pt x="2716" y="49890"/>
                    <a:pt x="4048" y="49890"/>
                  </a:cubicBezTo>
                  <a:cubicBezTo>
                    <a:pt x="17527" y="49890"/>
                    <a:pt x="28907" y="38939"/>
                    <a:pt x="28907" y="24942"/>
                  </a:cubicBezTo>
                  <a:cubicBezTo>
                    <a:pt x="28907" y="10957"/>
                    <a:pt x="17503" y="0"/>
                    <a:pt x="4006" y="0"/>
                  </a:cubicBez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4982125" y="3495025"/>
              <a:ext cx="1092750" cy="38025"/>
            </a:xfrm>
            <a:custGeom>
              <a:rect b="b" l="l" r="r" t="t"/>
              <a:pathLst>
                <a:path extrusionOk="0" h="1521" w="43710">
                  <a:moveTo>
                    <a:pt x="0" y="0"/>
                  </a:moveTo>
                  <a:lnTo>
                    <a:pt x="0" y="1520"/>
                  </a:lnTo>
                  <a:lnTo>
                    <a:pt x="43709" y="1520"/>
                  </a:lnTo>
                  <a:lnTo>
                    <a:pt x="43709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5439575" y="3662950"/>
              <a:ext cx="759925" cy="38025"/>
            </a:xfrm>
            <a:custGeom>
              <a:rect b="b" l="l" r="r" t="t"/>
              <a:pathLst>
                <a:path extrusionOk="0" h="1521" w="30397">
                  <a:moveTo>
                    <a:pt x="1" y="1"/>
                  </a:moveTo>
                  <a:lnTo>
                    <a:pt x="1" y="1521"/>
                  </a:lnTo>
                  <a:lnTo>
                    <a:pt x="30396" y="1521"/>
                  </a:lnTo>
                  <a:lnTo>
                    <a:pt x="30396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Google Shape;221;p9"/>
          <p:cNvGrpSpPr/>
          <p:nvPr/>
        </p:nvGrpSpPr>
        <p:grpSpPr>
          <a:xfrm>
            <a:off x="8101418" y="4399374"/>
            <a:ext cx="1478838" cy="1104129"/>
            <a:chOff x="4136600" y="1152275"/>
            <a:chExt cx="1066675" cy="796400"/>
          </a:xfrm>
        </p:grpSpPr>
        <p:sp>
          <p:nvSpPr>
            <p:cNvPr id="222" name="Google Shape;222;p9"/>
            <p:cNvSpPr/>
            <p:nvPr/>
          </p:nvSpPr>
          <p:spPr>
            <a:xfrm>
              <a:off x="4136600" y="1351375"/>
              <a:ext cx="642125" cy="597300"/>
            </a:xfrm>
            <a:custGeom>
              <a:rect b="b" l="l" r="r" t="t"/>
              <a:pathLst>
                <a:path extrusionOk="0" h="23892" w="25685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4445650" y="1152275"/>
              <a:ext cx="757625" cy="712800"/>
            </a:xfrm>
            <a:custGeom>
              <a:rect b="b" l="l" r="r" t="t"/>
              <a:pathLst>
                <a:path extrusionOk="0" h="28512" w="30305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 txBox="1"/>
          <p:nvPr>
            <p:ph idx="1" type="body"/>
          </p:nvPr>
        </p:nvSpPr>
        <p:spPr>
          <a:xfrm>
            <a:off x="1127650" y="658675"/>
            <a:ext cx="2742900" cy="18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3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800" cy="10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Bebas Neue"/>
              <a:buNone/>
              <a:defRPr sz="38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680250"/>
            <a:ext cx="7717800" cy="2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●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302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○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302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■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302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●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302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○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302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■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302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●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302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○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302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Nunito"/>
              <a:buChar char="■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0"/>
          <p:cNvSpPr txBox="1"/>
          <p:nvPr>
            <p:ph type="ctrTitle"/>
          </p:nvPr>
        </p:nvSpPr>
        <p:spPr>
          <a:xfrm>
            <a:off x="1858950" y="1722875"/>
            <a:ext cx="5426100" cy="13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>
                <a:solidFill>
                  <a:schemeClr val="accent3"/>
                </a:solidFill>
              </a:rPr>
              <a:t>Beaver Neighbor Center</a:t>
            </a:r>
            <a:endParaRPr sz="5200"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2"/>
                </a:solidFill>
              </a:rPr>
              <a:t>second-hand trading website</a:t>
            </a:r>
            <a:endParaRPr sz="3200">
              <a:solidFill>
                <a:schemeClr val="accent2"/>
              </a:solidFill>
            </a:endParaRPr>
          </a:p>
        </p:txBody>
      </p:sp>
      <p:sp>
        <p:nvSpPr>
          <p:cNvPr id="633" name="Google Shape;633;p30"/>
          <p:cNvSpPr txBox="1"/>
          <p:nvPr>
            <p:ph idx="1" type="subTitle"/>
          </p:nvPr>
        </p:nvSpPr>
        <p:spPr>
          <a:xfrm>
            <a:off x="1893525" y="3441450"/>
            <a:ext cx="53154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Team 9：Chi-Ho Chou, Danlin Song, </a:t>
            </a:r>
            <a:endParaRPr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Jiawei Luan,   Siming Liao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0"/>
          <p:cNvSpPr/>
          <p:nvPr/>
        </p:nvSpPr>
        <p:spPr>
          <a:xfrm>
            <a:off x="4164300" y="3306202"/>
            <a:ext cx="815400" cy="107925"/>
          </a:xfrm>
          <a:custGeom>
            <a:rect b="b" l="l" r="r" t="t"/>
            <a:pathLst>
              <a:path extrusionOk="0" h="4317" w="32616">
                <a:moveTo>
                  <a:pt x="8299" y="0"/>
                </a:moveTo>
                <a:lnTo>
                  <a:pt x="4286" y="3101"/>
                </a:lnTo>
                <a:lnTo>
                  <a:pt x="578" y="213"/>
                </a:lnTo>
                <a:lnTo>
                  <a:pt x="1" y="973"/>
                </a:lnTo>
                <a:lnTo>
                  <a:pt x="4286" y="4316"/>
                </a:lnTo>
                <a:lnTo>
                  <a:pt x="8299" y="1186"/>
                </a:lnTo>
                <a:lnTo>
                  <a:pt x="12311" y="4316"/>
                </a:lnTo>
                <a:lnTo>
                  <a:pt x="16323" y="1186"/>
                </a:lnTo>
                <a:lnTo>
                  <a:pt x="20305" y="4316"/>
                </a:lnTo>
                <a:lnTo>
                  <a:pt x="24317" y="1186"/>
                </a:lnTo>
                <a:lnTo>
                  <a:pt x="28329" y="431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1"/>
                </a:lnTo>
                <a:lnTo>
                  <a:pt x="24317" y="0"/>
                </a:lnTo>
                <a:lnTo>
                  <a:pt x="20305" y="3101"/>
                </a:lnTo>
                <a:lnTo>
                  <a:pt x="16323" y="0"/>
                </a:lnTo>
                <a:lnTo>
                  <a:pt x="12311" y="3101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5" name="Google Shape;635;p30"/>
          <p:cNvGrpSpPr/>
          <p:nvPr/>
        </p:nvGrpSpPr>
        <p:grpSpPr>
          <a:xfrm>
            <a:off x="1129727" y="2341500"/>
            <a:ext cx="85875" cy="460500"/>
            <a:chOff x="2452450" y="1844550"/>
            <a:chExt cx="85875" cy="460500"/>
          </a:xfrm>
        </p:grpSpPr>
        <p:sp>
          <p:nvSpPr>
            <p:cNvPr id="636" name="Google Shape;636;p30"/>
            <p:cNvSpPr/>
            <p:nvPr/>
          </p:nvSpPr>
          <p:spPr>
            <a:xfrm>
              <a:off x="2452450" y="1844550"/>
              <a:ext cx="85875" cy="85875"/>
            </a:xfrm>
            <a:custGeom>
              <a:rect b="b" l="l" r="r" t="t"/>
              <a:pathLst>
                <a:path extrusionOk="0" h="3435" w="3435">
                  <a:moveTo>
                    <a:pt x="0" y="0"/>
                  </a:moveTo>
                  <a:lnTo>
                    <a:pt x="0" y="3435"/>
                  </a:lnTo>
                  <a:lnTo>
                    <a:pt x="3435" y="3435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2452450" y="2032225"/>
              <a:ext cx="85875" cy="85150"/>
            </a:xfrm>
            <a:custGeom>
              <a:rect b="b" l="l" r="r" t="t"/>
              <a:pathLst>
                <a:path extrusionOk="0" h="3406" w="3435">
                  <a:moveTo>
                    <a:pt x="0" y="1"/>
                  </a:moveTo>
                  <a:lnTo>
                    <a:pt x="0" y="3405"/>
                  </a:lnTo>
                  <a:lnTo>
                    <a:pt x="3435" y="3405"/>
                  </a:lnTo>
                  <a:lnTo>
                    <a:pt x="3435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2452450" y="2219175"/>
              <a:ext cx="85875" cy="85875"/>
            </a:xfrm>
            <a:custGeom>
              <a:rect b="b" l="l" r="r" t="t"/>
              <a:pathLst>
                <a:path extrusionOk="0" h="3435" w="3435">
                  <a:moveTo>
                    <a:pt x="0" y="0"/>
                  </a:moveTo>
                  <a:lnTo>
                    <a:pt x="0" y="3435"/>
                  </a:lnTo>
                  <a:lnTo>
                    <a:pt x="3435" y="3435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1"/>
          <p:cNvSpPr txBox="1"/>
          <p:nvPr>
            <p:ph type="title"/>
          </p:nvPr>
        </p:nvSpPr>
        <p:spPr>
          <a:xfrm>
            <a:off x="713225" y="539500"/>
            <a:ext cx="7717800" cy="6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44" name="Google Shape;644;p31"/>
          <p:cNvSpPr/>
          <p:nvPr/>
        </p:nvSpPr>
        <p:spPr>
          <a:xfrm>
            <a:off x="7256775" y="2586046"/>
            <a:ext cx="414900" cy="41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1"/>
          <p:cNvSpPr txBox="1"/>
          <p:nvPr/>
        </p:nvSpPr>
        <p:spPr>
          <a:xfrm>
            <a:off x="751063" y="3175200"/>
            <a:ext cx="18579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Seller </a:t>
            </a: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</a:t>
            </a: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ists the </a:t>
            </a: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tems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46" name="Google Shape;646;p31"/>
          <p:cNvSpPr txBox="1"/>
          <p:nvPr/>
        </p:nvSpPr>
        <p:spPr>
          <a:xfrm>
            <a:off x="4595500" y="3175100"/>
            <a:ext cx="18579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Buyer interest in the item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47" name="Google Shape;647;p31"/>
          <p:cNvSpPr txBox="1"/>
          <p:nvPr/>
        </p:nvSpPr>
        <p:spPr>
          <a:xfrm>
            <a:off x="2673275" y="1815750"/>
            <a:ext cx="18579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Seller </a:t>
            </a: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</a:t>
            </a: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aiting for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Days, weeks, months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48" name="Google Shape;648;p31"/>
          <p:cNvSpPr txBox="1"/>
          <p:nvPr/>
        </p:nvSpPr>
        <p:spPr>
          <a:xfrm>
            <a:off x="6535275" y="1893300"/>
            <a:ext cx="18579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Make a deal</a:t>
            </a: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49" name="Google Shape;649;p31"/>
          <p:cNvSpPr txBox="1"/>
          <p:nvPr/>
        </p:nvSpPr>
        <p:spPr>
          <a:xfrm>
            <a:off x="768613" y="1890588"/>
            <a:ext cx="18228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26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50" name="Google Shape;650;p31"/>
          <p:cNvSpPr txBox="1"/>
          <p:nvPr/>
        </p:nvSpPr>
        <p:spPr>
          <a:xfrm>
            <a:off x="2690825" y="3333994"/>
            <a:ext cx="18228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26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51" name="Google Shape;651;p31"/>
          <p:cNvSpPr txBox="1"/>
          <p:nvPr/>
        </p:nvSpPr>
        <p:spPr>
          <a:xfrm>
            <a:off x="4613050" y="1890588"/>
            <a:ext cx="18228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26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52" name="Google Shape;652;p31"/>
          <p:cNvSpPr txBox="1"/>
          <p:nvPr/>
        </p:nvSpPr>
        <p:spPr>
          <a:xfrm>
            <a:off x="6552825" y="3323319"/>
            <a:ext cx="18228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b="1" sz="2400">
              <a:solidFill>
                <a:schemeClr val="lt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653" name="Google Shape;653;p31"/>
          <p:cNvCxnSpPr>
            <a:stCxn id="654" idx="6"/>
            <a:endCxn id="655" idx="2"/>
          </p:cNvCxnSpPr>
          <p:nvPr/>
        </p:nvCxnSpPr>
        <p:spPr>
          <a:xfrm>
            <a:off x="1887463" y="2793496"/>
            <a:ext cx="150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56" name="Google Shape;656;p31"/>
          <p:cNvCxnSpPr>
            <a:stCxn id="655" idx="6"/>
            <a:endCxn id="657" idx="2"/>
          </p:cNvCxnSpPr>
          <p:nvPr/>
        </p:nvCxnSpPr>
        <p:spPr>
          <a:xfrm>
            <a:off x="3809688" y="2793496"/>
            <a:ext cx="150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58" name="Google Shape;658;p31"/>
          <p:cNvCxnSpPr>
            <a:stCxn id="657" idx="6"/>
            <a:endCxn id="644" idx="2"/>
          </p:cNvCxnSpPr>
          <p:nvPr/>
        </p:nvCxnSpPr>
        <p:spPr>
          <a:xfrm>
            <a:off x="5731900" y="2793496"/>
            <a:ext cx="1524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59" name="Google Shape;659;p31"/>
          <p:cNvCxnSpPr>
            <a:stCxn id="644" idx="4"/>
            <a:endCxn id="652" idx="0"/>
          </p:cNvCxnSpPr>
          <p:nvPr/>
        </p:nvCxnSpPr>
        <p:spPr>
          <a:xfrm>
            <a:off x="7464225" y="3000946"/>
            <a:ext cx="0" cy="32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oval"/>
          </a:ln>
        </p:spPr>
      </p:cxnSp>
      <p:cxnSp>
        <p:nvCxnSpPr>
          <p:cNvPr id="660" name="Google Shape;660;p31"/>
          <p:cNvCxnSpPr>
            <a:endCxn id="649" idx="2"/>
          </p:cNvCxnSpPr>
          <p:nvPr/>
        </p:nvCxnSpPr>
        <p:spPr>
          <a:xfrm rot="10800000">
            <a:off x="1680013" y="2252988"/>
            <a:ext cx="2400" cy="552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oval"/>
          </a:ln>
        </p:spPr>
      </p:cxnSp>
      <p:sp>
        <p:nvSpPr>
          <p:cNvPr id="654" name="Google Shape;654;p31"/>
          <p:cNvSpPr/>
          <p:nvPr/>
        </p:nvSpPr>
        <p:spPr>
          <a:xfrm>
            <a:off x="1472563" y="2586046"/>
            <a:ext cx="414900" cy="41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1" name="Google Shape;661;p31"/>
          <p:cNvCxnSpPr/>
          <p:nvPr/>
        </p:nvCxnSpPr>
        <p:spPr>
          <a:xfrm rot="10800000">
            <a:off x="5523250" y="2252988"/>
            <a:ext cx="2400" cy="552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oval"/>
          </a:ln>
        </p:spPr>
      </p:cxnSp>
      <p:sp>
        <p:nvSpPr>
          <p:cNvPr id="657" name="Google Shape;657;p31"/>
          <p:cNvSpPr/>
          <p:nvPr/>
        </p:nvSpPr>
        <p:spPr>
          <a:xfrm>
            <a:off x="5317000" y="2586046"/>
            <a:ext cx="414900" cy="41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2" name="Google Shape;662;p31"/>
          <p:cNvCxnSpPr/>
          <p:nvPr/>
        </p:nvCxnSpPr>
        <p:spPr>
          <a:xfrm>
            <a:off x="3602238" y="2781638"/>
            <a:ext cx="0" cy="554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oval"/>
          </a:ln>
        </p:spPr>
      </p:cxnSp>
      <p:sp>
        <p:nvSpPr>
          <p:cNvPr id="655" name="Google Shape;655;p31"/>
          <p:cNvSpPr/>
          <p:nvPr/>
        </p:nvSpPr>
        <p:spPr>
          <a:xfrm>
            <a:off x="3394788" y="2586046"/>
            <a:ext cx="414900" cy="41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3" name="Google Shape;663;p31"/>
          <p:cNvGrpSpPr/>
          <p:nvPr/>
        </p:nvGrpSpPr>
        <p:grpSpPr>
          <a:xfrm>
            <a:off x="3394875" y="2586194"/>
            <a:ext cx="414900" cy="414900"/>
            <a:chOff x="899850" y="4992125"/>
            <a:chExt cx="481825" cy="481825"/>
          </a:xfrm>
        </p:grpSpPr>
        <p:sp>
          <p:nvSpPr>
            <p:cNvPr id="664" name="Google Shape;664;p31"/>
            <p:cNvSpPr/>
            <p:nvPr/>
          </p:nvSpPr>
          <p:spPr>
            <a:xfrm>
              <a:off x="1126600" y="536010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0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6" y="1130"/>
                    <a:pt x="1129" y="877"/>
                    <a:pt x="1129" y="564"/>
                  </a:cubicBezTo>
                  <a:cubicBezTo>
                    <a:pt x="1129" y="250"/>
                    <a:pt x="876" y="1"/>
                    <a:pt x="5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1056050" y="5079900"/>
              <a:ext cx="169400" cy="194950"/>
            </a:xfrm>
            <a:custGeom>
              <a:rect b="b" l="l" r="r" t="t"/>
              <a:pathLst>
                <a:path extrusionOk="0" h="7798" w="6776">
                  <a:moveTo>
                    <a:pt x="3417" y="1"/>
                  </a:moveTo>
                  <a:cubicBezTo>
                    <a:pt x="1713" y="1"/>
                    <a:pt x="0" y="1115"/>
                    <a:pt x="0" y="3304"/>
                  </a:cubicBezTo>
                  <a:cubicBezTo>
                    <a:pt x="0" y="3614"/>
                    <a:pt x="250" y="3867"/>
                    <a:pt x="564" y="3867"/>
                  </a:cubicBezTo>
                  <a:cubicBezTo>
                    <a:pt x="877" y="3867"/>
                    <a:pt x="1130" y="3614"/>
                    <a:pt x="1130" y="3304"/>
                  </a:cubicBezTo>
                  <a:cubicBezTo>
                    <a:pt x="1130" y="2069"/>
                    <a:pt x="2111" y="1061"/>
                    <a:pt x="3388" y="1061"/>
                  </a:cubicBezTo>
                  <a:cubicBezTo>
                    <a:pt x="4665" y="1061"/>
                    <a:pt x="5647" y="2066"/>
                    <a:pt x="5647" y="3304"/>
                  </a:cubicBezTo>
                  <a:cubicBezTo>
                    <a:pt x="5647" y="4147"/>
                    <a:pt x="5174" y="4921"/>
                    <a:pt x="4424" y="5310"/>
                  </a:cubicBezTo>
                  <a:cubicBezTo>
                    <a:pt x="3617" y="5728"/>
                    <a:pt x="3108" y="6336"/>
                    <a:pt x="2912" y="7116"/>
                  </a:cubicBezTo>
                  <a:cubicBezTo>
                    <a:pt x="2870" y="7285"/>
                    <a:pt x="2906" y="7466"/>
                    <a:pt x="3015" y="7601"/>
                  </a:cubicBezTo>
                  <a:cubicBezTo>
                    <a:pt x="3118" y="7736"/>
                    <a:pt x="3277" y="7798"/>
                    <a:pt x="3439" y="7798"/>
                  </a:cubicBezTo>
                  <a:cubicBezTo>
                    <a:pt x="3686" y="7798"/>
                    <a:pt x="3938" y="7652"/>
                    <a:pt x="4005" y="7399"/>
                  </a:cubicBezTo>
                  <a:cubicBezTo>
                    <a:pt x="4129" y="6936"/>
                    <a:pt x="4445" y="6568"/>
                    <a:pt x="4945" y="6312"/>
                  </a:cubicBezTo>
                  <a:cubicBezTo>
                    <a:pt x="6071" y="5728"/>
                    <a:pt x="6776" y="4569"/>
                    <a:pt x="6776" y="3304"/>
                  </a:cubicBezTo>
                  <a:cubicBezTo>
                    <a:pt x="6776" y="1090"/>
                    <a:pt x="5101" y="1"/>
                    <a:pt x="341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89985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2334"/>
                  </a:moveTo>
                  <a:cubicBezTo>
                    <a:pt x="12223" y="2334"/>
                    <a:pt x="14153" y="4367"/>
                    <a:pt x="14153" y="6815"/>
                  </a:cubicBezTo>
                  <a:cubicBezTo>
                    <a:pt x="14153" y="8501"/>
                    <a:pt x="13214" y="10049"/>
                    <a:pt x="11714" y="10826"/>
                  </a:cubicBezTo>
                  <a:cubicBezTo>
                    <a:pt x="11401" y="10986"/>
                    <a:pt x="11362" y="11142"/>
                    <a:pt x="11344" y="11202"/>
                  </a:cubicBezTo>
                  <a:cubicBezTo>
                    <a:pt x="11141" y="11958"/>
                    <a:pt x="10458" y="12455"/>
                    <a:pt x="9710" y="12455"/>
                  </a:cubicBezTo>
                  <a:cubicBezTo>
                    <a:pt x="9569" y="12455"/>
                    <a:pt x="9426" y="12438"/>
                    <a:pt x="9284" y="12401"/>
                  </a:cubicBezTo>
                  <a:cubicBezTo>
                    <a:pt x="8383" y="12169"/>
                    <a:pt x="7841" y="11254"/>
                    <a:pt x="8064" y="10353"/>
                  </a:cubicBezTo>
                  <a:cubicBezTo>
                    <a:pt x="8338" y="9260"/>
                    <a:pt x="9061" y="8384"/>
                    <a:pt x="10154" y="7818"/>
                  </a:cubicBezTo>
                  <a:cubicBezTo>
                    <a:pt x="10832" y="7465"/>
                    <a:pt x="10973" y="6556"/>
                    <a:pt x="10434" y="6017"/>
                  </a:cubicBezTo>
                  <a:cubicBezTo>
                    <a:pt x="10219" y="5801"/>
                    <a:pt x="9934" y="5700"/>
                    <a:pt x="9650" y="5700"/>
                  </a:cubicBezTo>
                  <a:cubicBezTo>
                    <a:pt x="9078" y="5700"/>
                    <a:pt x="8507" y="6109"/>
                    <a:pt x="8507" y="6815"/>
                  </a:cubicBezTo>
                  <a:cubicBezTo>
                    <a:pt x="8507" y="7749"/>
                    <a:pt x="7748" y="8507"/>
                    <a:pt x="6812" y="8507"/>
                  </a:cubicBezTo>
                  <a:cubicBezTo>
                    <a:pt x="5875" y="8507"/>
                    <a:pt x="5119" y="7749"/>
                    <a:pt x="5119" y="6815"/>
                  </a:cubicBezTo>
                  <a:cubicBezTo>
                    <a:pt x="5119" y="4388"/>
                    <a:pt x="7028" y="2334"/>
                    <a:pt x="9636" y="2334"/>
                  </a:cubicBezTo>
                  <a:close/>
                  <a:moveTo>
                    <a:pt x="9636" y="13588"/>
                  </a:moveTo>
                  <a:cubicBezTo>
                    <a:pt x="9854" y="13588"/>
                    <a:pt x="10074" y="13630"/>
                    <a:pt x="10284" y="13717"/>
                  </a:cubicBezTo>
                  <a:cubicBezTo>
                    <a:pt x="10916" y="13979"/>
                    <a:pt x="11328" y="14596"/>
                    <a:pt x="11328" y="15283"/>
                  </a:cubicBezTo>
                  <a:cubicBezTo>
                    <a:pt x="11328" y="16219"/>
                    <a:pt x="10570" y="16975"/>
                    <a:pt x="9636" y="16978"/>
                  </a:cubicBezTo>
                  <a:cubicBezTo>
                    <a:pt x="8950" y="16978"/>
                    <a:pt x="8332" y="16562"/>
                    <a:pt x="8070" y="15930"/>
                  </a:cubicBezTo>
                  <a:cubicBezTo>
                    <a:pt x="7808" y="15298"/>
                    <a:pt x="7953" y="14569"/>
                    <a:pt x="8438" y="14084"/>
                  </a:cubicBezTo>
                  <a:cubicBezTo>
                    <a:pt x="8762" y="13760"/>
                    <a:pt x="9195" y="13588"/>
                    <a:pt x="9636" y="13588"/>
                  </a:cubicBezTo>
                  <a:close/>
                  <a:moveTo>
                    <a:pt x="9636" y="1"/>
                  </a:moveTo>
                  <a:cubicBezTo>
                    <a:pt x="4330" y="1"/>
                    <a:pt x="0" y="4331"/>
                    <a:pt x="0" y="9637"/>
                  </a:cubicBezTo>
                  <a:cubicBezTo>
                    <a:pt x="0" y="14945"/>
                    <a:pt x="4330" y="19273"/>
                    <a:pt x="9636" y="19273"/>
                  </a:cubicBezTo>
                  <a:cubicBezTo>
                    <a:pt x="14939" y="19273"/>
                    <a:pt x="19272" y="14945"/>
                    <a:pt x="19272" y="9637"/>
                  </a:cubicBezTo>
                  <a:cubicBezTo>
                    <a:pt x="19272" y="4331"/>
                    <a:pt x="14942" y="1"/>
                    <a:pt x="96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2"/>
          <p:cNvSpPr txBox="1"/>
          <p:nvPr>
            <p:ph type="title"/>
          </p:nvPr>
        </p:nvSpPr>
        <p:spPr>
          <a:xfrm>
            <a:off x="354400" y="907000"/>
            <a:ext cx="34785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" sz="3500">
                <a:latin typeface="Arial"/>
                <a:ea typeface="Arial"/>
                <a:cs typeface="Arial"/>
                <a:sym typeface="Arial"/>
              </a:rPr>
              <a:t>esearch Goal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32"/>
          <p:cNvSpPr txBox="1"/>
          <p:nvPr>
            <p:ph idx="1" type="body"/>
          </p:nvPr>
        </p:nvSpPr>
        <p:spPr>
          <a:xfrm>
            <a:off x="560825" y="1627050"/>
            <a:ext cx="2915700" cy="29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Create a second-hand trading website that helps sellers find their buyers ASAP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3" name="Google Shape;673;p32"/>
          <p:cNvSpPr/>
          <p:nvPr/>
        </p:nvSpPr>
        <p:spPr>
          <a:xfrm>
            <a:off x="7920114" y="1658136"/>
            <a:ext cx="260400" cy="26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2"/>
          <p:cNvSpPr txBox="1"/>
          <p:nvPr/>
        </p:nvSpPr>
        <p:spPr>
          <a:xfrm>
            <a:off x="3835324" y="2028053"/>
            <a:ext cx="11667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Seller lists the items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75" name="Google Shape;675;p32"/>
          <p:cNvSpPr txBox="1"/>
          <p:nvPr/>
        </p:nvSpPr>
        <p:spPr>
          <a:xfrm>
            <a:off x="6090675" y="2028000"/>
            <a:ext cx="15345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Buyer interest in the item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76" name="Google Shape;676;p32"/>
          <p:cNvSpPr txBox="1"/>
          <p:nvPr/>
        </p:nvSpPr>
        <p:spPr>
          <a:xfrm>
            <a:off x="4627950" y="1174475"/>
            <a:ext cx="20145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Seller waiting for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Days, weeks, months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77" name="Google Shape;677;p32"/>
          <p:cNvSpPr txBox="1"/>
          <p:nvPr/>
        </p:nvSpPr>
        <p:spPr>
          <a:xfrm>
            <a:off x="7467100" y="1203675"/>
            <a:ext cx="12972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Make a deal 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78" name="Google Shape;678;p32"/>
          <p:cNvSpPr txBox="1"/>
          <p:nvPr/>
        </p:nvSpPr>
        <p:spPr>
          <a:xfrm>
            <a:off x="6260179" y="1221473"/>
            <a:ext cx="11442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679" name="Google Shape;679;p32"/>
          <p:cNvCxnSpPr>
            <a:stCxn id="680" idx="6"/>
            <a:endCxn id="681" idx="2"/>
          </p:cNvCxnSpPr>
          <p:nvPr/>
        </p:nvCxnSpPr>
        <p:spPr>
          <a:xfrm>
            <a:off x="4548738" y="1788336"/>
            <a:ext cx="946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82" name="Google Shape;682;p32"/>
          <p:cNvCxnSpPr>
            <a:stCxn id="681" idx="6"/>
            <a:endCxn id="683" idx="2"/>
          </p:cNvCxnSpPr>
          <p:nvPr/>
        </p:nvCxnSpPr>
        <p:spPr>
          <a:xfrm>
            <a:off x="5755660" y="1788336"/>
            <a:ext cx="946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32"/>
          <p:cNvCxnSpPr>
            <a:stCxn id="683" idx="6"/>
            <a:endCxn id="673" idx="2"/>
          </p:cNvCxnSpPr>
          <p:nvPr/>
        </p:nvCxnSpPr>
        <p:spPr>
          <a:xfrm>
            <a:off x="6962573" y="1788336"/>
            <a:ext cx="957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80" name="Google Shape;680;p32"/>
          <p:cNvSpPr/>
          <p:nvPr/>
        </p:nvSpPr>
        <p:spPr>
          <a:xfrm>
            <a:off x="4288338" y="1658136"/>
            <a:ext cx="260400" cy="26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2"/>
          <p:cNvSpPr/>
          <p:nvPr/>
        </p:nvSpPr>
        <p:spPr>
          <a:xfrm>
            <a:off x="6702173" y="1658136"/>
            <a:ext cx="260400" cy="26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2"/>
          <p:cNvSpPr/>
          <p:nvPr/>
        </p:nvSpPr>
        <p:spPr>
          <a:xfrm>
            <a:off x="5495260" y="1658136"/>
            <a:ext cx="260400" cy="26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2"/>
          <p:cNvSpPr/>
          <p:nvPr/>
        </p:nvSpPr>
        <p:spPr>
          <a:xfrm>
            <a:off x="7914452" y="3517486"/>
            <a:ext cx="260400" cy="26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2"/>
          <p:cNvSpPr txBox="1"/>
          <p:nvPr/>
        </p:nvSpPr>
        <p:spPr>
          <a:xfrm>
            <a:off x="3829662" y="3887403"/>
            <a:ext cx="11667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Buyer post request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87" name="Google Shape;687;p32"/>
          <p:cNvSpPr txBox="1"/>
          <p:nvPr/>
        </p:nvSpPr>
        <p:spPr>
          <a:xfrm>
            <a:off x="6091100" y="3887350"/>
            <a:ext cx="13818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Seller se</a:t>
            </a: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rch for buyers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88" name="Google Shape;688;p32"/>
          <p:cNvSpPr txBox="1"/>
          <p:nvPr/>
        </p:nvSpPr>
        <p:spPr>
          <a:xfrm>
            <a:off x="5036576" y="3033834"/>
            <a:ext cx="11667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Seller lists the items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89" name="Google Shape;689;p32"/>
          <p:cNvSpPr txBox="1"/>
          <p:nvPr/>
        </p:nvSpPr>
        <p:spPr>
          <a:xfrm>
            <a:off x="7385252" y="3063025"/>
            <a:ext cx="12972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Make a deal 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0" name="Google Shape;690;p32"/>
          <p:cNvSpPr txBox="1"/>
          <p:nvPr/>
        </p:nvSpPr>
        <p:spPr>
          <a:xfrm>
            <a:off x="5047595" y="3987106"/>
            <a:ext cx="11442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691" name="Google Shape;691;p32"/>
          <p:cNvCxnSpPr>
            <a:stCxn id="692" idx="6"/>
            <a:endCxn id="693" idx="2"/>
          </p:cNvCxnSpPr>
          <p:nvPr/>
        </p:nvCxnSpPr>
        <p:spPr>
          <a:xfrm>
            <a:off x="4543075" y="3647686"/>
            <a:ext cx="946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94" name="Google Shape;694;p32"/>
          <p:cNvCxnSpPr>
            <a:stCxn id="693" idx="6"/>
            <a:endCxn id="695" idx="2"/>
          </p:cNvCxnSpPr>
          <p:nvPr/>
        </p:nvCxnSpPr>
        <p:spPr>
          <a:xfrm>
            <a:off x="5749997" y="3647686"/>
            <a:ext cx="946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96" name="Google Shape;696;p32"/>
          <p:cNvCxnSpPr>
            <a:stCxn id="695" idx="6"/>
            <a:endCxn id="685" idx="2"/>
          </p:cNvCxnSpPr>
          <p:nvPr/>
        </p:nvCxnSpPr>
        <p:spPr>
          <a:xfrm>
            <a:off x="6956911" y="3647686"/>
            <a:ext cx="957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92" name="Google Shape;692;p32"/>
          <p:cNvSpPr/>
          <p:nvPr/>
        </p:nvSpPr>
        <p:spPr>
          <a:xfrm>
            <a:off x="4282675" y="3517486"/>
            <a:ext cx="260400" cy="26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2"/>
          <p:cNvSpPr/>
          <p:nvPr/>
        </p:nvSpPr>
        <p:spPr>
          <a:xfrm>
            <a:off x="6696511" y="3517486"/>
            <a:ext cx="260400" cy="26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5489597" y="3517486"/>
            <a:ext cx="260400" cy="26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2"/>
          <p:cNvSpPr txBox="1"/>
          <p:nvPr>
            <p:ph type="title"/>
          </p:nvPr>
        </p:nvSpPr>
        <p:spPr>
          <a:xfrm>
            <a:off x="3680500" y="907000"/>
            <a:ext cx="740100" cy="3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now:</a:t>
            </a:r>
            <a:endParaRPr sz="1700"/>
          </a:p>
        </p:txBody>
      </p:sp>
      <p:sp>
        <p:nvSpPr>
          <p:cNvPr id="698" name="Google Shape;698;p32"/>
          <p:cNvSpPr txBox="1"/>
          <p:nvPr>
            <p:ph type="title"/>
          </p:nvPr>
        </p:nvSpPr>
        <p:spPr>
          <a:xfrm>
            <a:off x="3680500" y="2685825"/>
            <a:ext cx="671700" cy="3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new:</a:t>
            </a:r>
            <a:endParaRPr sz="1500"/>
          </a:p>
        </p:txBody>
      </p:sp>
      <p:grpSp>
        <p:nvGrpSpPr>
          <p:cNvPr id="699" name="Google Shape;699;p32"/>
          <p:cNvGrpSpPr/>
          <p:nvPr/>
        </p:nvGrpSpPr>
        <p:grpSpPr>
          <a:xfrm>
            <a:off x="5495346" y="1658399"/>
            <a:ext cx="260523" cy="260523"/>
            <a:chOff x="899850" y="4992125"/>
            <a:chExt cx="481825" cy="481825"/>
          </a:xfrm>
        </p:grpSpPr>
        <p:sp>
          <p:nvSpPr>
            <p:cNvPr id="700" name="Google Shape;700;p32"/>
            <p:cNvSpPr/>
            <p:nvPr/>
          </p:nvSpPr>
          <p:spPr>
            <a:xfrm>
              <a:off x="1126600" y="536010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0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6" y="1130"/>
                    <a:pt x="1129" y="877"/>
                    <a:pt x="1129" y="564"/>
                  </a:cubicBezTo>
                  <a:cubicBezTo>
                    <a:pt x="1129" y="250"/>
                    <a:pt x="876" y="1"/>
                    <a:pt x="5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1056050" y="5079900"/>
              <a:ext cx="169400" cy="194950"/>
            </a:xfrm>
            <a:custGeom>
              <a:rect b="b" l="l" r="r" t="t"/>
              <a:pathLst>
                <a:path extrusionOk="0" h="7798" w="6776">
                  <a:moveTo>
                    <a:pt x="3417" y="1"/>
                  </a:moveTo>
                  <a:cubicBezTo>
                    <a:pt x="1713" y="1"/>
                    <a:pt x="0" y="1115"/>
                    <a:pt x="0" y="3304"/>
                  </a:cubicBezTo>
                  <a:cubicBezTo>
                    <a:pt x="0" y="3614"/>
                    <a:pt x="250" y="3867"/>
                    <a:pt x="564" y="3867"/>
                  </a:cubicBezTo>
                  <a:cubicBezTo>
                    <a:pt x="877" y="3867"/>
                    <a:pt x="1130" y="3614"/>
                    <a:pt x="1130" y="3304"/>
                  </a:cubicBezTo>
                  <a:cubicBezTo>
                    <a:pt x="1130" y="2069"/>
                    <a:pt x="2111" y="1061"/>
                    <a:pt x="3388" y="1061"/>
                  </a:cubicBezTo>
                  <a:cubicBezTo>
                    <a:pt x="4665" y="1061"/>
                    <a:pt x="5647" y="2066"/>
                    <a:pt x="5647" y="3304"/>
                  </a:cubicBezTo>
                  <a:cubicBezTo>
                    <a:pt x="5647" y="4147"/>
                    <a:pt x="5174" y="4921"/>
                    <a:pt x="4424" y="5310"/>
                  </a:cubicBezTo>
                  <a:cubicBezTo>
                    <a:pt x="3617" y="5728"/>
                    <a:pt x="3108" y="6336"/>
                    <a:pt x="2912" y="7116"/>
                  </a:cubicBezTo>
                  <a:cubicBezTo>
                    <a:pt x="2870" y="7285"/>
                    <a:pt x="2906" y="7466"/>
                    <a:pt x="3015" y="7601"/>
                  </a:cubicBezTo>
                  <a:cubicBezTo>
                    <a:pt x="3118" y="7736"/>
                    <a:pt x="3277" y="7798"/>
                    <a:pt x="3439" y="7798"/>
                  </a:cubicBezTo>
                  <a:cubicBezTo>
                    <a:pt x="3686" y="7798"/>
                    <a:pt x="3938" y="7652"/>
                    <a:pt x="4005" y="7399"/>
                  </a:cubicBezTo>
                  <a:cubicBezTo>
                    <a:pt x="4129" y="6936"/>
                    <a:pt x="4445" y="6568"/>
                    <a:pt x="4945" y="6312"/>
                  </a:cubicBezTo>
                  <a:cubicBezTo>
                    <a:pt x="6071" y="5728"/>
                    <a:pt x="6776" y="4569"/>
                    <a:pt x="6776" y="3304"/>
                  </a:cubicBezTo>
                  <a:cubicBezTo>
                    <a:pt x="6776" y="1090"/>
                    <a:pt x="5101" y="1"/>
                    <a:pt x="341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89985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2334"/>
                  </a:moveTo>
                  <a:cubicBezTo>
                    <a:pt x="12223" y="2334"/>
                    <a:pt x="14153" y="4367"/>
                    <a:pt x="14153" y="6815"/>
                  </a:cubicBezTo>
                  <a:cubicBezTo>
                    <a:pt x="14153" y="8501"/>
                    <a:pt x="13214" y="10049"/>
                    <a:pt x="11714" y="10826"/>
                  </a:cubicBezTo>
                  <a:cubicBezTo>
                    <a:pt x="11401" y="10986"/>
                    <a:pt x="11362" y="11142"/>
                    <a:pt x="11344" y="11202"/>
                  </a:cubicBezTo>
                  <a:cubicBezTo>
                    <a:pt x="11141" y="11958"/>
                    <a:pt x="10458" y="12455"/>
                    <a:pt x="9710" y="12455"/>
                  </a:cubicBezTo>
                  <a:cubicBezTo>
                    <a:pt x="9569" y="12455"/>
                    <a:pt x="9426" y="12438"/>
                    <a:pt x="9284" y="12401"/>
                  </a:cubicBezTo>
                  <a:cubicBezTo>
                    <a:pt x="8383" y="12169"/>
                    <a:pt x="7841" y="11254"/>
                    <a:pt x="8064" y="10353"/>
                  </a:cubicBezTo>
                  <a:cubicBezTo>
                    <a:pt x="8338" y="9260"/>
                    <a:pt x="9061" y="8384"/>
                    <a:pt x="10154" y="7818"/>
                  </a:cubicBezTo>
                  <a:cubicBezTo>
                    <a:pt x="10832" y="7465"/>
                    <a:pt x="10973" y="6556"/>
                    <a:pt x="10434" y="6017"/>
                  </a:cubicBezTo>
                  <a:cubicBezTo>
                    <a:pt x="10219" y="5801"/>
                    <a:pt x="9934" y="5700"/>
                    <a:pt x="9650" y="5700"/>
                  </a:cubicBezTo>
                  <a:cubicBezTo>
                    <a:pt x="9078" y="5700"/>
                    <a:pt x="8507" y="6109"/>
                    <a:pt x="8507" y="6815"/>
                  </a:cubicBezTo>
                  <a:cubicBezTo>
                    <a:pt x="8507" y="7749"/>
                    <a:pt x="7748" y="8507"/>
                    <a:pt x="6812" y="8507"/>
                  </a:cubicBezTo>
                  <a:cubicBezTo>
                    <a:pt x="5875" y="8507"/>
                    <a:pt x="5119" y="7749"/>
                    <a:pt x="5119" y="6815"/>
                  </a:cubicBezTo>
                  <a:cubicBezTo>
                    <a:pt x="5119" y="4388"/>
                    <a:pt x="7028" y="2334"/>
                    <a:pt x="9636" y="2334"/>
                  </a:cubicBezTo>
                  <a:close/>
                  <a:moveTo>
                    <a:pt x="9636" y="13588"/>
                  </a:moveTo>
                  <a:cubicBezTo>
                    <a:pt x="9854" y="13588"/>
                    <a:pt x="10074" y="13630"/>
                    <a:pt x="10284" y="13717"/>
                  </a:cubicBezTo>
                  <a:cubicBezTo>
                    <a:pt x="10916" y="13979"/>
                    <a:pt x="11328" y="14596"/>
                    <a:pt x="11328" y="15283"/>
                  </a:cubicBezTo>
                  <a:cubicBezTo>
                    <a:pt x="11328" y="16219"/>
                    <a:pt x="10570" y="16975"/>
                    <a:pt x="9636" y="16978"/>
                  </a:cubicBezTo>
                  <a:cubicBezTo>
                    <a:pt x="8950" y="16978"/>
                    <a:pt x="8332" y="16562"/>
                    <a:pt x="8070" y="15930"/>
                  </a:cubicBezTo>
                  <a:cubicBezTo>
                    <a:pt x="7808" y="15298"/>
                    <a:pt x="7953" y="14569"/>
                    <a:pt x="8438" y="14084"/>
                  </a:cubicBezTo>
                  <a:cubicBezTo>
                    <a:pt x="8762" y="13760"/>
                    <a:pt x="9195" y="13588"/>
                    <a:pt x="9636" y="13588"/>
                  </a:cubicBezTo>
                  <a:close/>
                  <a:moveTo>
                    <a:pt x="9636" y="1"/>
                  </a:moveTo>
                  <a:cubicBezTo>
                    <a:pt x="4330" y="1"/>
                    <a:pt x="0" y="4331"/>
                    <a:pt x="0" y="9637"/>
                  </a:cubicBezTo>
                  <a:cubicBezTo>
                    <a:pt x="0" y="14945"/>
                    <a:pt x="4330" y="19273"/>
                    <a:pt x="9636" y="19273"/>
                  </a:cubicBezTo>
                  <a:cubicBezTo>
                    <a:pt x="14939" y="19273"/>
                    <a:pt x="19272" y="14945"/>
                    <a:pt x="19272" y="9637"/>
                  </a:cubicBezTo>
                  <a:cubicBezTo>
                    <a:pt x="19272" y="4331"/>
                    <a:pt x="14942" y="1"/>
                    <a:pt x="96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3"/>
          <p:cNvSpPr txBox="1"/>
          <p:nvPr>
            <p:ph type="title"/>
          </p:nvPr>
        </p:nvSpPr>
        <p:spPr>
          <a:xfrm>
            <a:off x="713225" y="387100"/>
            <a:ext cx="77178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INSIGHT &amp; FINDING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33"/>
          <p:cNvSpPr txBox="1"/>
          <p:nvPr/>
        </p:nvSpPr>
        <p:spPr>
          <a:xfrm>
            <a:off x="491825" y="2827950"/>
            <a:ext cx="19263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Target User: international students(mainly), students from other state or county.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09" name="Google Shape;709;p33"/>
          <p:cNvSpPr txBox="1"/>
          <p:nvPr/>
        </p:nvSpPr>
        <p:spPr>
          <a:xfrm>
            <a:off x="3564838" y="3067150"/>
            <a:ext cx="20799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Insight: Sellers 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always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hope they can sell products ASAP.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10" name="Google Shape;710;p33"/>
          <p:cNvSpPr txBox="1"/>
          <p:nvPr/>
        </p:nvSpPr>
        <p:spPr>
          <a:xfrm>
            <a:off x="6791438" y="2827949"/>
            <a:ext cx="19263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Finding: Seller always ask how to enhance the exposure. Buyer always browse from the lowest price.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11" name="Google Shape;711;p33"/>
          <p:cNvSpPr/>
          <p:nvPr/>
        </p:nvSpPr>
        <p:spPr>
          <a:xfrm>
            <a:off x="757025" y="2014450"/>
            <a:ext cx="1395900" cy="66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33"/>
          <p:cNvSpPr/>
          <p:nvPr/>
        </p:nvSpPr>
        <p:spPr>
          <a:xfrm>
            <a:off x="6991100" y="2014450"/>
            <a:ext cx="1527000" cy="66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33"/>
          <p:cNvSpPr txBox="1"/>
          <p:nvPr/>
        </p:nvSpPr>
        <p:spPr>
          <a:xfrm>
            <a:off x="1120625" y="2202127"/>
            <a:ext cx="668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01</a:t>
            </a:r>
            <a:endParaRPr sz="23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14" name="Google Shape;714;p33"/>
          <p:cNvSpPr txBox="1"/>
          <p:nvPr/>
        </p:nvSpPr>
        <p:spPr>
          <a:xfrm>
            <a:off x="7420250" y="2202127"/>
            <a:ext cx="668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03</a:t>
            </a:r>
            <a:endParaRPr sz="24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715" name="Google Shape;715;p33"/>
          <p:cNvSpPr/>
          <p:nvPr/>
        </p:nvSpPr>
        <p:spPr>
          <a:xfrm>
            <a:off x="5892125" y="1337550"/>
            <a:ext cx="502200" cy="27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3"/>
          <p:cNvSpPr txBox="1"/>
          <p:nvPr/>
        </p:nvSpPr>
        <p:spPr>
          <a:xfrm>
            <a:off x="618475" y="1274700"/>
            <a:ext cx="492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highlight>
                  <a:schemeClr val="dk1"/>
                </a:highlight>
                <a:latin typeface="Bebas Neue"/>
                <a:ea typeface="Bebas Neue"/>
                <a:cs typeface="Bebas Neue"/>
                <a:sym typeface="Bebas Neue"/>
              </a:rPr>
              <a:t>User Researc</a:t>
            </a:r>
            <a:r>
              <a:rPr b="1" lang="en" sz="2400">
                <a:solidFill>
                  <a:schemeClr val="lt2"/>
                </a:solidFill>
                <a:highlight>
                  <a:schemeClr val="dk1"/>
                </a:highlight>
                <a:latin typeface="Bebas Neue"/>
                <a:ea typeface="Bebas Neue"/>
                <a:cs typeface="Bebas Neue"/>
                <a:sym typeface="Bebas Neue"/>
              </a:rPr>
              <a:t>h</a:t>
            </a:r>
            <a:endParaRPr b="1" sz="2400">
              <a:solidFill>
                <a:schemeClr val="lt2"/>
              </a:solidFill>
              <a:highlight>
                <a:schemeClr val="dk1"/>
              </a:highlight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17" name="Google Shape;717;p33"/>
          <p:cNvSpPr txBox="1"/>
          <p:nvPr/>
        </p:nvSpPr>
        <p:spPr>
          <a:xfrm>
            <a:off x="6203300" y="11985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User Testing</a:t>
            </a:r>
            <a:endParaRPr b="1" sz="240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18" name="Google Shape;718;p33"/>
          <p:cNvSpPr/>
          <p:nvPr/>
        </p:nvSpPr>
        <p:spPr>
          <a:xfrm>
            <a:off x="555175" y="1315500"/>
            <a:ext cx="5055000" cy="4725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3"/>
          <p:cNvSpPr/>
          <p:nvPr/>
        </p:nvSpPr>
        <p:spPr>
          <a:xfrm>
            <a:off x="3906825" y="2014450"/>
            <a:ext cx="1395900" cy="66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3"/>
          <p:cNvSpPr txBox="1"/>
          <p:nvPr/>
        </p:nvSpPr>
        <p:spPr>
          <a:xfrm>
            <a:off x="4237663" y="2227390"/>
            <a:ext cx="668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02</a:t>
            </a:r>
            <a:endParaRPr sz="23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4"/>
          <p:cNvSpPr txBox="1"/>
          <p:nvPr>
            <p:ph type="title"/>
          </p:nvPr>
        </p:nvSpPr>
        <p:spPr>
          <a:xfrm>
            <a:off x="2330375" y="564450"/>
            <a:ext cx="4498800" cy="40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Demo of BeaVER NEIGHBOR CENTER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5"/>
          <p:cNvSpPr txBox="1"/>
          <p:nvPr>
            <p:ph type="title"/>
          </p:nvPr>
        </p:nvSpPr>
        <p:spPr>
          <a:xfrm>
            <a:off x="713225" y="539500"/>
            <a:ext cx="7717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&amp; Future plans</a:t>
            </a:r>
            <a:endParaRPr/>
          </a:p>
        </p:txBody>
      </p:sp>
      <p:sp>
        <p:nvSpPr>
          <p:cNvPr id="731" name="Google Shape;731;p35"/>
          <p:cNvSpPr txBox="1"/>
          <p:nvPr>
            <p:ph idx="2" type="title"/>
          </p:nvPr>
        </p:nvSpPr>
        <p:spPr>
          <a:xfrm>
            <a:off x="470700" y="1908700"/>
            <a:ext cx="2572500" cy="6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BY TAG</a:t>
            </a:r>
            <a:endParaRPr/>
          </a:p>
        </p:txBody>
      </p:sp>
      <p:sp>
        <p:nvSpPr>
          <p:cNvPr id="732" name="Google Shape;732;p35"/>
          <p:cNvSpPr txBox="1"/>
          <p:nvPr>
            <p:ph idx="3" type="title"/>
          </p:nvPr>
        </p:nvSpPr>
        <p:spPr>
          <a:xfrm>
            <a:off x="2729200" y="1908700"/>
            <a:ext cx="2122800" cy="5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ADDING</a:t>
            </a:r>
            <a:endParaRPr/>
          </a:p>
        </p:txBody>
      </p:sp>
      <p:sp>
        <p:nvSpPr>
          <p:cNvPr id="733" name="Google Shape;733;p35"/>
          <p:cNvSpPr txBox="1"/>
          <p:nvPr>
            <p:ph idx="4" type="title"/>
          </p:nvPr>
        </p:nvSpPr>
        <p:spPr>
          <a:xfrm>
            <a:off x="4700275" y="1908700"/>
            <a:ext cx="1533600" cy="5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box</a:t>
            </a:r>
            <a:endParaRPr/>
          </a:p>
        </p:txBody>
      </p:sp>
      <p:sp>
        <p:nvSpPr>
          <p:cNvPr id="734" name="Google Shape;734;p35"/>
          <p:cNvSpPr txBox="1"/>
          <p:nvPr>
            <p:ph idx="1" type="subTitle"/>
          </p:nvPr>
        </p:nvSpPr>
        <p:spPr>
          <a:xfrm>
            <a:off x="968275" y="2647575"/>
            <a:ext cx="1691100" cy="14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Buyer search </a:t>
            </a:r>
            <a:r>
              <a:rPr lang="en"/>
              <a:t>potential</a:t>
            </a:r>
            <a:r>
              <a:rPr lang="en"/>
              <a:t> buyers by keywords, tag…</a:t>
            </a:r>
            <a:endParaRPr/>
          </a:p>
        </p:txBody>
      </p:sp>
      <p:sp>
        <p:nvSpPr>
          <p:cNvPr id="735" name="Google Shape;735;p35"/>
          <p:cNvSpPr txBox="1"/>
          <p:nvPr>
            <p:ph idx="5" type="subTitle"/>
          </p:nvPr>
        </p:nvSpPr>
        <p:spPr>
          <a:xfrm>
            <a:off x="3044225" y="2647600"/>
            <a:ext cx="1533600" cy="11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Users can batch adding items when they are editing</a:t>
            </a:r>
            <a:endParaRPr/>
          </a:p>
        </p:txBody>
      </p:sp>
      <p:sp>
        <p:nvSpPr>
          <p:cNvPr id="736" name="Google Shape;736;p35"/>
          <p:cNvSpPr txBox="1"/>
          <p:nvPr>
            <p:ph idx="4" type="title"/>
          </p:nvPr>
        </p:nvSpPr>
        <p:spPr>
          <a:xfrm>
            <a:off x="6391375" y="1908700"/>
            <a:ext cx="19713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Formatted post</a:t>
            </a:r>
            <a:endParaRPr/>
          </a:p>
        </p:txBody>
      </p:sp>
      <p:sp>
        <p:nvSpPr>
          <p:cNvPr id="737" name="Google Shape;737;p35"/>
          <p:cNvSpPr txBox="1"/>
          <p:nvPr>
            <p:ph idx="5" type="subTitle"/>
          </p:nvPr>
        </p:nvSpPr>
        <p:spPr>
          <a:xfrm>
            <a:off x="4822825" y="2580400"/>
            <a:ext cx="1691100" cy="18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Buyers and sellers are support to chat on our website. No strangers in privacy account!</a:t>
            </a:r>
            <a:endParaRPr/>
          </a:p>
        </p:txBody>
      </p:sp>
      <p:sp>
        <p:nvSpPr>
          <p:cNvPr id="738" name="Google Shape;738;p35"/>
          <p:cNvSpPr txBox="1"/>
          <p:nvPr>
            <p:ph idx="5" type="subTitle"/>
          </p:nvPr>
        </p:nvSpPr>
        <p:spPr>
          <a:xfrm>
            <a:off x="6513925" y="2647575"/>
            <a:ext cx="1691100" cy="14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Generate formatted post.. Reducing the search time!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6"/>
          <p:cNvSpPr txBox="1"/>
          <p:nvPr>
            <p:ph type="title"/>
          </p:nvPr>
        </p:nvSpPr>
        <p:spPr>
          <a:xfrm>
            <a:off x="713225" y="564675"/>
            <a:ext cx="77178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744" name="Google Shape;744;p36"/>
          <p:cNvSpPr txBox="1"/>
          <p:nvPr>
            <p:ph idx="1" type="subTitle"/>
          </p:nvPr>
        </p:nvSpPr>
        <p:spPr>
          <a:xfrm>
            <a:off x="2410650" y="2725412"/>
            <a:ext cx="4322700" cy="11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Do you have any questions?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ing Thesis Defense by Slidesgo">
  <a:themeElements>
    <a:clrScheme name="Simple Light">
      <a:dk1>
        <a:srgbClr val="1E343F"/>
      </a:dk1>
      <a:lt1>
        <a:srgbClr val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