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56145" y="506776"/>
          <a:ext cx="64469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994"/>
                <a:gridCol w="4297988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/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ItemB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ItemC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3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MAKA PAKA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56145" y="1607127"/>
          <a:ext cx="64469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994"/>
                <a:gridCol w="4297988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ItemA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ItemB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ItemC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3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97928" y="3482108"/>
            <a:ext cx="4241272" cy="9975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AmetI</a:t>
            </a:r>
          </a:p>
          <a:p>
            <a:pPr algn="ctr"/>
            <a:r>
              <a:t/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5892800" y="4812145"/>
            <a:ext cx="2521527" cy="177338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TESTTEXT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997528" y="3482108"/>
            <a:ext cx="3334327" cy="2466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 '</a:t>
            </a:r>
            <a:endParaRPr lang="pl-PL" dirty="0" smtClean="0"/>
          </a:p>
          <a:p>
            <a:pPr algn="ctr"/>
            <a:r>
              <a:t/>
            </a:r>
            <a:endParaRPr lang="en-US" dirty="0"/>
          </a:p>
        </p:txBody>
      </p:sp>
      <p:pic>
        <p:nvPicPr>
          <p:cNvPr id="4" name="Picture 3" descr="pon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8" y="3482108"/>
            <a:ext cx="3334327" cy="2466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87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{{ $title | upper }}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Table</dc:title>
  <dc:subject/>
  <dc:creator/>
  <cp:keywords/>
  <dc:description>generated using python-pptx</dc:description>
  <cp:lastModifiedBy>mjaworsk</cp:lastModifiedBy>
  <cp:revision>65</cp:revision>
  <dcterms:created xsi:type="dcterms:W3CDTF">2013-01-27T09:14:16Z</dcterms:created>
  <dcterms:modified xsi:type="dcterms:W3CDTF">2014-08-04T23:28:47Z</dcterms:modified>
  <cp:category/>
</cp:coreProperties>
</file>