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2521638" y="2090979"/>
            <a:ext cx="2521527" cy="177338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{{ </a:t>
            </a:r>
            <a:r>
              <a:rPr lang="pl-PL" sz="1400" dirty="0" err="1" smtClean="0"/>
              <a:t>text</a:t>
            </a:r>
            <a:r>
              <a:rPr lang="pl-PL" sz="1400" dirty="0" smtClean="0"/>
              <a:t>(</a:t>
            </a:r>
            <a:r>
              <a:rPr lang="en-US" sz="1400" dirty="0" smtClean="0"/>
              <a:t>'</a:t>
            </a:r>
            <a:r>
              <a:rPr lang="pl-PL" sz="1400" dirty="0" smtClean="0"/>
              <a:t>$</a:t>
            </a:r>
            <a:r>
              <a:rPr lang="pl-PL" sz="1400" dirty="0" err="1" smtClean="0"/>
              <a:t>argKey</a:t>
            </a:r>
            <a:r>
              <a:rPr lang="en-US" sz="1400" dirty="0" smtClean="0"/>
              <a:t>'</a:t>
            </a:r>
            <a:r>
              <a:rPr lang="pl-PL" sz="1400" dirty="0" smtClean="0"/>
              <a:t>) </a:t>
            </a:r>
            <a:r>
              <a:rPr lang="pl-PL" sz="1400" dirty="0" smtClean="0"/>
              <a:t>| </a:t>
            </a:r>
            <a:r>
              <a:rPr lang="pl-PL" sz="1400" dirty="0" err="1" smtClean="0"/>
              <a:t>upper</a:t>
            </a:r>
            <a:r>
              <a:rPr lang="pl-PL" sz="1400" dirty="0" smtClean="0"/>
              <a:t> 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Table</dc:title>
  <dc:creator>Jaworski, Mateusz (NSN - PL/Wroclaw)</dc:creator>
  <dc:description>generated using python-pptx</dc:description>
  <cp:lastModifiedBy>mjaworsk</cp:lastModifiedBy>
  <cp:revision>68</cp:revision>
  <dcterms:created xsi:type="dcterms:W3CDTF">2013-01-27T09:14:16Z</dcterms:created>
  <dcterms:modified xsi:type="dcterms:W3CDTF">2014-08-04T23:26:04Z</dcterms:modified>
</cp:coreProperties>
</file>