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{{ $</a:t>
            </a:r>
            <a:r>
              <a:rPr lang="pl-PL" dirty="0" err="1" smtClean="0"/>
              <a:t>title</a:t>
            </a:r>
            <a:r>
              <a:rPr lang="pl-PL" dirty="0" smtClean="0"/>
              <a:t> | </a:t>
            </a:r>
            <a:r>
              <a:rPr lang="pl-PL" dirty="0" err="1" smtClean="0"/>
              <a:t>upper</a:t>
            </a:r>
            <a:r>
              <a:rPr lang="pl-PL" dirty="0" smtClean="0"/>
              <a:t> }}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56145" y="1607127"/>
          <a:ext cx="64469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994"/>
                <a:gridCol w="4297988"/>
              </a:tblGrid>
              <a:tr h="365760">
                <a:tc>
                  <a:txBody>
                    <a:bodyPr/>
                    <a:lstStyle/>
                    <a:p>
                      <a:r>
                        <a:rPr dirty="0" err="1"/>
                        <a:t>Foo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pl-PL" dirty="0" smtClean="0"/>
                        <a:t>{{ $items.0.name }}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{{ $items.0.estimate}}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{{ $items.1.name 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{{ $items.1.estimate}}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pl-PL" dirty="0" smtClean="0"/>
                        <a:t>{{ $items.2.name }}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{{ $items.2.estimate}}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97928" y="3482108"/>
            <a:ext cx="4241272" cy="9975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{{ $items.0.name | </a:t>
            </a:r>
            <a:r>
              <a:rPr lang="en-US" b="1" dirty="0" smtClean="0"/>
              <a:t>reverse</a:t>
            </a:r>
            <a:r>
              <a:rPr lang="pl-PL" dirty="0" smtClean="0"/>
              <a:t>}}</a:t>
            </a:r>
          </a:p>
          <a:p>
            <a:pPr algn="ctr"/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5892800" y="4812145"/>
            <a:ext cx="2521527" cy="177338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{{</a:t>
            </a:r>
            <a:r>
              <a:rPr lang="pl-PL" dirty="0" err="1" smtClean="0"/>
              <a:t>text</a:t>
            </a:r>
            <a:r>
              <a:rPr lang="pl-PL" dirty="0" smtClean="0"/>
              <a:t>(</a:t>
            </a:r>
            <a:r>
              <a:rPr lang="pl-PL" dirty="0" err="1" smtClean="0"/>
              <a:t>).g</a:t>
            </a:r>
            <a:r>
              <a:rPr lang="pl-PL" dirty="0" smtClean="0"/>
              <a:t>et</a:t>
            </a:r>
            <a:r>
              <a:rPr lang="pl-PL" dirty="0" smtClean="0"/>
              <a:t>(</a:t>
            </a:r>
            <a:r>
              <a:rPr lang="en-US" dirty="0" smtClean="0"/>
              <a:t>'</a:t>
            </a:r>
            <a:r>
              <a:rPr lang="pl-PL" dirty="0" smtClean="0"/>
              <a:t> test</a:t>
            </a:r>
            <a:r>
              <a:rPr lang="en-US" dirty="0" smtClean="0"/>
              <a:t>'</a:t>
            </a:r>
            <a:r>
              <a:rPr lang="pl-PL" dirty="0" smtClean="0"/>
              <a:t>)}}</a:t>
            </a:r>
          </a:p>
        </p:txBody>
      </p:sp>
      <p:sp>
        <p:nvSpPr>
          <p:cNvPr id="6" name="Rectangle 5"/>
          <p:cNvSpPr/>
          <p:nvPr/>
        </p:nvSpPr>
        <p:spPr>
          <a:xfrm>
            <a:off x="997528" y="3482108"/>
            <a:ext cx="3334327" cy="2466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{{ </a:t>
            </a:r>
            <a:r>
              <a:rPr lang="pl-PL" dirty="0" err="1" smtClean="0"/>
              <a:t>image</a:t>
            </a:r>
            <a:r>
              <a:rPr lang="pl-PL" dirty="0" smtClean="0"/>
              <a:t>().</a:t>
            </a:r>
            <a:r>
              <a:rPr lang="pl-PL" dirty="0" err="1" smtClean="0"/>
              <a:t>fromFile</a:t>
            </a:r>
            <a:r>
              <a:rPr lang="pl-PL" dirty="0" smtClean="0"/>
              <a:t>(</a:t>
            </a:r>
            <a:r>
              <a:rPr lang="en-US" dirty="0" smtClean="0"/>
              <a:t>'</a:t>
            </a:r>
            <a:r>
              <a:rPr lang="pl-PL" dirty="0" err="1" smtClean="0"/>
              <a:t>pony.jpg</a:t>
            </a:r>
            <a:r>
              <a:rPr lang="en-US" dirty="0" smtClean="0"/>
              <a:t>'</a:t>
            </a:r>
            <a:r>
              <a:rPr lang="pl-PL" dirty="0" smtClean="0"/>
              <a:t>) }}</a:t>
            </a:r>
            <a:r>
              <a:rPr lang="en-US" dirty="0" smtClean="0"/>
              <a:t> '</a:t>
            </a:r>
            <a:endParaRPr lang="pl-PL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{{ $title | upper }}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Table</dc:title>
  <dc:subject/>
  <dc:creator/>
  <cp:keywords/>
  <dc:description>generated using python-pptx</dc:description>
  <cp:lastModifiedBy>mjaworsk</cp:lastModifiedBy>
  <cp:revision>51</cp:revision>
  <dcterms:created xsi:type="dcterms:W3CDTF">2013-01-27T09:14:16Z</dcterms:created>
  <dcterms:modified xsi:type="dcterms:W3CDTF">2014-08-04T20:19:51Z</dcterms:modified>
  <cp:category/>
</cp:coreProperties>
</file>