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6" r:id="rId7"/>
    <p:sldId id="268" r:id="rId8"/>
    <p:sldId id="260" r:id="rId9"/>
    <p:sldId id="261" r:id="rId10"/>
    <p:sldId id="269" r:id="rId11"/>
    <p:sldId id="270"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CA006-3CCE-4C40-A90A-F74CC94B2523}" v="39" dt="2024-08-14T14:39:04.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451"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kusalkar" userId="25712290f2b9ff8b" providerId="LiveId" clId="{C93CA006-3CCE-4C40-A90A-F74CC94B2523}"/>
    <pc:docChg chg="undo redo custSel addSld delSld modSld sldOrd">
      <pc:chgData name="sanjana kusalkar" userId="25712290f2b9ff8b" providerId="LiveId" clId="{C93CA006-3CCE-4C40-A90A-F74CC94B2523}" dt="2024-08-14T15:50:10.206" v="2816" actId="20577"/>
      <pc:docMkLst>
        <pc:docMk/>
      </pc:docMkLst>
      <pc:sldChg chg="modSp mod">
        <pc:chgData name="sanjana kusalkar" userId="25712290f2b9ff8b" providerId="LiveId" clId="{C93CA006-3CCE-4C40-A90A-F74CC94B2523}" dt="2024-08-14T15:44:23.036" v="2770" actId="20577"/>
        <pc:sldMkLst>
          <pc:docMk/>
          <pc:sldMk cId="4179843188" sldId="257"/>
        </pc:sldMkLst>
        <pc:spChg chg="mod">
          <ac:chgData name="sanjana kusalkar" userId="25712290f2b9ff8b" providerId="LiveId" clId="{C93CA006-3CCE-4C40-A90A-F74CC94B2523}" dt="2024-08-14T15:44:23.036" v="2770" actId="20577"/>
          <ac:spMkLst>
            <pc:docMk/>
            <pc:sldMk cId="4179843188" sldId="257"/>
            <ac:spMk id="5" creationId="{9D815820-1BC5-A7BB-2116-B2A2D38556EF}"/>
          </ac:spMkLst>
        </pc:spChg>
      </pc:sldChg>
      <pc:sldChg chg="addSp delSp modSp mod">
        <pc:chgData name="sanjana kusalkar" userId="25712290f2b9ff8b" providerId="LiveId" clId="{C93CA006-3CCE-4C40-A90A-F74CC94B2523}" dt="2024-08-14T15:46:16.149" v="2808" actId="20577"/>
        <pc:sldMkLst>
          <pc:docMk/>
          <pc:sldMk cId="2613859576" sldId="259"/>
        </pc:sldMkLst>
        <pc:spChg chg="mod">
          <ac:chgData name="sanjana kusalkar" userId="25712290f2b9ff8b" providerId="LiveId" clId="{C93CA006-3CCE-4C40-A90A-F74CC94B2523}" dt="2024-08-14T13:17:58.725" v="1429" actId="1076"/>
          <ac:spMkLst>
            <pc:docMk/>
            <pc:sldMk cId="2613859576" sldId="259"/>
            <ac:spMk id="2" creationId="{31D46F79-AE90-1047-FACC-B7F7FD32139B}"/>
          </ac:spMkLst>
        </pc:spChg>
        <pc:spChg chg="add del mod">
          <ac:chgData name="sanjana kusalkar" userId="25712290f2b9ff8b" providerId="LiveId" clId="{C93CA006-3CCE-4C40-A90A-F74CC94B2523}" dt="2024-08-14T13:10:59.381" v="1317"/>
          <ac:spMkLst>
            <pc:docMk/>
            <pc:sldMk cId="2613859576" sldId="259"/>
            <ac:spMk id="5" creationId="{A2F8F6E4-1CC0-3C12-B6F3-E15BB385A357}"/>
          </ac:spMkLst>
        </pc:spChg>
        <pc:spChg chg="add mod">
          <ac:chgData name="sanjana kusalkar" userId="25712290f2b9ff8b" providerId="LiveId" clId="{C93CA006-3CCE-4C40-A90A-F74CC94B2523}" dt="2024-08-14T15:46:16.149" v="2808" actId="20577"/>
          <ac:spMkLst>
            <pc:docMk/>
            <pc:sldMk cId="2613859576" sldId="259"/>
            <ac:spMk id="6" creationId="{15C0BD44-6F92-2090-4F91-32CA0E4FA9FB}"/>
          </ac:spMkLst>
        </pc:spChg>
      </pc:sldChg>
      <pc:sldChg chg="addSp delSp modSp mod ord">
        <pc:chgData name="sanjana kusalkar" userId="25712290f2b9ff8b" providerId="LiveId" clId="{C93CA006-3CCE-4C40-A90A-F74CC94B2523}" dt="2024-08-14T15:47:57.364" v="2811" actId="20577"/>
        <pc:sldMkLst>
          <pc:docMk/>
          <pc:sldMk cId="4186190257" sldId="260"/>
        </pc:sldMkLst>
        <pc:spChg chg="mod">
          <ac:chgData name="sanjana kusalkar" userId="25712290f2b9ff8b" providerId="LiveId" clId="{C93CA006-3CCE-4C40-A90A-F74CC94B2523}" dt="2024-08-14T14:08:51.656" v="2376" actId="1076"/>
          <ac:spMkLst>
            <pc:docMk/>
            <pc:sldMk cId="4186190257" sldId="260"/>
            <ac:spMk id="2" creationId="{CB404BD6-3D3E-F655-EE11-90A1CF087794}"/>
          </ac:spMkLst>
        </pc:spChg>
        <pc:spChg chg="add mod">
          <ac:chgData name="sanjana kusalkar" userId="25712290f2b9ff8b" providerId="LiveId" clId="{C93CA006-3CCE-4C40-A90A-F74CC94B2523}" dt="2024-08-14T15:47:57.364" v="2811" actId="20577"/>
          <ac:spMkLst>
            <pc:docMk/>
            <pc:sldMk cId="4186190257" sldId="260"/>
            <ac:spMk id="5" creationId="{1DE25448-F068-027E-D938-12CBF5FDE1B6}"/>
          </ac:spMkLst>
        </pc:spChg>
        <pc:picChg chg="add del mod">
          <ac:chgData name="sanjana kusalkar" userId="25712290f2b9ff8b" providerId="LiveId" clId="{C93CA006-3CCE-4C40-A90A-F74CC94B2523}" dt="2024-08-11T12:12:37.633" v="230" actId="1440"/>
          <ac:picMkLst>
            <pc:docMk/>
            <pc:sldMk cId="4186190257" sldId="260"/>
            <ac:picMk id="4" creationId="{567284BD-9CCA-2BA3-B82E-BA092E3C9324}"/>
          </ac:picMkLst>
        </pc:picChg>
      </pc:sldChg>
      <pc:sldChg chg="addSp modSp new mod ord">
        <pc:chgData name="sanjana kusalkar" userId="25712290f2b9ff8b" providerId="LiveId" clId="{C93CA006-3CCE-4C40-A90A-F74CC94B2523}" dt="2024-08-14T14:39:47.365" v="2765"/>
        <pc:sldMkLst>
          <pc:docMk/>
          <pc:sldMk cId="3284531189" sldId="261"/>
        </pc:sldMkLst>
        <pc:spChg chg="add mod">
          <ac:chgData name="sanjana kusalkar" userId="25712290f2b9ff8b" providerId="LiveId" clId="{C93CA006-3CCE-4C40-A90A-F74CC94B2523}" dt="2024-08-14T14:13:40.093" v="2519" actId="20577"/>
          <ac:spMkLst>
            <pc:docMk/>
            <pc:sldMk cId="3284531189" sldId="261"/>
            <ac:spMk id="2" creationId="{84888055-1230-F391-2027-905184163B6E}"/>
          </ac:spMkLst>
        </pc:spChg>
        <pc:picChg chg="add mod">
          <ac:chgData name="sanjana kusalkar" userId="25712290f2b9ff8b" providerId="LiveId" clId="{C93CA006-3CCE-4C40-A90A-F74CC94B2523}" dt="2024-08-11T12:03:58.500" v="52" actId="1076"/>
          <ac:picMkLst>
            <pc:docMk/>
            <pc:sldMk cId="3284531189" sldId="261"/>
            <ac:picMk id="4" creationId="{D5B08B55-EF6C-8C92-2280-13D7223FA899}"/>
          </ac:picMkLst>
        </pc:picChg>
        <pc:picChg chg="add mod">
          <ac:chgData name="sanjana kusalkar" userId="25712290f2b9ff8b" providerId="LiveId" clId="{C93CA006-3CCE-4C40-A90A-F74CC94B2523}" dt="2024-08-11T12:05:28.867" v="55" actId="1076"/>
          <ac:picMkLst>
            <pc:docMk/>
            <pc:sldMk cId="3284531189" sldId="261"/>
            <ac:picMk id="6" creationId="{CA202243-C902-4536-F84C-97388AD78CC7}"/>
          </ac:picMkLst>
        </pc:picChg>
        <pc:picChg chg="add mod">
          <ac:chgData name="sanjana kusalkar" userId="25712290f2b9ff8b" providerId="LiveId" clId="{C93CA006-3CCE-4C40-A90A-F74CC94B2523}" dt="2024-08-11T12:09:34.247" v="177" actId="1076"/>
          <ac:picMkLst>
            <pc:docMk/>
            <pc:sldMk cId="3284531189" sldId="261"/>
            <ac:picMk id="8" creationId="{D4B2C348-A1D9-2ACC-8F53-DBB53F052B38}"/>
          </ac:picMkLst>
        </pc:picChg>
      </pc:sldChg>
      <pc:sldChg chg="addSp modSp new mod ord">
        <pc:chgData name="sanjana kusalkar" userId="25712290f2b9ff8b" providerId="LiveId" clId="{C93CA006-3CCE-4C40-A90A-F74CC94B2523}" dt="2024-08-11T16:01:06.582" v="1130"/>
        <pc:sldMkLst>
          <pc:docMk/>
          <pc:sldMk cId="3372915426" sldId="262"/>
        </pc:sldMkLst>
        <pc:spChg chg="add mod">
          <ac:chgData name="sanjana kusalkar" userId="25712290f2b9ff8b" providerId="LiveId" clId="{C93CA006-3CCE-4C40-A90A-F74CC94B2523}" dt="2024-08-11T12:48:11.255" v="1126" actId="20577"/>
          <ac:spMkLst>
            <pc:docMk/>
            <pc:sldMk cId="3372915426" sldId="262"/>
            <ac:spMk id="2" creationId="{012D9280-BAB8-8D46-C613-AA7F7FAC09C0}"/>
          </ac:spMkLst>
        </pc:spChg>
      </pc:sldChg>
      <pc:sldChg chg="addSp delSp modSp new mod ord">
        <pc:chgData name="sanjana kusalkar" userId="25712290f2b9ff8b" providerId="LiveId" clId="{C93CA006-3CCE-4C40-A90A-F74CC94B2523}" dt="2024-08-11T16:01:00.889" v="1128"/>
        <pc:sldMkLst>
          <pc:docMk/>
          <pc:sldMk cId="1636303115" sldId="263"/>
        </pc:sldMkLst>
        <pc:spChg chg="add mod">
          <ac:chgData name="sanjana kusalkar" userId="25712290f2b9ff8b" providerId="LiveId" clId="{C93CA006-3CCE-4C40-A90A-F74CC94B2523}" dt="2024-08-11T12:32:44.819" v="1076" actId="120"/>
          <ac:spMkLst>
            <pc:docMk/>
            <pc:sldMk cId="1636303115" sldId="263"/>
            <ac:spMk id="2" creationId="{5CD75F1D-CDCA-716F-4851-49DC69762627}"/>
          </ac:spMkLst>
        </pc:spChg>
        <pc:picChg chg="add del mod">
          <ac:chgData name="sanjana kusalkar" userId="25712290f2b9ff8b" providerId="LiveId" clId="{C93CA006-3CCE-4C40-A90A-F74CC94B2523}" dt="2024-08-11T12:27:42.846" v="938" actId="21"/>
          <ac:picMkLst>
            <pc:docMk/>
            <pc:sldMk cId="1636303115" sldId="263"/>
            <ac:picMk id="4" creationId="{C8B121C0-0E76-BAB6-1C05-09E67F15E622}"/>
          </ac:picMkLst>
        </pc:picChg>
        <pc:picChg chg="add mod">
          <ac:chgData name="sanjana kusalkar" userId="25712290f2b9ff8b" providerId="LiveId" clId="{C93CA006-3CCE-4C40-A90A-F74CC94B2523}" dt="2024-08-11T12:32:41.530" v="1072" actId="14100"/>
          <ac:picMkLst>
            <pc:docMk/>
            <pc:sldMk cId="1636303115" sldId="263"/>
            <ac:picMk id="6" creationId="{A54B1CD7-B01B-91E8-341E-F91DEFEBD452}"/>
          </ac:picMkLst>
        </pc:picChg>
      </pc:sldChg>
      <pc:sldChg chg="addSp modSp new mod ord">
        <pc:chgData name="sanjana kusalkar" userId="25712290f2b9ff8b" providerId="LiveId" clId="{C93CA006-3CCE-4C40-A90A-F74CC94B2523}" dt="2024-08-11T12:37:57.726" v="1125"/>
        <pc:sldMkLst>
          <pc:docMk/>
          <pc:sldMk cId="2327848371" sldId="264"/>
        </pc:sldMkLst>
        <pc:spChg chg="add mod">
          <ac:chgData name="sanjana kusalkar" userId="25712290f2b9ff8b" providerId="LiveId" clId="{C93CA006-3CCE-4C40-A90A-F74CC94B2523}" dt="2024-08-11T12:34:18.831" v="1086" actId="20577"/>
          <ac:spMkLst>
            <pc:docMk/>
            <pc:sldMk cId="2327848371" sldId="264"/>
            <ac:spMk id="2" creationId="{0310C02F-0AB7-332C-B23A-2431253F6E41}"/>
          </ac:spMkLst>
        </pc:spChg>
        <pc:picChg chg="add mod">
          <ac:chgData name="sanjana kusalkar" userId="25712290f2b9ff8b" providerId="LiveId" clId="{C93CA006-3CCE-4C40-A90A-F74CC94B2523}" dt="2024-08-11T12:34:20.790" v="1089" actId="1076"/>
          <ac:picMkLst>
            <pc:docMk/>
            <pc:sldMk cId="2327848371" sldId="264"/>
            <ac:picMk id="4" creationId="{70492701-DF61-118A-F174-BEE2A35260F4}"/>
          </ac:picMkLst>
        </pc:picChg>
      </pc:sldChg>
      <pc:sldChg chg="addSp delSp modSp new mod">
        <pc:chgData name="sanjana kusalkar" userId="25712290f2b9ff8b" providerId="LiveId" clId="{C93CA006-3CCE-4C40-A90A-F74CC94B2523}" dt="2024-08-11T12:36:25.202" v="1123" actId="1076"/>
        <pc:sldMkLst>
          <pc:docMk/>
          <pc:sldMk cId="830945167" sldId="265"/>
        </pc:sldMkLst>
        <pc:spChg chg="mod ord">
          <ac:chgData name="sanjana kusalkar" userId="25712290f2b9ff8b" providerId="LiveId" clId="{C93CA006-3CCE-4C40-A90A-F74CC94B2523}" dt="2024-08-11T12:36:25.202" v="1123" actId="1076"/>
          <ac:spMkLst>
            <pc:docMk/>
            <pc:sldMk cId="830945167" sldId="265"/>
            <ac:spMk id="2" creationId="{54C5DC06-2489-7A8B-449E-EC65C0E27FFF}"/>
          </ac:spMkLst>
        </pc:spChg>
        <pc:spChg chg="del mod">
          <ac:chgData name="sanjana kusalkar" userId="25712290f2b9ff8b" providerId="LiveId" clId="{C93CA006-3CCE-4C40-A90A-F74CC94B2523}" dt="2024-08-11T12:35:23.470" v="1106" actId="21"/>
          <ac:spMkLst>
            <pc:docMk/>
            <pc:sldMk cId="830945167" sldId="265"/>
            <ac:spMk id="3" creationId="{2AD1F205-6427-34C5-0F6E-69617D5CBA32}"/>
          </ac:spMkLst>
        </pc:spChg>
        <pc:picChg chg="add mod">
          <ac:chgData name="sanjana kusalkar" userId="25712290f2b9ff8b" providerId="LiveId" clId="{C93CA006-3CCE-4C40-A90A-F74CC94B2523}" dt="2024-08-11T12:36:23.647" v="1122" actId="1076"/>
          <ac:picMkLst>
            <pc:docMk/>
            <pc:sldMk cId="830945167" sldId="265"/>
            <ac:picMk id="5" creationId="{20900825-4763-3662-B5C2-D2E14B167B40}"/>
          </ac:picMkLst>
        </pc:picChg>
      </pc:sldChg>
      <pc:sldChg chg="addSp modSp new mod">
        <pc:chgData name="sanjana kusalkar" userId="25712290f2b9ff8b" providerId="LiveId" clId="{C93CA006-3CCE-4C40-A90A-F74CC94B2523}" dt="2024-08-14T14:12:26.372" v="2442" actId="1440"/>
        <pc:sldMkLst>
          <pc:docMk/>
          <pc:sldMk cId="3996125899" sldId="266"/>
        </pc:sldMkLst>
        <pc:spChg chg="add mod">
          <ac:chgData name="sanjana kusalkar" userId="25712290f2b9ff8b" providerId="LiveId" clId="{C93CA006-3CCE-4C40-A90A-F74CC94B2523}" dt="2024-08-14T13:58:22.379" v="2078" actId="1076"/>
          <ac:spMkLst>
            <pc:docMk/>
            <pc:sldMk cId="3996125899" sldId="266"/>
            <ac:spMk id="2" creationId="{EBD366E6-6326-4D04-4621-778566C80E65}"/>
          </ac:spMkLst>
        </pc:spChg>
        <pc:spChg chg="add mod">
          <ac:chgData name="sanjana kusalkar" userId="25712290f2b9ff8b" providerId="LiveId" clId="{C93CA006-3CCE-4C40-A90A-F74CC94B2523}" dt="2024-08-14T13:10:09.700" v="1311" actId="1076"/>
          <ac:spMkLst>
            <pc:docMk/>
            <pc:sldMk cId="3996125899" sldId="266"/>
            <ac:spMk id="3" creationId="{96B38F22-1DCD-7883-E09E-34E7185CA148}"/>
          </ac:spMkLst>
        </pc:spChg>
        <pc:spChg chg="add mod">
          <ac:chgData name="sanjana kusalkar" userId="25712290f2b9ff8b" providerId="LiveId" clId="{C93CA006-3CCE-4C40-A90A-F74CC94B2523}" dt="2024-08-14T14:00:13.171" v="2084" actId="1076"/>
          <ac:spMkLst>
            <pc:docMk/>
            <pc:sldMk cId="3996125899" sldId="266"/>
            <ac:spMk id="4" creationId="{8421DD1A-0283-F64C-806F-58A61BCFE4ED}"/>
          </ac:spMkLst>
        </pc:spChg>
        <pc:picChg chg="add mod">
          <ac:chgData name="sanjana kusalkar" userId="25712290f2b9ff8b" providerId="LiveId" clId="{C93CA006-3CCE-4C40-A90A-F74CC94B2523}" dt="2024-08-14T14:12:26.372" v="2442" actId="1440"/>
          <ac:picMkLst>
            <pc:docMk/>
            <pc:sldMk cId="3996125899" sldId="266"/>
            <ac:picMk id="6" creationId="{B32D1F75-83BC-4C84-6CBD-12388567CDE1}"/>
          </ac:picMkLst>
        </pc:picChg>
      </pc:sldChg>
      <pc:sldChg chg="new del">
        <pc:chgData name="sanjana kusalkar" userId="25712290f2b9ff8b" providerId="LiveId" clId="{C93CA006-3CCE-4C40-A90A-F74CC94B2523}" dt="2024-08-14T13:10:46.659" v="1314" actId="2696"/>
        <pc:sldMkLst>
          <pc:docMk/>
          <pc:sldMk cId="3635502446" sldId="267"/>
        </pc:sldMkLst>
      </pc:sldChg>
      <pc:sldChg chg="addSp delSp modSp new mod">
        <pc:chgData name="sanjana kusalkar" userId="25712290f2b9ff8b" providerId="LiveId" clId="{C93CA006-3CCE-4C40-A90A-F74CC94B2523}" dt="2024-08-14T15:50:10.206" v="2816" actId="20577"/>
        <pc:sldMkLst>
          <pc:docMk/>
          <pc:sldMk cId="4166153505" sldId="267"/>
        </pc:sldMkLst>
        <pc:spChg chg="add mod">
          <ac:chgData name="sanjana kusalkar" userId="25712290f2b9ff8b" providerId="LiveId" clId="{C93CA006-3CCE-4C40-A90A-F74CC94B2523}" dt="2024-08-14T13:51:58.826" v="1960" actId="1076"/>
          <ac:spMkLst>
            <pc:docMk/>
            <pc:sldMk cId="4166153505" sldId="267"/>
            <ac:spMk id="2" creationId="{DD642ACB-C25F-0AF1-D9B8-7C93883A6ABC}"/>
          </ac:spMkLst>
        </pc:spChg>
        <pc:spChg chg="add del mod">
          <ac:chgData name="sanjana kusalkar" userId="25712290f2b9ff8b" providerId="LiveId" clId="{C93CA006-3CCE-4C40-A90A-F74CC94B2523}" dt="2024-08-14T13:20:53.159" v="1474" actId="21"/>
          <ac:spMkLst>
            <pc:docMk/>
            <pc:sldMk cId="4166153505" sldId="267"/>
            <ac:spMk id="3" creationId="{E166E132-39FA-1A95-EB07-B2243FDB58BD}"/>
          </ac:spMkLst>
        </pc:spChg>
        <pc:spChg chg="add mod">
          <ac:chgData name="sanjana kusalkar" userId="25712290f2b9ff8b" providerId="LiveId" clId="{C93CA006-3CCE-4C40-A90A-F74CC94B2523}" dt="2024-08-14T15:50:10.206" v="2816" actId="20577"/>
          <ac:spMkLst>
            <pc:docMk/>
            <pc:sldMk cId="4166153505" sldId="267"/>
            <ac:spMk id="4" creationId="{4F946D6E-7514-90A2-4168-9D268A6D85A0}"/>
          </ac:spMkLst>
        </pc:spChg>
      </pc:sldChg>
      <pc:sldChg chg="addSp delSp modSp new mod">
        <pc:chgData name="sanjana kusalkar" userId="25712290f2b9ff8b" providerId="LiveId" clId="{C93CA006-3CCE-4C40-A90A-F74CC94B2523}" dt="2024-08-14T14:12:10.554" v="2441" actId="1440"/>
        <pc:sldMkLst>
          <pc:docMk/>
          <pc:sldMk cId="2239131942" sldId="268"/>
        </pc:sldMkLst>
        <pc:spChg chg="add mod">
          <ac:chgData name="sanjana kusalkar" userId="25712290f2b9ff8b" providerId="LiveId" clId="{C93CA006-3CCE-4C40-A90A-F74CC94B2523}" dt="2024-08-14T14:01:38.009" v="2112" actId="1076"/>
          <ac:spMkLst>
            <pc:docMk/>
            <pc:sldMk cId="2239131942" sldId="268"/>
            <ac:spMk id="2" creationId="{D608A132-610A-04DF-7ED8-7FB7278A96F6}"/>
          </ac:spMkLst>
        </pc:spChg>
        <pc:spChg chg="add del mod">
          <ac:chgData name="sanjana kusalkar" userId="25712290f2b9ff8b" providerId="LiveId" clId="{C93CA006-3CCE-4C40-A90A-F74CC94B2523}" dt="2024-08-14T14:05:00.037" v="2121"/>
          <ac:spMkLst>
            <pc:docMk/>
            <pc:sldMk cId="2239131942" sldId="268"/>
            <ac:spMk id="3" creationId="{DEDE354C-9C07-3E59-8EB6-5E35FCBAE93A}"/>
          </ac:spMkLst>
        </pc:spChg>
        <pc:spChg chg="add mod">
          <ac:chgData name="sanjana kusalkar" userId="25712290f2b9ff8b" providerId="LiveId" clId="{C93CA006-3CCE-4C40-A90A-F74CC94B2523}" dt="2024-08-14T14:05:50.920" v="2130" actId="1076"/>
          <ac:spMkLst>
            <pc:docMk/>
            <pc:sldMk cId="2239131942" sldId="268"/>
            <ac:spMk id="4" creationId="{F89BAD68-A816-FF90-9EF8-78922E443098}"/>
          </ac:spMkLst>
        </pc:spChg>
        <pc:picChg chg="add mod">
          <ac:chgData name="sanjana kusalkar" userId="25712290f2b9ff8b" providerId="LiveId" clId="{C93CA006-3CCE-4C40-A90A-F74CC94B2523}" dt="2024-08-14T14:12:10.554" v="2441" actId="1440"/>
          <ac:picMkLst>
            <pc:docMk/>
            <pc:sldMk cId="2239131942" sldId="268"/>
            <ac:picMk id="6" creationId="{8C331851-4B0D-2D77-7952-D391EACA6794}"/>
          </ac:picMkLst>
        </pc:picChg>
      </pc:sldChg>
      <pc:sldChg chg="addSp delSp modSp new mod">
        <pc:chgData name="sanjana kusalkar" userId="25712290f2b9ff8b" providerId="LiveId" clId="{C93CA006-3CCE-4C40-A90A-F74CC94B2523}" dt="2024-08-14T15:48:58.532" v="2815" actId="1076"/>
        <pc:sldMkLst>
          <pc:docMk/>
          <pc:sldMk cId="1505264930" sldId="269"/>
        </pc:sldMkLst>
        <pc:spChg chg="add mod">
          <ac:chgData name="sanjana kusalkar" userId="25712290f2b9ff8b" providerId="LiveId" clId="{C93CA006-3CCE-4C40-A90A-F74CC94B2523}" dt="2024-08-14T15:48:58.532" v="2815" actId="1076"/>
          <ac:spMkLst>
            <pc:docMk/>
            <pc:sldMk cId="1505264930" sldId="269"/>
            <ac:spMk id="2" creationId="{4E4E17E6-3A8A-CEFC-ED3C-7F00FC31A8D1}"/>
          </ac:spMkLst>
        </pc:spChg>
        <pc:spChg chg="add mod">
          <ac:chgData name="sanjana kusalkar" userId="25712290f2b9ff8b" providerId="LiveId" clId="{C93CA006-3CCE-4C40-A90A-F74CC94B2523}" dt="2024-08-14T15:48:51.438" v="2814" actId="1076"/>
          <ac:spMkLst>
            <pc:docMk/>
            <pc:sldMk cId="1505264930" sldId="269"/>
            <ac:spMk id="7" creationId="{807F237A-1092-8765-BFF1-E1FC8F896196}"/>
          </ac:spMkLst>
        </pc:spChg>
        <pc:picChg chg="add del mod">
          <ac:chgData name="sanjana kusalkar" userId="25712290f2b9ff8b" providerId="LiveId" clId="{C93CA006-3CCE-4C40-A90A-F74CC94B2523}" dt="2024-08-14T14:27:28.967" v="2651" actId="21"/>
          <ac:picMkLst>
            <pc:docMk/>
            <pc:sldMk cId="1505264930" sldId="269"/>
            <ac:picMk id="4" creationId="{2FB32B5D-C8D0-2C80-0A4F-381B06F2CCFB}"/>
          </ac:picMkLst>
        </pc:picChg>
        <pc:picChg chg="add mod">
          <ac:chgData name="sanjana kusalkar" userId="25712290f2b9ff8b" providerId="LiveId" clId="{C93CA006-3CCE-4C40-A90A-F74CC94B2523}" dt="2024-08-14T15:48:45.788" v="2813" actId="1076"/>
          <ac:picMkLst>
            <pc:docMk/>
            <pc:sldMk cId="1505264930" sldId="269"/>
            <ac:picMk id="6" creationId="{EC1FF480-D1EC-F425-71F2-2939CEC1E9C7}"/>
          </ac:picMkLst>
        </pc:picChg>
      </pc:sldChg>
      <pc:sldChg chg="modSp new del mod">
        <pc:chgData name="sanjana kusalkar" userId="25712290f2b9ff8b" providerId="LiveId" clId="{C93CA006-3CCE-4C40-A90A-F74CC94B2523}" dt="2024-08-14T14:38:10.550" v="2750" actId="2696"/>
        <pc:sldMkLst>
          <pc:docMk/>
          <pc:sldMk cId="1394282246" sldId="270"/>
        </pc:sldMkLst>
        <pc:spChg chg="mod">
          <ac:chgData name="sanjana kusalkar" userId="25712290f2b9ff8b" providerId="LiveId" clId="{C93CA006-3CCE-4C40-A90A-F74CC94B2523}" dt="2024-08-14T14:37:10.711" v="2738" actId="27636"/>
          <ac:spMkLst>
            <pc:docMk/>
            <pc:sldMk cId="1394282246" sldId="270"/>
            <ac:spMk id="2" creationId="{5CADF26F-2E2E-A5D8-786A-13EB591B0FFA}"/>
          </ac:spMkLst>
        </pc:spChg>
        <pc:spChg chg="mod">
          <ac:chgData name="sanjana kusalkar" userId="25712290f2b9ff8b" providerId="LiveId" clId="{C93CA006-3CCE-4C40-A90A-F74CC94B2523}" dt="2024-08-14T14:37:55.590" v="2749" actId="255"/>
          <ac:spMkLst>
            <pc:docMk/>
            <pc:sldMk cId="1394282246" sldId="270"/>
            <ac:spMk id="4" creationId="{7CF12DFD-5767-6CD5-919D-2EA5461A0123}"/>
          </ac:spMkLst>
        </pc:spChg>
      </pc:sldChg>
      <pc:sldChg chg="addSp modSp new mod">
        <pc:chgData name="sanjana kusalkar" userId="25712290f2b9ff8b" providerId="LiveId" clId="{C93CA006-3CCE-4C40-A90A-F74CC94B2523}" dt="2024-08-14T14:39:41.969" v="2763" actId="1076"/>
        <pc:sldMkLst>
          <pc:docMk/>
          <pc:sldMk cId="2317610419" sldId="270"/>
        </pc:sldMkLst>
        <pc:spChg chg="add mod">
          <ac:chgData name="sanjana kusalkar" userId="25712290f2b9ff8b" providerId="LiveId" clId="{C93CA006-3CCE-4C40-A90A-F74CC94B2523}" dt="2024-08-14T14:39:27.796" v="2761" actId="14100"/>
          <ac:spMkLst>
            <pc:docMk/>
            <pc:sldMk cId="2317610419" sldId="270"/>
            <ac:spMk id="4" creationId="{45D6773C-B6F2-E0A0-F8F4-4CF80842AB6B}"/>
          </ac:spMkLst>
        </pc:spChg>
        <pc:picChg chg="add mod">
          <ac:chgData name="sanjana kusalkar" userId="25712290f2b9ff8b" providerId="LiveId" clId="{C93CA006-3CCE-4C40-A90A-F74CC94B2523}" dt="2024-08-14T14:39:41.969" v="2763" actId="1076"/>
          <ac:picMkLst>
            <pc:docMk/>
            <pc:sldMk cId="2317610419" sldId="270"/>
            <ac:picMk id="3" creationId="{0ABA9B0A-BF0E-CAEB-BA3D-F22A0CF8278A}"/>
          </ac:picMkLst>
        </pc:picChg>
      </pc:sldChg>
      <pc:sldChg chg="addSp modSp new del mod">
        <pc:chgData name="sanjana kusalkar" userId="25712290f2b9ff8b" providerId="LiveId" clId="{C93CA006-3CCE-4C40-A90A-F74CC94B2523}" dt="2024-08-14T14:36:49.092" v="2733" actId="2696"/>
        <pc:sldMkLst>
          <pc:docMk/>
          <pc:sldMk cId="2976540253" sldId="270"/>
        </pc:sldMkLst>
        <pc:spChg chg="add mod">
          <ac:chgData name="sanjana kusalkar" userId="25712290f2b9ff8b" providerId="LiveId" clId="{C93CA006-3CCE-4C40-A90A-F74CC94B2523}" dt="2024-08-14T14:35:49.333" v="2727" actId="1076"/>
          <ac:spMkLst>
            <pc:docMk/>
            <pc:sldMk cId="2976540253" sldId="270"/>
            <ac:spMk id="4" creationId="{0395231D-E098-6F25-2B40-0B061E792C32}"/>
          </ac:spMkLst>
        </pc:spChg>
        <pc:picChg chg="add mod">
          <ac:chgData name="sanjana kusalkar" userId="25712290f2b9ff8b" providerId="LiveId" clId="{C93CA006-3CCE-4C40-A90A-F74CC94B2523}" dt="2024-08-14T14:36:18.370" v="2732" actId="1076"/>
          <ac:picMkLst>
            <pc:docMk/>
            <pc:sldMk cId="2976540253" sldId="270"/>
            <ac:picMk id="3" creationId="{4BD5FB83-996D-A8A5-E5B6-78F1891A7FE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32700B7-7AE9-4EDB-A5C4-CC87AD55E180}" type="datetimeFigureOut">
              <a:rPr lang="en-IN" smtClean="0"/>
              <a:t>14-08-2024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28835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230400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65026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A18BDA-C39D-494D-BD77-36E432152E0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084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874401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2700B7-7AE9-4EDB-A5C4-CC87AD55E180}"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90159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2700B7-7AE9-4EDB-A5C4-CC87AD55E180}"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268661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700B7-7AE9-4EDB-A5C4-CC87AD55E180}"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2468766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32700B7-7AE9-4EDB-A5C4-CC87AD55E180}" type="datetimeFigureOut">
              <a:rPr lang="en-IN" smtClean="0"/>
              <a:t>14-08-2024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84300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700B7-7AE9-4EDB-A5C4-CC87AD55E180}"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152430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32700B7-7AE9-4EDB-A5C4-CC87AD55E180}" type="datetimeFigureOut">
              <a:rPr lang="en-IN" smtClean="0"/>
              <a:t>14-08-2024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8696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0536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700B7-7AE9-4EDB-A5C4-CC87AD55E180}"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7200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2700B7-7AE9-4EDB-A5C4-CC87AD55E180}"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13845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700B7-7AE9-4EDB-A5C4-CC87AD55E180}"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274094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28397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2700B7-7AE9-4EDB-A5C4-CC87AD55E180}"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18BDA-C39D-494D-BD77-36E432152E08}" type="slidenum">
              <a:rPr lang="en-IN" smtClean="0"/>
              <a:t>‹#›</a:t>
            </a:fld>
            <a:endParaRPr lang="en-IN"/>
          </a:p>
        </p:txBody>
      </p:sp>
    </p:spTree>
    <p:extLst>
      <p:ext uri="{BB962C8B-B14F-4D97-AF65-F5344CB8AC3E}">
        <p14:creationId xmlns:p14="http://schemas.microsoft.com/office/powerpoint/2010/main" val="308196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2700B7-7AE9-4EDB-A5C4-CC87AD55E180}" type="datetimeFigureOut">
              <a:rPr lang="en-IN" smtClean="0"/>
              <a:t>14-08-2024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A18BDA-C39D-494D-BD77-36E432152E08}" type="slidenum">
              <a:rPr lang="en-IN" smtClean="0"/>
              <a:t>‹#›</a:t>
            </a:fld>
            <a:endParaRPr lang="en-IN"/>
          </a:p>
        </p:txBody>
      </p:sp>
    </p:spTree>
    <p:extLst>
      <p:ext uri="{BB962C8B-B14F-4D97-AF65-F5344CB8AC3E}">
        <p14:creationId xmlns:p14="http://schemas.microsoft.com/office/powerpoint/2010/main" val="22898360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mailto:phishing-report@us-cert.gov"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warning-hazard-alert-danger-1646872/"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401-6B3D-0100-3E75-ED8D0C879EE1}"/>
              </a:ext>
            </a:extLst>
          </p:cNvPr>
          <p:cNvSpPr>
            <a:spLocks noGrp="1"/>
          </p:cNvSpPr>
          <p:nvPr>
            <p:ph type="ctrTitle"/>
          </p:nvPr>
        </p:nvSpPr>
        <p:spPr>
          <a:xfrm>
            <a:off x="1371600" y="2313251"/>
            <a:ext cx="9448800" cy="1825096"/>
          </a:xfrm>
        </p:spPr>
        <p:txBody>
          <a:bodyPr/>
          <a:lstStyle/>
          <a:p>
            <a:pPr algn="ctr"/>
            <a:r>
              <a:rPr lang="en-IN" b="1" dirty="0"/>
              <a:t>Phishing Awareness        Training</a:t>
            </a:r>
          </a:p>
        </p:txBody>
      </p:sp>
    </p:spTree>
    <p:extLst>
      <p:ext uri="{BB962C8B-B14F-4D97-AF65-F5344CB8AC3E}">
        <p14:creationId xmlns:p14="http://schemas.microsoft.com/office/powerpoint/2010/main" val="413799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E17E6-3A8A-CEFC-ED3C-7F00FC31A8D1}"/>
              </a:ext>
            </a:extLst>
          </p:cNvPr>
          <p:cNvSpPr txBox="1"/>
          <p:nvPr/>
        </p:nvSpPr>
        <p:spPr>
          <a:xfrm>
            <a:off x="-78608" y="1422677"/>
            <a:ext cx="12024851" cy="400110"/>
          </a:xfrm>
          <a:prstGeom prst="rect">
            <a:avLst/>
          </a:prstGeom>
          <a:noFill/>
        </p:spPr>
        <p:txBody>
          <a:bodyPr wrap="square" rtlCol="0">
            <a:spAutoFit/>
          </a:bodyPr>
          <a:lstStyle/>
          <a:p>
            <a:pPr algn="ctr"/>
            <a:r>
              <a:rPr lang="en-IN" sz="2000" b="1" dirty="0"/>
              <a:t>Following statistics describes the rate of Phishing attacks worldwide in the recent years</a:t>
            </a:r>
          </a:p>
        </p:txBody>
      </p:sp>
      <p:pic>
        <p:nvPicPr>
          <p:cNvPr id="6" name="Picture 5">
            <a:extLst>
              <a:ext uri="{FF2B5EF4-FFF2-40B4-BE49-F238E27FC236}">
                <a16:creationId xmlns:a16="http://schemas.microsoft.com/office/drawing/2014/main" id="{EC1FF480-D1EC-F425-71F2-2939CEC1E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245" y="1933362"/>
            <a:ext cx="5043998" cy="4653627"/>
          </a:xfrm>
          <a:prstGeom prst="rect">
            <a:avLst/>
          </a:prstGeom>
        </p:spPr>
      </p:pic>
      <p:sp>
        <p:nvSpPr>
          <p:cNvPr id="7" name="TextBox 6">
            <a:extLst>
              <a:ext uri="{FF2B5EF4-FFF2-40B4-BE49-F238E27FC236}">
                <a16:creationId xmlns:a16="http://schemas.microsoft.com/office/drawing/2014/main" id="{807F237A-1092-8765-BFF1-E1FC8F896196}"/>
              </a:ext>
            </a:extLst>
          </p:cNvPr>
          <p:cNvSpPr txBox="1"/>
          <p:nvPr/>
        </p:nvSpPr>
        <p:spPr>
          <a:xfrm>
            <a:off x="167149" y="2136990"/>
            <a:ext cx="6587613" cy="3416320"/>
          </a:xfrm>
          <a:prstGeom prst="rect">
            <a:avLst/>
          </a:prstGeom>
          <a:noFill/>
        </p:spPr>
        <p:txBody>
          <a:bodyPr wrap="square" rtlCol="0">
            <a:spAutoFit/>
          </a:bodyPr>
          <a:lstStyle/>
          <a:p>
            <a:r>
              <a:rPr lang="en-US" dirty="0"/>
              <a:t>Email impersonation accounts for an estimated 1.2% of all email traffic </a:t>
            </a:r>
            <a:r>
              <a:rPr lang="en-US" dirty="0" err="1"/>
              <a:t>globally.Around</a:t>
            </a:r>
            <a:r>
              <a:rPr lang="en-US" dirty="0"/>
              <a:t> 36% of all data breaches involve phishing. 84% of organizations were the targets of at least one phishing attempt in 2022. A 15% increase on the year before.</a:t>
            </a:r>
          </a:p>
          <a:p>
            <a:endParaRPr lang="en-US" dirty="0"/>
          </a:p>
          <a:p>
            <a:r>
              <a:rPr lang="en-US" dirty="0"/>
              <a:t>In 2022, The Anti-Phishing Working Group, APWG, observed 1,350,037 total phishing attacks, up from 1,270,833 the previous quarter. Also, In 2022, APWG logged ~4.7 million phishing attacks. Since 2019, the number of phishing attacks has increased by more than 150% yearly. </a:t>
            </a:r>
            <a:endParaRPr lang="en-IN" dirty="0"/>
          </a:p>
        </p:txBody>
      </p:sp>
    </p:spTree>
    <p:extLst>
      <p:ext uri="{BB962C8B-B14F-4D97-AF65-F5344CB8AC3E}">
        <p14:creationId xmlns:p14="http://schemas.microsoft.com/office/powerpoint/2010/main" val="150526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BA9B0A-BF0E-CAEB-BA3D-F22A0CF82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662" y="1619864"/>
            <a:ext cx="4991410" cy="3618271"/>
          </a:xfrm>
          <a:prstGeom prst="rect">
            <a:avLst/>
          </a:prstGeom>
        </p:spPr>
      </p:pic>
      <p:sp>
        <p:nvSpPr>
          <p:cNvPr id="4" name="TextBox 3">
            <a:extLst>
              <a:ext uri="{FF2B5EF4-FFF2-40B4-BE49-F238E27FC236}">
                <a16:creationId xmlns:a16="http://schemas.microsoft.com/office/drawing/2014/main" id="{45D6773C-B6F2-E0A0-F8F4-4CF80842AB6B}"/>
              </a:ext>
            </a:extLst>
          </p:cNvPr>
          <p:cNvSpPr txBox="1"/>
          <p:nvPr/>
        </p:nvSpPr>
        <p:spPr>
          <a:xfrm>
            <a:off x="0" y="501445"/>
            <a:ext cx="7173146" cy="6164826"/>
          </a:xfrm>
          <a:prstGeom prst="rect">
            <a:avLst/>
          </a:prstGeom>
          <a:noFill/>
        </p:spPr>
        <p:txBody>
          <a:bodyPr wrap="square" rtlCol="0">
            <a:spAutoFit/>
          </a:bodyPr>
          <a:lstStyle/>
          <a:p>
            <a:r>
              <a:rPr lang="en-US" dirty="0"/>
              <a:t>In 2022, 29.82% of spam emails were sent from Russia. Mainland China is the second most common source of malicious spam (14%), followed by the United States (10.71%). </a:t>
            </a:r>
          </a:p>
          <a:p>
            <a:endParaRPr lang="en-US" dirty="0"/>
          </a:p>
          <a:p>
            <a:r>
              <a:rPr lang="en-US" dirty="0"/>
              <a:t> Email is overwhelmingly the most popular method of conducting a phishing attack. An estimated 91% of all cyber attacks begin with a phishing email. </a:t>
            </a:r>
          </a:p>
          <a:p>
            <a:endParaRPr lang="en-US" dirty="0"/>
          </a:p>
          <a:p>
            <a:r>
              <a:rPr lang="en-US" dirty="0"/>
              <a:t> 91% of bait emails are sent via Gmail accounts. Reasons for the popularity of Gmail with threat actors are thought to include the ability to set up large numbers of accounts quickly and for free and the availability of Google’s inbuilt “read receipts” function. </a:t>
            </a:r>
          </a:p>
          <a:p>
            <a:endParaRPr lang="en-US" dirty="0"/>
          </a:p>
          <a:p>
            <a:r>
              <a:rPr lang="en-US" dirty="0"/>
              <a:t>Notwithstanding the dominance of email, a third of IT professionals report an increase in other message-related platforms. </a:t>
            </a:r>
          </a:p>
          <a:p>
            <a:endParaRPr lang="en-US" dirty="0"/>
          </a:p>
          <a:p>
            <a:r>
              <a:rPr lang="en-US" dirty="0"/>
              <a:t> 44% of respondents have experienced phishing via video conferencing platforms, 40% via workplace management platforms, 40% via file-sharing platforms, and 36% via text messages.</a:t>
            </a:r>
          </a:p>
        </p:txBody>
      </p:sp>
    </p:spTree>
    <p:extLst>
      <p:ext uri="{BB962C8B-B14F-4D97-AF65-F5344CB8AC3E}">
        <p14:creationId xmlns:p14="http://schemas.microsoft.com/office/powerpoint/2010/main" val="231761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D9280-BAB8-8D46-C613-AA7F7FAC09C0}"/>
              </a:ext>
            </a:extLst>
          </p:cNvPr>
          <p:cNvSpPr txBox="1"/>
          <p:nvPr/>
        </p:nvSpPr>
        <p:spPr>
          <a:xfrm>
            <a:off x="0" y="747252"/>
            <a:ext cx="12005187" cy="4678204"/>
          </a:xfrm>
          <a:prstGeom prst="rect">
            <a:avLst/>
          </a:prstGeom>
          <a:noFill/>
        </p:spPr>
        <p:txBody>
          <a:bodyPr wrap="square" rtlCol="0">
            <a:spAutoFit/>
          </a:bodyPr>
          <a:lstStyle/>
          <a:p>
            <a:pPr algn="ctr"/>
            <a:endParaRPr lang="en-US" dirty="0"/>
          </a:p>
          <a:p>
            <a:pPr algn="ctr"/>
            <a:endParaRPr lang="en-US" dirty="0"/>
          </a:p>
          <a:p>
            <a:pPr algn="ctr"/>
            <a:endParaRPr lang="en-US" dirty="0"/>
          </a:p>
          <a:p>
            <a:pPr algn="ctr"/>
            <a:r>
              <a:rPr lang="en-US" dirty="0"/>
              <a:t> </a:t>
            </a:r>
            <a:r>
              <a:rPr lang="en-US" sz="3200" b="1" dirty="0"/>
              <a:t>How to Respond to a Phishing Attempt?</a:t>
            </a:r>
          </a:p>
          <a:p>
            <a:pPr algn="ctr"/>
            <a:endParaRPr lang="en-US" sz="3200" b="1" dirty="0"/>
          </a:p>
          <a:p>
            <a:endParaRPr lang="en-US" dirty="0"/>
          </a:p>
          <a:p>
            <a:r>
              <a:rPr lang="en-US" dirty="0"/>
              <a:t>1. </a:t>
            </a:r>
            <a:r>
              <a:rPr lang="en-US" b="1" dirty="0"/>
              <a:t>Don’t Engage</a:t>
            </a:r>
            <a:r>
              <a:rPr lang="en-US" dirty="0"/>
              <a:t>: Do not respond to the email, click on links, or download attachments.</a:t>
            </a:r>
          </a:p>
          <a:p>
            <a:r>
              <a:rPr lang="en-US" dirty="0"/>
              <a:t>        </a:t>
            </a:r>
          </a:p>
          <a:p>
            <a:r>
              <a:rPr lang="en-US" dirty="0"/>
              <a:t>2. </a:t>
            </a:r>
            <a:r>
              <a:rPr lang="en-US" b="1" dirty="0"/>
              <a:t>Report It</a:t>
            </a:r>
            <a:r>
              <a:rPr lang="en-US" dirty="0"/>
              <a:t>: Report phishing emails to your organization’s IT </a:t>
            </a:r>
            <a:r>
              <a:rPr lang="en-US" err="1"/>
              <a:t>department</a:t>
            </a:r>
            <a:r>
              <a:rPr lang="en-US"/>
              <a:t>. Forward </a:t>
            </a:r>
            <a:r>
              <a:rPr lang="en-US" dirty="0"/>
              <a:t>the email to a             phishing reporting service (e.g., </a:t>
            </a:r>
            <a:r>
              <a:rPr lang="en-US" dirty="0">
                <a:hlinkClick r:id="rId2"/>
              </a:rPr>
              <a:t>phishing-report@us-cert.gov</a:t>
            </a:r>
            <a:r>
              <a:rPr lang="en-US" dirty="0"/>
              <a:t>).</a:t>
            </a:r>
          </a:p>
          <a:p>
            <a:endParaRPr lang="en-US" dirty="0"/>
          </a:p>
          <a:p>
            <a:r>
              <a:rPr lang="en-US" dirty="0"/>
              <a:t>3. </a:t>
            </a:r>
            <a:r>
              <a:rPr lang="en-US" b="1" dirty="0"/>
              <a:t>Delete It</a:t>
            </a:r>
            <a:r>
              <a:rPr lang="en-US" dirty="0"/>
              <a:t>: After reporting, delete the phishing email from your inbox.</a:t>
            </a:r>
          </a:p>
          <a:p>
            <a:endParaRPr lang="en-US" dirty="0"/>
          </a:p>
          <a:p>
            <a:r>
              <a:rPr lang="en-US" dirty="0"/>
              <a:t>4. </a:t>
            </a:r>
            <a:r>
              <a:rPr lang="en-US" b="1" dirty="0"/>
              <a:t>Monitor Your Accounts</a:t>
            </a:r>
            <a:r>
              <a:rPr lang="en-US" dirty="0"/>
              <a:t>: Regularly check your bank accounts, credit reports, and online                                 profiles for unauthorized activity.</a:t>
            </a:r>
            <a:endParaRPr lang="en-IN" dirty="0"/>
          </a:p>
        </p:txBody>
      </p:sp>
    </p:spTree>
    <p:extLst>
      <p:ext uri="{BB962C8B-B14F-4D97-AF65-F5344CB8AC3E}">
        <p14:creationId xmlns:p14="http://schemas.microsoft.com/office/powerpoint/2010/main" val="337291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75F1D-CDCA-716F-4851-49DC69762627}"/>
              </a:ext>
            </a:extLst>
          </p:cNvPr>
          <p:cNvSpPr txBox="1"/>
          <p:nvPr/>
        </p:nvSpPr>
        <p:spPr>
          <a:xfrm>
            <a:off x="0" y="1465007"/>
            <a:ext cx="12192000" cy="3570208"/>
          </a:xfrm>
          <a:prstGeom prst="rect">
            <a:avLst/>
          </a:prstGeom>
          <a:noFill/>
        </p:spPr>
        <p:txBody>
          <a:bodyPr wrap="square" rtlCol="0">
            <a:spAutoFit/>
          </a:bodyPr>
          <a:lstStyle/>
          <a:p>
            <a:pPr algn="ctr"/>
            <a:r>
              <a:rPr lang="en-US" sz="3200" b="1" dirty="0"/>
              <a:t>Tools and Resources for Phishing Protection</a:t>
            </a:r>
          </a:p>
          <a:p>
            <a:pPr algn="ctr"/>
            <a:endParaRPr lang="en-US" sz="3200" b="1" dirty="0"/>
          </a:p>
          <a:p>
            <a:endParaRPr lang="en-US" dirty="0"/>
          </a:p>
          <a:p>
            <a:endParaRPr lang="en-US" dirty="0"/>
          </a:p>
          <a:p>
            <a:pPr marL="285750" indent="-285750">
              <a:buFont typeface="Wingdings" panose="05000000000000000000" pitchFamily="2" charset="2"/>
              <a:buChar char="§"/>
            </a:pPr>
            <a:r>
              <a:rPr lang="en-US" b="1" dirty="0"/>
              <a:t>Email Filtering</a:t>
            </a:r>
            <a:r>
              <a:rPr lang="en-US" dirty="0"/>
              <a:t>: Use advanced email filters to detect and block phishing emails.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Anti-Virus Software</a:t>
            </a:r>
            <a:r>
              <a:rPr lang="en-US" dirty="0"/>
              <a:t>: Keep your anti-virus software up to date to catch malware from phishing attacks.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Password Managers</a:t>
            </a:r>
            <a:r>
              <a:rPr lang="en-US" dirty="0"/>
              <a:t>: Use password managers to generate and store strong, unique passwords.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Multi-Factor Authentication (MFA): </a:t>
            </a:r>
            <a:r>
              <a:rPr lang="en-US" dirty="0"/>
              <a:t>Enable MFA to add an extra layer of security to your accounts.</a:t>
            </a:r>
            <a:endParaRPr lang="en-IN" dirty="0"/>
          </a:p>
        </p:txBody>
      </p:sp>
    </p:spTree>
    <p:extLst>
      <p:ext uri="{BB962C8B-B14F-4D97-AF65-F5344CB8AC3E}">
        <p14:creationId xmlns:p14="http://schemas.microsoft.com/office/powerpoint/2010/main" val="163630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0C02F-0AB7-332C-B23A-2431253F6E41}"/>
              </a:ext>
            </a:extLst>
          </p:cNvPr>
          <p:cNvSpPr txBox="1"/>
          <p:nvPr/>
        </p:nvSpPr>
        <p:spPr>
          <a:xfrm>
            <a:off x="127819" y="1592826"/>
            <a:ext cx="11779046" cy="1969770"/>
          </a:xfrm>
          <a:prstGeom prst="rect">
            <a:avLst/>
          </a:prstGeom>
          <a:noFill/>
        </p:spPr>
        <p:txBody>
          <a:bodyPr wrap="square" rtlCol="0">
            <a:spAutoFit/>
          </a:bodyPr>
          <a:lstStyle/>
          <a:p>
            <a:endParaRPr lang="en-US" dirty="0"/>
          </a:p>
          <a:p>
            <a:pPr algn="ctr"/>
            <a:r>
              <a:rPr lang="en-US" sz="3200" b="1" dirty="0"/>
              <a:t>Conclusion</a:t>
            </a:r>
          </a:p>
          <a:p>
            <a:endParaRPr lang="en-US" dirty="0"/>
          </a:p>
          <a:p>
            <a:endParaRPr lang="en-US" dirty="0"/>
          </a:p>
          <a:p>
            <a:r>
              <a:rPr lang="en-US" dirty="0"/>
              <a:t>Always be vigilant when dealing with unsolicited communications. Use the provided tools and resources to protect yourself. Report and delete suspicious emails</a:t>
            </a:r>
            <a:endParaRPr lang="en-IN" dirty="0"/>
          </a:p>
        </p:txBody>
      </p:sp>
    </p:spTree>
    <p:extLst>
      <p:ext uri="{BB962C8B-B14F-4D97-AF65-F5344CB8AC3E}">
        <p14:creationId xmlns:p14="http://schemas.microsoft.com/office/powerpoint/2010/main" val="232784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DC06-2489-7A8B-449E-EC65C0E27FFF}"/>
              </a:ext>
            </a:extLst>
          </p:cNvPr>
          <p:cNvSpPr>
            <a:spLocks noGrp="1"/>
          </p:cNvSpPr>
          <p:nvPr>
            <p:ph type="ctrTitle"/>
          </p:nvPr>
        </p:nvSpPr>
        <p:spPr>
          <a:xfrm>
            <a:off x="1224116" y="446553"/>
            <a:ext cx="9448800" cy="1825096"/>
          </a:xfrm>
        </p:spPr>
        <p:txBody>
          <a:bodyPr/>
          <a:lstStyle/>
          <a:p>
            <a:pPr algn="ctr"/>
            <a:r>
              <a:rPr lang="en-IN" dirty="0"/>
              <a:t>Thank you</a:t>
            </a:r>
          </a:p>
        </p:txBody>
      </p:sp>
      <p:pic>
        <p:nvPicPr>
          <p:cNvPr id="5" name="Picture 4">
            <a:extLst>
              <a:ext uri="{FF2B5EF4-FFF2-40B4-BE49-F238E27FC236}">
                <a16:creationId xmlns:a16="http://schemas.microsoft.com/office/drawing/2014/main" id="{20900825-4763-3662-B5C2-D2E14B16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325" y="2402758"/>
            <a:ext cx="4843255" cy="2405483"/>
          </a:xfrm>
          <a:prstGeom prst="rect">
            <a:avLst/>
          </a:prstGeom>
        </p:spPr>
      </p:pic>
    </p:spTree>
    <p:extLst>
      <p:ext uri="{BB962C8B-B14F-4D97-AF65-F5344CB8AC3E}">
        <p14:creationId xmlns:p14="http://schemas.microsoft.com/office/powerpoint/2010/main" val="83094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BEEBF-84C0-B12B-F47F-CFD7E53C4673}"/>
              </a:ext>
            </a:extLst>
          </p:cNvPr>
          <p:cNvSpPr txBox="1"/>
          <p:nvPr/>
        </p:nvSpPr>
        <p:spPr>
          <a:xfrm>
            <a:off x="4100052" y="884903"/>
            <a:ext cx="7914968" cy="646331"/>
          </a:xfrm>
          <a:prstGeom prst="rect">
            <a:avLst/>
          </a:prstGeom>
          <a:noFill/>
        </p:spPr>
        <p:txBody>
          <a:bodyPr wrap="square" rtlCol="0">
            <a:spAutoFit/>
          </a:bodyPr>
          <a:lstStyle/>
          <a:p>
            <a:r>
              <a:rPr lang="en-IN" sz="3600" b="1" dirty="0"/>
              <a:t>INTRODUCTION</a:t>
            </a:r>
          </a:p>
        </p:txBody>
      </p:sp>
      <p:pic>
        <p:nvPicPr>
          <p:cNvPr id="4" name="Picture 3">
            <a:extLst>
              <a:ext uri="{FF2B5EF4-FFF2-40B4-BE49-F238E27FC236}">
                <a16:creationId xmlns:a16="http://schemas.microsoft.com/office/drawing/2014/main" id="{E7D88E33-40B8-B31A-1E26-2448021DA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96" y="2370649"/>
            <a:ext cx="4504837" cy="2997764"/>
          </a:xfrm>
          <a:prstGeom prst="rect">
            <a:avLst/>
          </a:prstGeom>
        </p:spPr>
      </p:pic>
      <p:sp>
        <p:nvSpPr>
          <p:cNvPr id="5" name="TextBox 4">
            <a:extLst>
              <a:ext uri="{FF2B5EF4-FFF2-40B4-BE49-F238E27FC236}">
                <a16:creationId xmlns:a16="http://schemas.microsoft.com/office/drawing/2014/main" id="{9D815820-1BC5-A7BB-2116-B2A2D38556EF}"/>
              </a:ext>
            </a:extLst>
          </p:cNvPr>
          <p:cNvSpPr txBox="1"/>
          <p:nvPr/>
        </p:nvSpPr>
        <p:spPr>
          <a:xfrm>
            <a:off x="5515897" y="2664542"/>
            <a:ext cx="6331974" cy="2585323"/>
          </a:xfrm>
          <a:prstGeom prst="rect">
            <a:avLst/>
          </a:prstGeom>
          <a:noFill/>
        </p:spPr>
        <p:txBody>
          <a:bodyPr wrap="square" rtlCol="0">
            <a:spAutoFit/>
          </a:bodyPr>
          <a:lstStyle/>
          <a:p>
            <a:r>
              <a:rPr lang="en-US" dirty="0"/>
              <a:t>Phishing is a type of scam through digital communication in order to obtain personal information such as usernames, passwords, credit card details, or other confidential information.</a:t>
            </a:r>
          </a:p>
          <a:p>
            <a:endParaRPr lang="en-US" dirty="0"/>
          </a:p>
          <a:p>
            <a:r>
              <a:rPr lang="en-US" dirty="0"/>
              <a:t>Phishing scammers typically use emails, text messages, and instant messages to lead targets to a fake website that looks legitimate and have them fill in their personal information.</a:t>
            </a:r>
            <a:endParaRPr lang="en-IN" dirty="0"/>
          </a:p>
        </p:txBody>
      </p:sp>
    </p:spTree>
    <p:extLst>
      <p:ext uri="{BB962C8B-B14F-4D97-AF65-F5344CB8AC3E}">
        <p14:creationId xmlns:p14="http://schemas.microsoft.com/office/powerpoint/2010/main" val="417984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6F2D6-7F3E-676E-B8F3-3E1AD361E2C8}"/>
              </a:ext>
            </a:extLst>
          </p:cNvPr>
          <p:cNvSpPr txBox="1"/>
          <p:nvPr/>
        </p:nvSpPr>
        <p:spPr>
          <a:xfrm>
            <a:off x="0" y="1799303"/>
            <a:ext cx="12192000" cy="3600986"/>
          </a:xfrm>
          <a:prstGeom prst="rect">
            <a:avLst/>
          </a:prstGeom>
          <a:noFill/>
        </p:spPr>
        <p:txBody>
          <a:bodyPr wrap="square" rtlCol="0">
            <a:spAutoFit/>
          </a:bodyPr>
          <a:lstStyle/>
          <a:p>
            <a:r>
              <a:rPr lang="en-US" sz="3200" b="1" dirty="0"/>
              <a:t>Why is it called Phishing?</a:t>
            </a:r>
          </a:p>
          <a:p>
            <a:endParaRPr lang="en-US" sz="3200" b="1" dirty="0"/>
          </a:p>
          <a:p>
            <a:r>
              <a:rPr lang="en-US" dirty="0"/>
              <a:t>The first time the word “phishing” was used and recorded was around 1996 when hackers were stealing accounts and passwords from America Online. These hackers used email lures and “fished” for passwords and financial information from internet users.</a:t>
            </a:r>
          </a:p>
          <a:p>
            <a:endParaRPr lang="en-US" dirty="0"/>
          </a:p>
          <a:p>
            <a:r>
              <a:rPr lang="en-US" dirty="0"/>
              <a:t>The reason that the “</a:t>
            </a:r>
            <a:r>
              <a:rPr lang="en-US" dirty="0" err="1"/>
              <a:t>ph</a:t>
            </a:r>
            <a:r>
              <a:rPr lang="en-US" dirty="0"/>
              <a:t>” was used instead of the “f” in the spelling of the word is that some of the earliest hackers were known as “phreaks”, meaning the exploration, experimentation, and study of the telecommunication systems. The “</a:t>
            </a:r>
            <a:r>
              <a:rPr lang="en-US" dirty="0" err="1"/>
              <a:t>ph</a:t>
            </a:r>
            <a:r>
              <a:rPr lang="en-US" dirty="0"/>
              <a:t>” spelling was used because the phishing scams relate to these hacker communities</a:t>
            </a:r>
            <a:r>
              <a:rPr lang="en-US" sz="2000" dirty="0"/>
              <a:t>.</a:t>
            </a:r>
          </a:p>
          <a:p>
            <a:endParaRPr lang="en-US" dirty="0"/>
          </a:p>
        </p:txBody>
      </p:sp>
    </p:spTree>
    <p:extLst>
      <p:ext uri="{BB962C8B-B14F-4D97-AF65-F5344CB8AC3E}">
        <p14:creationId xmlns:p14="http://schemas.microsoft.com/office/powerpoint/2010/main" val="184469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42ACB-C25F-0AF1-D9B8-7C93883A6ABC}"/>
              </a:ext>
            </a:extLst>
          </p:cNvPr>
          <p:cNvSpPr txBox="1"/>
          <p:nvPr/>
        </p:nvSpPr>
        <p:spPr>
          <a:xfrm>
            <a:off x="2880851" y="587843"/>
            <a:ext cx="11897032" cy="584775"/>
          </a:xfrm>
          <a:prstGeom prst="rect">
            <a:avLst/>
          </a:prstGeom>
          <a:noFill/>
        </p:spPr>
        <p:txBody>
          <a:bodyPr wrap="square" rtlCol="0">
            <a:spAutoFit/>
          </a:bodyPr>
          <a:lstStyle/>
          <a:p>
            <a:r>
              <a:rPr lang="en-IN" sz="3200" b="1" dirty="0"/>
              <a:t>TYPES OF PHISHING ATTACKS</a:t>
            </a:r>
          </a:p>
        </p:txBody>
      </p:sp>
      <p:sp>
        <p:nvSpPr>
          <p:cNvPr id="4" name="TextBox 3">
            <a:extLst>
              <a:ext uri="{FF2B5EF4-FFF2-40B4-BE49-F238E27FC236}">
                <a16:creationId xmlns:a16="http://schemas.microsoft.com/office/drawing/2014/main" id="{4F946D6E-7514-90A2-4168-9D268A6D85A0}"/>
              </a:ext>
            </a:extLst>
          </p:cNvPr>
          <p:cNvSpPr txBox="1"/>
          <p:nvPr/>
        </p:nvSpPr>
        <p:spPr>
          <a:xfrm>
            <a:off x="147484" y="1443841"/>
            <a:ext cx="11897032" cy="6186309"/>
          </a:xfrm>
          <a:prstGeom prst="rect">
            <a:avLst/>
          </a:prstGeom>
          <a:noFill/>
        </p:spPr>
        <p:txBody>
          <a:bodyPr wrap="square" rtlCol="0">
            <a:spAutoFit/>
          </a:bodyPr>
          <a:lstStyle/>
          <a:p>
            <a:r>
              <a:rPr lang="en-IN" dirty="0"/>
              <a:t>There are various types of phishing attacks in today’s cyber world. Out of those, few are listed below which are known to have frequent </a:t>
            </a:r>
            <a:r>
              <a:rPr lang="en-IN" dirty="0" err="1"/>
              <a:t>occurance</a:t>
            </a:r>
            <a:r>
              <a:rPr lang="en-IN" dirty="0"/>
              <a:t> :</a:t>
            </a:r>
          </a:p>
          <a:p>
            <a:endParaRPr lang="en-IN" dirty="0"/>
          </a:p>
          <a:p>
            <a:r>
              <a:rPr lang="en-IN" b="1" dirty="0"/>
              <a:t>1) </a:t>
            </a:r>
            <a:r>
              <a:rPr lang="en-IN" b="1" u="sng" dirty="0"/>
              <a:t>Email Phishing </a:t>
            </a:r>
            <a:r>
              <a:rPr lang="en-IN" dirty="0"/>
              <a:t>– </a:t>
            </a:r>
            <a:r>
              <a:rPr lang="en-IN" dirty="0" err="1"/>
              <a:t>Fradulent</a:t>
            </a:r>
            <a:r>
              <a:rPr lang="en-IN" dirty="0"/>
              <a:t> emails that appear legitimate.</a:t>
            </a:r>
          </a:p>
          <a:p>
            <a:endParaRPr lang="en-IN" dirty="0"/>
          </a:p>
          <a:p>
            <a:r>
              <a:rPr lang="en-IN" b="1" dirty="0"/>
              <a:t>2) </a:t>
            </a:r>
            <a:r>
              <a:rPr lang="en-IN" b="1" u="sng" dirty="0"/>
              <a:t>Website Phishing -</a:t>
            </a:r>
            <a:r>
              <a:rPr lang="en-US" dirty="0"/>
              <a:t>A phishing website (spoofed website) is a common deception tactic threat actors utilize to steal real login credentials to legitimate websites.</a:t>
            </a:r>
          </a:p>
          <a:p>
            <a:endParaRPr lang="en-US" dirty="0"/>
          </a:p>
          <a:p>
            <a:r>
              <a:rPr lang="en-US" b="1" dirty="0"/>
              <a:t>3) </a:t>
            </a:r>
            <a:r>
              <a:rPr lang="en-US" b="1" u="sng" dirty="0"/>
              <a:t>Social engineering- </a:t>
            </a:r>
            <a:r>
              <a:rPr lang="en-US" dirty="0"/>
              <a:t>Social engineering is a manipulation technique that exploits human error to gain private information, access, or valuables.</a:t>
            </a:r>
          </a:p>
          <a:p>
            <a:endParaRPr lang="en-US" dirty="0"/>
          </a:p>
          <a:p>
            <a:r>
              <a:rPr lang="en-US" b="1" dirty="0"/>
              <a:t>4) </a:t>
            </a:r>
            <a:r>
              <a:rPr lang="en-US" b="1" u="sng" dirty="0"/>
              <a:t>Angler Phishing- </a:t>
            </a:r>
            <a:r>
              <a:rPr lang="en-US" dirty="0"/>
              <a:t>Attacks using social media or messaging apps to trick victims into revealing sensitive information.</a:t>
            </a:r>
          </a:p>
          <a:p>
            <a:endParaRPr lang="en-US" dirty="0"/>
          </a:p>
          <a:p>
            <a:r>
              <a:rPr lang="en-US" b="1" dirty="0"/>
              <a:t>5) </a:t>
            </a:r>
            <a:r>
              <a:rPr lang="en-US" b="1" u="sng" dirty="0"/>
              <a:t>Vishing</a:t>
            </a:r>
            <a:r>
              <a:rPr lang="en-US" b="1" dirty="0"/>
              <a:t>- </a:t>
            </a:r>
            <a:r>
              <a:rPr lang="en-US" dirty="0"/>
              <a:t>Voice phishing attacks, where attackers use phone calls to trick victims into revealing sensitive information.</a:t>
            </a:r>
          </a:p>
          <a:p>
            <a:endParaRPr lang="en-US" dirty="0"/>
          </a:p>
          <a:p>
            <a:r>
              <a:rPr lang="en-US" b="1" dirty="0"/>
              <a:t>6</a:t>
            </a:r>
            <a:r>
              <a:rPr lang="en-US" b="1" u="sng" dirty="0"/>
              <a:t>) Smishing- </a:t>
            </a:r>
            <a:r>
              <a:rPr lang="en-US" dirty="0"/>
              <a:t>Phishing attacks via SMS or text messages, often using urgent or threatening language to prompt action.</a:t>
            </a:r>
          </a:p>
          <a:p>
            <a:endParaRPr lang="en-US" dirty="0"/>
          </a:p>
          <a:p>
            <a:endParaRPr lang="en-US" dirty="0"/>
          </a:p>
          <a:p>
            <a:endParaRPr lang="en-IN" dirty="0"/>
          </a:p>
        </p:txBody>
      </p:sp>
    </p:spTree>
    <p:extLst>
      <p:ext uri="{BB962C8B-B14F-4D97-AF65-F5344CB8AC3E}">
        <p14:creationId xmlns:p14="http://schemas.microsoft.com/office/powerpoint/2010/main" val="416615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D46F79-AE90-1047-FACC-B7F7FD32139B}"/>
              </a:ext>
            </a:extLst>
          </p:cNvPr>
          <p:cNvSpPr txBox="1"/>
          <p:nvPr/>
        </p:nvSpPr>
        <p:spPr>
          <a:xfrm>
            <a:off x="-113072" y="1231436"/>
            <a:ext cx="11985523" cy="1077218"/>
          </a:xfrm>
          <a:prstGeom prst="rect">
            <a:avLst/>
          </a:prstGeom>
          <a:noFill/>
        </p:spPr>
        <p:txBody>
          <a:bodyPr wrap="square" rtlCol="0">
            <a:spAutoFit/>
          </a:bodyPr>
          <a:lstStyle/>
          <a:p>
            <a:pPr algn="ctr"/>
            <a:r>
              <a:rPr lang="en-US" sz="3200" b="1" dirty="0"/>
              <a:t>EMAIL PHISHING</a:t>
            </a:r>
          </a:p>
          <a:p>
            <a:pPr algn="ctr"/>
            <a:endParaRPr lang="en-US" sz="3200" b="1" dirty="0"/>
          </a:p>
        </p:txBody>
      </p:sp>
      <p:pic>
        <p:nvPicPr>
          <p:cNvPr id="4" name="Picture 3">
            <a:extLst>
              <a:ext uri="{FF2B5EF4-FFF2-40B4-BE49-F238E27FC236}">
                <a16:creationId xmlns:a16="http://schemas.microsoft.com/office/drawing/2014/main" id="{91FE7241-2F25-8072-A1AE-36EEA3DE0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390" y="2432423"/>
            <a:ext cx="4566609" cy="3339111"/>
          </a:xfrm>
          <a:prstGeom prst="rect">
            <a:avLst/>
          </a:prstGeom>
        </p:spPr>
      </p:pic>
      <p:sp>
        <p:nvSpPr>
          <p:cNvPr id="6" name="TextBox 5">
            <a:extLst>
              <a:ext uri="{FF2B5EF4-FFF2-40B4-BE49-F238E27FC236}">
                <a16:creationId xmlns:a16="http://schemas.microsoft.com/office/drawing/2014/main" id="{15C0BD44-6F92-2090-4F91-32CA0E4FA9FB}"/>
              </a:ext>
            </a:extLst>
          </p:cNvPr>
          <p:cNvSpPr txBox="1"/>
          <p:nvPr/>
        </p:nvSpPr>
        <p:spPr>
          <a:xfrm>
            <a:off x="319549" y="2078215"/>
            <a:ext cx="7610168" cy="3693319"/>
          </a:xfrm>
          <a:prstGeom prst="rect">
            <a:avLst/>
          </a:prstGeom>
          <a:noFill/>
        </p:spPr>
        <p:txBody>
          <a:bodyPr wrap="square" rtlCol="0">
            <a:spAutoFit/>
          </a:bodyPr>
          <a:lstStyle/>
          <a:p>
            <a:endParaRPr lang="en-IN" b="1" dirty="0"/>
          </a:p>
          <a:p>
            <a:r>
              <a:rPr lang="en-US" dirty="0"/>
              <a:t> Email phishing is a type of cyber attack where attackers send fake emails that appear to be from a legitimate source, such as a bank, online retailer, or social media platform, to trick victims into revealing sensitive information like passwords, credit card numbers, or personal data. These emails often create a sense of urgency, use threatening language, or promise enticing offers to prompt action. They may contain malicious links or attachments that download malware or viruses when clicked or opened. To avoid falling victim, it's essential to be cautious with links and attachments, verify sender information, and watch for spelling and grammar mistakes, urgent or threatening language, and requests for personal information</a:t>
            </a:r>
            <a:r>
              <a:rPr lang="en-US" b="1" dirty="0"/>
              <a:t>.</a:t>
            </a:r>
            <a:endParaRPr lang="en-IN" b="1" dirty="0"/>
          </a:p>
        </p:txBody>
      </p:sp>
    </p:spTree>
    <p:extLst>
      <p:ext uri="{BB962C8B-B14F-4D97-AF65-F5344CB8AC3E}">
        <p14:creationId xmlns:p14="http://schemas.microsoft.com/office/powerpoint/2010/main" val="261385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366E6-6326-4D04-4621-778566C80E65}"/>
              </a:ext>
            </a:extLst>
          </p:cNvPr>
          <p:cNvSpPr txBox="1"/>
          <p:nvPr/>
        </p:nvSpPr>
        <p:spPr>
          <a:xfrm>
            <a:off x="0" y="1248697"/>
            <a:ext cx="12192000"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Century Gothic" panose="020B0502020202020204"/>
              </a:rPr>
              <a:t>Website Phishing </a:t>
            </a:r>
            <a:endParaRPr kumimoji="0" lang="en-US" sz="3200" b="1"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TextBox 3">
            <a:extLst>
              <a:ext uri="{FF2B5EF4-FFF2-40B4-BE49-F238E27FC236}">
                <a16:creationId xmlns:a16="http://schemas.microsoft.com/office/drawing/2014/main" id="{8421DD1A-0283-F64C-806F-58A61BCFE4ED}"/>
              </a:ext>
            </a:extLst>
          </p:cNvPr>
          <p:cNvSpPr txBox="1"/>
          <p:nvPr/>
        </p:nvSpPr>
        <p:spPr>
          <a:xfrm>
            <a:off x="113070" y="2563560"/>
            <a:ext cx="8401666" cy="3139321"/>
          </a:xfrm>
          <a:prstGeom prst="rect">
            <a:avLst/>
          </a:prstGeom>
          <a:noFill/>
        </p:spPr>
        <p:txBody>
          <a:bodyPr wrap="square" rtlCol="0">
            <a:spAutoFit/>
          </a:bodyPr>
          <a:lstStyle/>
          <a:p>
            <a:r>
              <a:rPr lang="en-US" dirty="0"/>
              <a:t>Website phishing involves creating fake websites that mimic legitimate ones, aiming to trick victims into revealing sensitive information such as login credentials, credit card numbers, or personal data. These fake sites often have similar URLs, logos, and layouts to the genuine sites, making them difficult to distinguish. Attackers may use tactics like typo-squatting (registering similar domain names) or exploiting vulnerabilities in legitimate sites to redirect victims to their fake sites. Once on the fake site, victims may be prompted to enter sensitive information, which is then stolen by the attackers. To avoid falling victim, it's essential to verify the website's URL, look for HTTPS encryption, and be cautious of sites that request unnecessary information or have poor security measures in place.</a:t>
            </a:r>
            <a:endParaRPr lang="en-IN" dirty="0"/>
          </a:p>
        </p:txBody>
      </p:sp>
      <p:pic>
        <p:nvPicPr>
          <p:cNvPr id="6" name="Picture 5">
            <a:extLst>
              <a:ext uri="{FF2B5EF4-FFF2-40B4-BE49-F238E27FC236}">
                <a16:creationId xmlns:a16="http://schemas.microsoft.com/office/drawing/2014/main" id="{B32D1F75-83BC-4C84-6CBD-12388567C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278" y="2569805"/>
            <a:ext cx="3498664" cy="313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612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8A132-610A-04DF-7ED8-7FB7278A96F6}"/>
              </a:ext>
            </a:extLst>
          </p:cNvPr>
          <p:cNvSpPr txBox="1"/>
          <p:nvPr/>
        </p:nvSpPr>
        <p:spPr>
          <a:xfrm>
            <a:off x="-560439" y="1052052"/>
            <a:ext cx="13312877" cy="584775"/>
          </a:xfrm>
          <a:prstGeom prst="rect">
            <a:avLst/>
          </a:prstGeom>
          <a:noFill/>
        </p:spPr>
        <p:txBody>
          <a:bodyPr wrap="square" rtlCol="0">
            <a:spAutoFit/>
          </a:bodyPr>
          <a:lstStyle/>
          <a:p>
            <a:pPr algn="ctr"/>
            <a:r>
              <a:rPr lang="en-IN" sz="3200" b="1" dirty="0"/>
              <a:t>Social Engineering</a:t>
            </a:r>
          </a:p>
        </p:txBody>
      </p:sp>
      <p:sp>
        <p:nvSpPr>
          <p:cNvPr id="4" name="TextBox 3">
            <a:extLst>
              <a:ext uri="{FF2B5EF4-FFF2-40B4-BE49-F238E27FC236}">
                <a16:creationId xmlns:a16="http://schemas.microsoft.com/office/drawing/2014/main" id="{F89BAD68-A816-FF90-9EF8-78922E443098}"/>
              </a:ext>
            </a:extLst>
          </p:cNvPr>
          <p:cNvSpPr txBox="1"/>
          <p:nvPr/>
        </p:nvSpPr>
        <p:spPr>
          <a:xfrm>
            <a:off x="294968" y="2112629"/>
            <a:ext cx="6882581" cy="3693319"/>
          </a:xfrm>
          <a:prstGeom prst="rect">
            <a:avLst/>
          </a:prstGeom>
          <a:noFill/>
        </p:spPr>
        <p:txBody>
          <a:bodyPr wrap="square" rtlCol="0">
            <a:spAutoFit/>
          </a:bodyPr>
          <a:lstStyle/>
          <a:p>
            <a:r>
              <a:rPr lang="en-US" dirty="0"/>
              <a:t>Social engineering is a manipulation technique used by attackers to trick individuals into revealing sensitive information, performing certain actions, or gaining access to systems. It exploits human psychology, leveraging trust, curiosity, and fear to bypass security measures. Attackers use tactics like pretexting (creating a fake scenario), baiting (leaving malware-infected devices), quid pro quo (offering services in exchange for information), and phishing (sending fake emails or messages) to deceive victims. By manipulating individuals, social engineering attacks can lead to unauthorized access, data breaches, and financial losses, making it a significant threat to individuals and organizations.</a:t>
            </a:r>
            <a:endParaRPr lang="en-IN" dirty="0"/>
          </a:p>
        </p:txBody>
      </p:sp>
      <p:pic>
        <p:nvPicPr>
          <p:cNvPr id="6" name="Picture 5">
            <a:extLst>
              <a:ext uri="{FF2B5EF4-FFF2-40B4-BE49-F238E27FC236}">
                <a16:creationId xmlns:a16="http://schemas.microsoft.com/office/drawing/2014/main" id="{8C331851-4B0D-2D77-7952-D391EACA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828" y="2352655"/>
            <a:ext cx="4627204" cy="2602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913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04BD6-3D3E-F655-EE11-90A1CF087794}"/>
              </a:ext>
            </a:extLst>
          </p:cNvPr>
          <p:cNvSpPr txBox="1"/>
          <p:nvPr/>
        </p:nvSpPr>
        <p:spPr>
          <a:xfrm>
            <a:off x="108155" y="623647"/>
            <a:ext cx="12083845" cy="1415772"/>
          </a:xfrm>
          <a:prstGeom prst="rect">
            <a:avLst/>
          </a:prstGeom>
          <a:noFill/>
        </p:spPr>
        <p:txBody>
          <a:bodyPr wrap="square" rtlCol="0">
            <a:spAutoFit/>
          </a:bodyPr>
          <a:lstStyle/>
          <a:p>
            <a:pPr algn="ctr"/>
            <a:r>
              <a:rPr lang="en-US" sz="3200" b="1" dirty="0"/>
              <a:t>Common Phishing Tactics</a:t>
            </a:r>
          </a:p>
          <a:p>
            <a:pPr algn="ctr"/>
            <a:endParaRPr lang="en-US" dirty="0"/>
          </a:p>
          <a:p>
            <a:endParaRPr lang="en-US" dirty="0"/>
          </a:p>
          <a:p>
            <a:endParaRPr lang="en-US" dirty="0"/>
          </a:p>
        </p:txBody>
      </p:sp>
      <p:pic>
        <p:nvPicPr>
          <p:cNvPr id="4" name="Picture 3">
            <a:extLst>
              <a:ext uri="{FF2B5EF4-FFF2-40B4-BE49-F238E27FC236}">
                <a16:creationId xmlns:a16="http://schemas.microsoft.com/office/drawing/2014/main" id="{567284BD-9CCA-2BA3-B82E-BA092E3C9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7653" y="2131271"/>
            <a:ext cx="3962400" cy="3178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1DE25448-F068-027E-D938-12CBF5FDE1B6}"/>
              </a:ext>
            </a:extLst>
          </p:cNvPr>
          <p:cNvSpPr txBox="1"/>
          <p:nvPr/>
        </p:nvSpPr>
        <p:spPr>
          <a:xfrm>
            <a:off x="108155" y="1331533"/>
            <a:ext cx="7334863" cy="5355312"/>
          </a:xfrm>
          <a:prstGeom prst="rect">
            <a:avLst/>
          </a:prstGeom>
          <a:noFill/>
        </p:spPr>
        <p:txBody>
          <a:bodyPr wrap="square">
            <a:spAutoFit/>
          </a:bodyPr>
          <a:lstStyle/>
          <a:p>
            <a:pPr marL="342900" indent="-342900">
              <a:buAutoNum type="arabicPeriod"/>
            </a:pPr>
            <a:r>
              <a:rPr lang="en-US" b="1" u="sng" dirty="0"/>
              <a:t>Urgency</a:t>
            </a:r>
            <a:r>
              <a:rPr lang="en-US" dirty="0"/>
              <a:t>: Creating a sense of urgency to prompt action, such as claiming an account will be closed or a service will be terminated.</a:t>
            </a:r>
          </a:p>
          <a:p>
            <a:pPr marL="342900" indent="-342900">
              <a:buAutoNum type="arabicPeriod"/>
            </a:pPr>
            <a:endParaRPr lang="en-US" dirty="0"/>
          </a:p>
          <a:p>
            <a:pPr marL="342900" indent="-342900">
              <a:buAutoNum type="arabicPeriod"/>
            </a:pPr>
            <a:r>
              <a:rPr lang="en-US" b="1" u="sng" dirty="0"/>
              <a:t>Deception</a:t>
            </a:r>
            <a:r>
              <a:rPr lang="en-US" dirty="0"/>
              <a:t>: Disguising the email or message to appear legitimate, using logos and branding to mimic a trusted source.</a:t>
            </a:r>
          </a:p>
          <a:p>
            <a:endParaRPr lang="en-US" dirty="0"/>
          </a:p>
          <a:p>
            <a:pPr marL="342900" indent="-342900">
              <a:buAutoNum type="arabicPeriod" startAt="3"/>
            </a:pPr>
            <a:r>
              <a:rPr lang="en-US" b="1" u="sng" dirty="0"/>
              <a:t>Curiosity</a:t>
            </a:r>
            <a:r>
              <a:rPr lang="en-US" dirty="0"/>
              <a:t>: Piquing curiosity with intriguing subject lines or messages, encouraging clicks or downloads.</a:t>
            </a:r>
          </a:p>
          <a:p>
            <a:pPr marL="342900" indent="-342900">
              <a:buAutoNum type="arabicPeriod" startAt="3"/>
            </a:pPr>
            <a:endParaRPr lang="en-US" dirty="0"/>
          </a:p>
          <a:p>
            <a:pPr marL="342900" indent="-342900">
              <a:buAutoNum type="arabicPeriod" startAt="3"/>
            </a:pPr>
            <a:r>
              <a:rPr lang="en-US" b="1" u="sng" dirty="0"/>
              <a:t>Authority</a:t>
            </a:r>
            <a:r>
              <a:rPr lang="en-US" dirty="0"/>
              <a:t>: Impersonating authority figures, such as law enforcement or government agencies, to gain trust.</a:t>
            </a:r>
          </a:p>
          <a:p>
            <a:pPr marL="342900" indent="-342900">
              <a:buAutoNum type="arabicPeriod" startAt="3"/>
            </a:pPr>
            <a:endParaRPr lang="en-US" dirty="0"/>
          </a:p>
          <a:p>
            <a:pPr marL="342900" indent="-342900">
              <a:buAutoNum type="arabicPeriod" startAt="3"/>
            </a:pPr>
            <a:r>
              <a:rPr lang="en-US" b="1" u="sng" dirty="0"/>
              <a:t>Baiting</a:t>
            </a:r>
            <a:r>
              <a:rPr lang="en-US" dirty="0"/>
              <a:t>: Offering enticing offers or rewards to lure victims into revealing information or clicking on links.</a:t>
            </a:r>
          </a:p>
          <a:p>
            <a:pPr marL="342900" indent="-342900">
              <a:buAutoNum type="arabicPeriod" startAt="3"/>
            </a:pPr>
            <a:endParaRPr lang="en-US" dirty="0"/>
          </a:p>
          <a:p>
            <a:pPr marL="342900" indent="-342900">
              <a:buAutoNum type="arabicPeriod" startAt="3"/>
            </a:pPr>
            <a:r>
              <a:rPr lang="en-US" b="1" u="sng" dirty="0"/>
              <a:t>Pretexting</a:t>
            </a:r>
            <a:r>
              <a:rPr lang="en-US" dirty="0"/>
              <a:t>: Creating a fake scenario or story to gain trust and extract information.</a:t>
            </a:r>
            <a:endParaRPr lang="en-IN" dirty="0"/>
          </a:p>
        </p:txBody>
      </p:sp>
    </p:spTree>
    <p:extLst>
      <p:ext uri="{BB962C8B-B14F-4D97-AF65-F5344CB8AC3E}">
        <p14:creationId xmlns:p14="http://schemas.microsoft.com/office/powerpoint/2010/main" val="418619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88055-1230-F391-2027-905184163B6E}"/>
              </a:ext>
            </a:extLst>
          </p:cNvPr>
          <p:cNvSpPr txBox="1"/>
          <p:nvPr/>
        </p:nvSpPr>
        <p:spPr>
          <a:xfrm>
            <a:off x="0" y="983226"/>
            <a:ext cx="12192000" cy="4401205"/>
          </a:xfrm>
          <a:prstGeom prst="rect">
            <a:avLst/>
          </a:prstGeom>
          <a:noFill/>
        </p:spPr>
        <p:txBody>
          <a:bodyPr wrap="square" rtlCol="0">
            <a:spAutoFit/>
          </a:bodyPr>
          <a:lstStyle/>
          <a:p>
            <a:pPr algn="ctr"/>
            <a:endParaRPr lang="en-US" sz="3200" b="1" dirty="0"/>
          </a:p>
          <a:p>
            <a:pPr algn="ctr"/>
            <a:r>
              <a:rPr lang="en-US" sz="3200" b="1" dirty="0"/>
              <a:t>Red Flags to recognize </a:t>
            </a:r>
            <a:r>
              <a:rPr lang="en-US" sz="3200" b="1"/>
              <a:t>phishing attempt</a:t>
            </a:r>
            <a:endParaRPr lang="en-US" sz="3200" b="1" dirty="0"/>
          </a:p>
          <a:p>
            <a:endParaRPr lang="en-US" dirty="0"/>
          </a:p>
          <a:p>
            <a:endParaRPr lang="en-US" dirty="0"/>
          </a:p>
          <a:p>
            <a:endParaRPr lang="en-US" dirty="0"/>
          </a:p>
          <a:p>
            <a:r>
              <a:rPr lang="en-US" dirty="0"/>
              <a:t>             1.   Suspicious sender addresses or domains.</a:t>
            </a:r>
          </a:p>
          <a:p>
            <a:endParaRPr lang="en-US" dirty="0"/>
          </a:p>
          <a:p>
            <a:r>
              <a:rPr lang="en-US" dirty="0"/>
              <a:t>             2.   Spelling and grammar mistakes.</a:t>
            </a:r>
          </a:p>
          <a:p>
            <a:endParaRPr lang="en-US" dirty="0"/>
          </a:p>
          <a:p>
            <a:r>
              <a:rPr lang="en-US" dirty="0"/>
              <a:t>             3.   Urgent or threatening language.</a:t>
            </a:r>
          </a:p>
          <a:p>
            <a:endParaRPr lang="en-US" dirty="0"/>
          </a:p>
          <a:p>
            <a:r>
              <a:rPr lang="en-US" dirty="0"/>
              <a:t>             4.   Unusual attachments or links.</a:t>
            </a:r>
          </a:p>
          <a:p>
            <a:endParaRPr lang="en-US" dirty="0"/>
          </a:p>
          <a:p>
            <a:r>
              <a:rPr lang="en-US" dirty="0"/>
              <a:t>             5.   Requests for sensitive information.</a:t>
            </a:r>
            <a:endParaRPr lang="en-IN" dirty="0"/>
          </a:p>
        </p:txBody>
      </p:sp>
      <p:pic>
        <p:nvPicPr>
          <p:cNvPr id="8" name="Picture 7">
            <a:extLst>
              <a:ext uri="{FF2B5EF4-FFF2-40B4-BE49-F238E27FC236}">
                <a16:creationId xmlns:a16="http://schemas.microsoft.com/office/drawing/2014/main" id="{D4B2C348-A1D9-2ACC-8F53-DBB53F052B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48052" y="3024689"/>
            <a:ext cx="2453487" cy="2156911"/>
          </a:xfrm>
          <a:prstGeom prst="rect">
            <a:avLst/>
          </a:prstGeom>
        </p:spPr>
      </p:pic>
    </p:spTree>
    <p:extLst>
      <p:ext uri="{BB962C8B-B14F-4D97-AF65-F5344CB8AC3E}">
        <p14:creationId xmlns:p14="http://schemas.microsoft.com/office/powerpoint/2010/main" val="32845311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1520</TotalTime>
  <Words>1367</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vt:lpstr>
      <vt:lpstr>Vapor Trail</vt:lpstr>
      <vt:lpstr>Phishing Awareness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kusalkar</dc:creator>
  <cp:lastModifiedBy>sanjana kusalkar</cp:lastModifiedBy>
  <cp:revision>1</cp:revision>
  <dcterms:created xsi:type="dcterms:W3CDTF">2024-08-11T11:12:19Z</dcterms:created>
  <dcterms:modified xsi:type="dcterms:W3CDTF">2024-08-14T15:50:20Z</dcterms:modified>
</cp:coreProperties>
</file>