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  <p:sldMasterId id="2147483660" r:id="rId3"/>
    <p:sldMasterId id="2147483672" r:id="rId4"/>
    <p:sldMasterId id="2147483684" r:id="rId5"/>
  </p:sldMasterIdLst>
  <p:notesMasterIdLst>
    <p:notesMasterId r:id="rId26"/>
  </p:notesMasterIdLst>
  <p:sldIdLst>
    <p:sldId id="275" r:id="rId6"/>
    <p:sldId id="257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5" r:id="rId20"/>
    <p:sldId id="276" r:id="rId21"/>
    <p:sldId id="294" r:id="rId22"/>
    <p:sldId id="293" r:id="rId23"/>
    <p:sldId id="306" r:id="rId24"/>
    <p:sldId id="30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51CB"/>
    <a:srgbClr val="56B2CB"/>
    <a:srgbClr val="004150"/>
    <a:srgbClr val="E15F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14" y="33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3.xml" Id="rId8" /><Relationship Type="http://schemas.openxmlformats.org/officeDocument/2006/relationships/slide" Target="slides/slide8.xml" Id="rId13" /><Relationship Type="http://schemas.openxmlformats.org/officeDocument/2006/relationships/slide" Target="slides/slide13.xml" Id="rId18" /><Relationship Type="http://schemas.openxmlformats.org/officeDocument/2006/relationships/notesMaster" Target="notesMasters/notesMaster1.xml" Id="rId26" /><Relationship Type="http://schemas.openxmlformats.org/officeDocument/2006/relationships/slideMaster" Target="slideMasters/slideMaster2.xml" Id="rId3" /><Relationship Type="http://schemas.openxmlformats.org/officeDocument/2006/relationships/slide" Target="slides/slide16.xml" Id="rId21" /><Relationship Type="http://schemas.openxmlformats.org/officeDocument/2006/relationships/slide" Target="slides/slide2.xml" Id="rId7" /><Relationship Type="http://schemas.openxmlformats.org/officeDocument/2006/relationships/slide" Target="slides/slide7.xml" Id="rId12" /><Relationship Type="http://schemas.openxmlformats.org/officeDocument/2006/relationships/slide" Target="slides/slide12.xml" Id="rId17" /><Relationship Type="http://schemas.openxmlformats.org/officeDocument/2006/relationships/slide" Target="slides/slide20.xml" Id="rId25" /><Relationship Type="http://schemas.openxmlformats.org/officeDocument/2006/relationships/slideMaster" Target="slideMasters/slideMaster1.xml" Id="rId2" /><Relationship Type="http://schemas.openxmlformats.org/officeDocument/2006/relationships/slide" Target="slides/slide11.xml" Id="rId16" /><Relationship Type="http://schemas.openxmlformats.org/officeDocument/2006/relationships/slide" Target="slides/slide15.xml" Id="rId20" /><Relationship Type="http://schemas.openxmlformats.org/officeDocument/2006/relationships/theme" Target="theme/theme1.xml" Id="rId29" /><Relationship Type="http://schemas.openxmlformats.org/officeDocument/2006/relationships/slide" Target="slides/slide1.xml" Id="rId6" /><Relationship Type="http://schemas.openxmlformats.org/officeDocument/2006/relationships/slide" Target="slides/slide6.xml" Id="rId11" /><Relationship Type="http://schemas.openxmlformats.org/officeDocument/2006/relationships/slide" Target="slides/slide19.xml" Id="rId24" /><Relationship Type="http://schemas.openxmlformats.org/officeDocument/2006/relationships/slideMaster" Target="slideMasters/slideMaster4.xml" Id="rId5" /><Relationship Type="http://schemas.openxmlformats.org/officeDocument/2006/relationships/slide" Target="slides/slide10.xml" Id="rId15" /><Relationship Type="http://schemas.openxmlformats.org/officeDocument/2006/relationships/slide" Target="slides/slide18.xml" Id="rId23" /><Relationship Type="http://schemas.openxmlformats.org/officeDocument/2006/relationships/viewProps" Target="viewProps.xml" Id="rId28" /><Relationship Type="http://schemas.openxmlformats.org/officeDocument/2006/relationships/slide" Target="slides/slide5.xml" Id="rId10" /><Relationship Type="http://schemas.openxmlformats.org/officeDocument/2006/relationships/slide" Target="slides/slide14.xml" Id="rId19" /><Relationship Type="http://schemas.openxmlformats.org/officeDocument/2006/relationships/slideMaster" Target="slideMasters/slideMaster3.xml" Id="rId4" /><Relationship Type="http://schemas.openxmlformats.org/officeDocument/2006/relationships/slide" Target="slides/slide4.xml" Id="rId9" /><Relationship Type="http://schemas.openxmlformats.org/officeDocument/2006/relationships/slide" Target="slides/slide9.xml" Id="rId14" /><Relationship Type="http://schemas.openxmlformats.org/officeDocument/2006/relationships/slide" Target="slides/slide17.xml" Id="rId22" /><Relationship Type="http://schemas.openxmlformats.org/officeDocument/2006/relationships/presProps" Target="presProps.xml" Id="rId27" /><Relationship Type="http://schemas.openxmlformats.org/officeDocument/2006/relationships/tableStyles" Target="tableStyles.xml" Id="rId30" /><Relationship Type="http://schemas.openxmlformats.org/officeDocument/2006/relationships/customXml" Target="/customXML/item2.xml" Id="R40dc4fc3fb854951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F645EC-6F86-D64F-9F1E-CF18F8A1AC56}" type="doc">
      <dgm:prSet loTypeId="urn:microsoft.com/office/officeart/2005/8/layout/venn2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A8BE75-1A8E-DC48-8D65-7773CC70BC51}">
      <dgm:prSet phldrT="[Text]" custT="1"/>
      <dgm:spPr>
        <a:solidFill>
          <a:srgbClr val="004150"/>
        </a:solidFill>
      </dgm:spPr>
      <dgm:t>
        <a:bodyPr/>
        <a:lstStyle/>
        <a:p>
          <a:r>
            <a:rPr lang="en-US" sz="2400" b="1" dirty="0">
              <a:latin typeface="Arial"/>
              <a:cs typeface="Arial"/>
            </a:rPr>
            <a:t>Security</a:t>
          </a:r>
          <a:endParaRPr lang="en-US" sz="1800" b="1" dirty="0">
            <a:latin typeface="Arial"/>
            <a:cs typeface="Arial"/>
          </a:endParaRPr>
        </a:p>
      </dgm:t>
    </dgm:pt>
    <dgm:pt modelId="{74ED200F-2BFD-C64D-BA7D-8E4ECD57AD75}" type="parTrans" cxnId="{9EDC34A9-A099-9745-9B0C-88F57B3955CE}">
      <dgm:prSet/>
      <dgm:spPr/>
      <dgm:t>
        <a:bodyPr/>
        <a:lstStyle/>
        <a:p>
          <a:endParaRPr lang="en-US"/>
        </a:p>
      </dgm:t>
    </dgm:pt>
    <dgm:pt modelId="{5F79EDA4-B187-EA4D-B820-DB214D4E601D}" type="sibTrans" cxnId="{9EDC34A9-A099-9745-9B0C-88F57B3955CE}">
      <dgm:prSet/>
      <dgm:spPr/>
      <dgm:t>
        <a:bodyPr/>
        <a:lstStyle/>
        <a:p>
          <a:endParaRPr lang="en-US"/>
        </a:p>
      </dgm:t>
    </dgm:pt>
    <dgm:pt modelId="{E05AE0E8-A6D0-0A4F-92B3-07350BC89C33}">
      <dgm:prSet phldrT="[Text]" custT="1"/>
      <dgm:spPr>
        <a:solidFill>
          <a:srgbClr val="E15F55"/>
        </a:solidFill>
        <a:ln>
          <a:noFill/>
        </a:ln>
      </dgm:spPr>
      <dgm:t>
        <a:bodyPr/>
        <a:lstStyle/>
        <a:p>
          <a:r>
            <a:rPr lang="en-US" sz="1600" b="1" dirty="0">
              <a:latin typeface="Arial"/>
              <a:cs typeface="Arial"/>
            </a:rPr>
            <a:t>Privacy</a:t>
          </a:r>
        </a:p>
      </dgm:t>
    </dgm:pt>
    <dgm:pt modelId="{34A1F5E5-AC85-594F-ABCB-7F0D70374355}" type="parTrans" cxnId="{D04963DF-68B8-4749-BF26-BB969A28DB31}">
      <dgm:prSet/>
      <dgm:spPr/>
      <dgm:t>
        <a:bodyPr/>
        <a:lstStyle/>
        <a:p>
          <a:endParaRPr lang="en-US"/>
        </a:p>
      </dgm:t>
    </dgm:pt>
    <dgm:pt modelId="{E27D725F-859F-964F-A267-517D2B34DE56}" type="sibTrans" cxnId="{D04963DF-68B8-4749-BF26-BB969A28DB31}">
      <dgm:prSet/>
      <dgm:spPr/>
      <dgm:t>
        <a:bodyPr/>
        <a:lstStyle/>
        <a:p>
          <a:endParaRPr lang="en-US"/>
        </a:p>
      </dgm:t>
    </dgm:pt>
    <dgm:pt modelId="{13F9CA77-1155-2241-A826-E105DD2ABCFB}" type="pres">
      <dgm:prSet presAssocID="{A9F645EC-6F86-D64F-9F1E-CF18F8A1AC56}" presName="Name0" presStyleCnt="0">
        <dgm:presLayoutVars>
          <dgm:chMax val="7"/>
          <dgm:resizeHandles val="exact"/>
        </dgm:presLayoutVars>
      </dgm:prSet>
      <dgm:spPr/>
    </dgm:pt>
    <dgm:pt modelId="{9C30E044-3A10-074C-91F5-8054B9DDA95B}" type="pres">
      <dgm:prSet presAssocID="{A9F645EC-6F86-D64F-9F1E-CF18F8A1AC56}" presName="comp1" presStyleCnt="0"/>
      <dgm:spPr/>
    </dgm:pt>
    <dgm:pt modelId="{A461AC29-6EAC-C64B-A3F2-D174B1673A36}" type="pres">
      <dgm:prSet presAssocID="{A9F645EC-6F86-D64F-9F1E-CF18F8A1AC56}" presName="circle1" presStyleLbl="node1" presStyleIdx="0" presStyleCnt="2" custLinFactNeighborX="-992"/>
      <dgm:spPr/>
    </dgm:pt>
    <dgm:pt modelId="{4918D382-857C-EC40-9201-06EE4F631B18}" type="pres">
      <dgm:prSet presAssocID="{A9F645EC-6F86-D64F-9F1E-CF18F8A1AC56}" presName="c1text" presStyleLbl="node1" presStyleIdx="0" presStyleCnt="2">
        <dgm:presLayoutVars>
          <dgm:bulletEnabled val="1"/>
        </dgm:presLayoutVars>
      </dgm:prSet>
      <dgm:spPr/>
    </dgm:pt>
    <dgm:pt modelId="{7FF7742D-64EE-FB43-950F-E0C666FDE2F4}" type="pres">
      <dgm:prSet presAssocID="{A9F645EC-6F86-D64F-9F1E-CF18F8A1AC56}" presName="comp2" presStyleCnt="0"/>
      <dgm:spPr/>
    </dgm:pt>
    <dgm:pt modelId="{EA130DB8-855D-7B46-A8EE-9D6492FF1909}" type="pres">
      <dgm:prSet presAssocID="{A9F645EC-6F86-D64F-9F1E-CF18F8A1AC56}" presName="circle2" presStyleLbl="node1" presStyleIdx="1" presStyleCnt="2" custScaleX="57143" custScaleY="56614" custLinFactNeighborX="-1325" custLinFactNeighborY="-14459"/>
      <dgm:spPr/>
    </dgm:pt>
    <dgm:pt modelId="{7E5EF697-024F-A341-9656-ADC8DE08BE2B}" type="pres">
      <dgm:prSet presAssocID="{A9F645EC-6F86-D64F-9F1E-CF18F8A1AC56}" presName="c2text" presStyleLbl="node1" presStyleIdx="1" presStyleCnt="2">
        <dgm:presLayoutVars>
          <dgm:bulletEnabled val="1"/>
        </dgm:presLayoutVars>
      </dgm:prSet>
      <dgm:spPr/>
    </dgm:pt>
  </dgm:ptLst>
  <dgm:cxnLst>
    <dgm:cxn modelId="{7518A707-4548-C744-823F-1D9EA8646989}" type="presOf" srcId="{55A8BE75-1A8E-DC48-8D65-7773CC70BC51}" destId="{4918D382-857C-EC40-9201-06EE4F631B18}" srcOrd="1" destOrd="0" presId="urn:microsoft.com/office/officeart/2005/8/layout/venn2"/>
    <dgm:cxn modelId="{831BC873-9EB6-AC46-94CA-30CD1647D1DE}" type="presOf" srcId="{E05AE0E8-A6D0-0A4F-92B3-07350BC89C33}" destId="{EA130DB8-855D-7B46-A8EE-9D6492FF1909}" srcOrd="0" destOrd="0" presId="urn:microsoft.com/office/officeart/2005/8/layout/venn2"/>
    <dgm:cxn modelId="{F54C8459-9E01-6348-9D62-D53419152336}" type="presOf" srcId="{A9F645EC-6F86-D64F-9F1E-CF18F8A1AC56}" destId="{13F9CA77-1155-2241-A826-E105DD2ABCFB}" srcOrd="0" destOrd="0" presId="urn:microsoft.com/office/officeart/2005/8/layout/venn2"/>
    <dgm:cxn modelId="{9EDC34A9-A099-9745-9B0C-88F57B3955CE}" srcId="{A9F645EC-6F86-D64F-9F1E-CF18F8A1AC56}" destId="{55A8BE75-1A8E-DC48-8D65-7773CC70BC51}" srcOrd="0" destOrd="0" parTransId="{74ED200F-2BFD-C64D-BA7D-8E4ECD57AD75}" sibTransId="{5F79EDA4-B187-EA4D-B820-DB214D4E601D}"/>
    <dgm:cxn modelId="{FBBE16C5-9EA9-454C-A332-5E12C0970845}" type="presOf" srcId="{55A8BE75-1A8E-DC48-8D65-7773CC70BC51}" destId="{A461AC29-6EAC-C64B-A3F2-D174B1673A36}" srcOrd="0" destOrd="0" presId="urn:microsoft.com/office/officeart/2005/8/layout/venn2"/>
    <dgm:cxn modelId="{D04963DF-68B8-4749-BF26-BB969A28DB31}" srcId="{A9F645EC-6F86-D64F-9F1E-CF18F8A1AC56}" destId="{E05AE0E8-A6D0-0A4F-92B3-07350BC89C33}" srcOrd="1" destOrd="0" parTransId="{34A1F5E5-AC85-594F-ABCB-7F0D70374355}" sibTransId="{E27D725F-859F-964F-A267-517D2B34DE56}"/>
    <dgm:cxn modelId="{E1BD63E4-5CC7-4441-9AA7-872F6A9FC85B}" type="presOf" srcId="{E05AE0E8-A6D0-0A4F-92B3-07350BC89C33}" destId="{7E5EF697-024F-A341-9656-ADC8DE08BE2B}" srcOrd="1" destOrd="0" presId="urn:microsoft.com/office/officeart/2005/8/layout/venn2"/>
    <dgm:cxn modelId="{0667FF1F-4468-CA4A-9BD6-FDC6339FE853}" type="presParOf" srcId="{13F9CA77-1155-2241-A826-E105DD2ABCFB}" destId="{9C30E044-3A10-074C-91F5-8054B9DDA95B}" srcOrd="0" destOrd="0" presId="urn:microsoft.com/office/officeart/2005/8/layout/venn2"/>
    <dgm:cxn modelId="{867BE08D-C0E4-C44A-80BF-7C26460914BC}" type="presParOf" srcId="{9C30E044-3A10-074C-91F5-8054B9DDA95B}" destId="{A461AC29-6EAC-C64B-A3F2-D174B1673A36}" srcOrd="0" destOrd="0" presId="urn:microsoft.com/office/officeart/2005/8/layout/venn2"/>
    <dgm:cxn modelId="{5F270827-81D2-B445-BF0D-066BD63FB7AF}" type="presParOf" srcId="{9C30E044-3A10-074C-91F5-8054B9DDA95B}" destId="{4918D382-857C-EC40-9201-06EE4F631B18}" srcOrd="1" destOrd="0" presId="urn:microsoft.com/office/officeart/2005/8/layout/venn2"/>
    <dgm:cxn modelId="{88889A07-3C19-774E-9D91-B82385D87556}" type="presParOf" srcId="{13F9CA77-1155-2241-A826-E105DD2ABCFB}" destId="{7FF7742D-64EE-FB43-950F-E0C666FDE2F4}" srcOrd="1" destOrd="0" presId="urn:microsoft.com/office/officeart/2005/8/layout/venn2"/>
    <dgm:cxn modelId="{CFA02EB4-D9FB-A24D-8ED5-AA29210F8013}" type="presParOf" srcId="{7FF7742D-64EE-FB43-950F-E0C666FDE2F4}" destId="{EA130DB8-855D-7B46-A8EE-9D6492FF1909}" srcOrd="0" destOrd="0" presId="urn:microsoft.com/office/officeart/2005/8/layout/venn2"/>
    <dgm:cxn modelId="{5F0EAECD-AA38-BF4A-B66A-F75E26253A8A}" type="presParOf" srcId="{7FF7742D-64EE-FB43-950F-E0C666FDE2F4}" destId="{7E5EF697-024F-A341-9656-ADC8DE08BE2B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F645EC-6F86-D64F-9F1E-CF18F8A1AC56}" type="doc">
      <dgm:prSet loTypeId="urn:microsoft.com/office/officeart/2005/8/layout/venn2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A8BE75-1A8E-DC48-8D65-7773CC70BC51}">
      <dgm:prSet phldrT="[Text]" custT="1"/>
      <dgm:spPr>
        <a:solidFill>
          <a:srgbClr val="E15F55"/>
        </a:solidFill>
      </dgm:spPr>
      <dgm:t>
        <a:bodyPr/>
        <a:lstStyle/>
        <a:p>
          <a:r>
            <a:rPr lang="en-US" sz="2400" b="1" dirty="0">
              <a:latin typeface="Arial"/>
              <a:cs typeface="Arial"/>
            </a:rPr>
            <a:t>Privacy</a:t>
          </a:r>
          <a:endParaRPr lang="en-US" sz="1800" b="1" dirty="0">
            <a:latin typeface="Arial"/>
            <a:cs typeface="Arial"/>
          </a:endParaRPr>
        </a:p>
      </dgm:t>
    </dgm:pt>
    <dgm:pt modelId="{74ED200F-2BFD-C64D-BA7D-8E4ECD57AD75}" type="parTrans" cxnId="{9EDC34A9-A099-9745-9B0C-88F57B3955CE}">
      <dgm:prSet/>
      <dgm:spPr/>
      <dgm:t>
        <a:bodyPr/>
        <a:lstStyle/>
        <a:p>
          <a:endParaRPr lang="en-US"/>
        </a:p>
      </dgm:t>
    </dgm:pt>
    <dgm:pt modelId="{5F79EDA4-B187-EA4D-B820-DB214D4E601D}" type="sibTrans" cxnId="{9EDC34A9-A099-9745-9B0C-88F57B3955CE}">
      <dgm:prSet/>
      <dgm:spPr/>
      <dgm:t>
        <a:bodyPr/>
        <a:lstStyle/>
        <a:p>
          <a:endParaRPr lang="en-US"/>
        </a:p>
      </dgm:t>
    </dgm:pt>
    <dgm:pt modelId="{E05AE0E8-A6D0-0A4F-92B3-07350BC89C33}">
      <dgm:prSet phldrT="[Text]" custT="1"/>
      <dgm:spPr>
        <a:solidFill>
          <a:srgbClr val="004150"/>
        </a:solidFill>
        <a:ln>
          <a:noFill/>
        </a:ln>
      </dgm:spPr>
      <dgm:t>
        <a:bodyPr/>
        <a:lstStyle/>
        <a:p>
          <a:endParaRPr lang="en-US" sz="1600" b="1" dirty="0">
            <a:latin typeface="Arial"/>
            <a:cs typeface="Arial"/>
          </a:endParaRPr>
        </a:p>
      </dgm:t>
    </dgm:pt>
    <dgm:pt modelId="{34A1F5E5-AC85-594F-ABCB-7F0D70374355}" type="parTrans" cxnId="{D04963DF-68B8-4749-BF26-BB969A28DB31}">
      <dgm:prSet/>
      <dgm:spPr/>
      <dgm:t>
        <a:bodyPr/>
        <a:lstStyle/>
        <a:p>
          <a:endParaRPr lang="en-US"/>
        </a:p>
      </dgm:t>
    </dgm:pt>
    <dgm:pt modelId="{E27D725F-859F-964F-A267-517D2B34DE56}" type="sibTrans" cxnId="{D04963DF-68B8-4749-BF26-BB969A28DB31}">
      <dgm:prSet/>
      <dgm:spPr/>
      <dgm:t>
        <a:bodyPr/>
        <a:lstStyle/>
        <a:p>
          <a:endParaRPr lang="en-US"/>
        </a:p>
      </dgm:t>
    </dgm:pt>
    <dgm:pt modelId="{13F9CA77-1155-2241-A826-E105DD2ABCFB}" type="pres">
      <dgm:prSet presAssocID="{A9F645EC-6F86-D64F-9F1E-CF18F8A1AC56}" presName="Name0" presStyleCnt="0">
        <dgm:presLayoutVars>
          <dgm:chMax val="7"/>
          <dgm:resizeHandles val="exact"/>
        </dgm:presLayoutVars>
      </dgm:prSet>
      <dgm:spPr/>
    </dgm:pt>
    <dgm:pt modelId="{9C30E044-3A10-074C-91F5-8054B9DDA95B}" type="pres">
      <dgm:prSet presAssocID="{A9F645EC-6F86-D64F-9F1E-CF18F8A1AC56}" presName="comp1" presStyleCnt="0"/>
      <dgm:spPr/>
    </dgm:pt>
    <dgm:pt modelId="{A461AC29-6EAC-C64B-A3F2-D174B1673A36}" type="pres">
      <dgm:prSet presAssocID="{A9F645EC-6F86-D64F-9F1E-CF18F8A1AC56}" presName="circle1" presStyleLbl="node1" presStyleIdx="0" presStyleCnt="2" custLinFactNeighborX="-23984"/>
      <dgm:spPr/>
    </dgm:pt>
    <dgm:pt modelId="{4918D382-857C-EC40-9201-06EE4F631B18}" type="pres">
      <dgm:prSet presAssocID="{A9F645EC-6F86-D64F-9F1E-CF18F8A1AC56}" presName="c1text" presStyleLbl="node1" presStyleIdx="0" presStyleCnt="2">
        <dgm:presLayoutVars>
          <dgm:bulletEnabled val="1"/>
        </dgm:presLayoutVars>
      </dgm:prSet>
      <dgm:spPr/>
    </dgm:pt>
    <dgm:pt modelId="{7FF7742D-64EE-FB43-950F-E0C666FDE2F4}" type="pres">
      <dgm:prSet presAssocID="{A9F645EC-6F86-D64F-9F1E-CF18F8A1AC56}" presName="comp2" presStyleCnt="0"/>
      <dgm:spPr/>
    </dgm:pt>
    <dgm:pt modelId="{EA130DB8-855D-7B46-A8EE-9D6492FF1909}" type="pres">
      <dgm:prSet presAssocID="{A9F645EC-6F86-D64F-9F1E-CF18F8A1AC56}" presName="circle2" presStyleLbl="node1" presStyleIdx="1" presStyleCnt="2" custScaleX="57143" custScaleY="56614" custLinFactNeighborX="-32245" custLinFactNeighborY="-14515"/>
      <dgm:spPr/>
    </dgm:pt>
    <dgm:pt modelId="{7E5EF697-024F-A341-9656-ADC8DE08BE2B}" type="pres">
      <dgm:prSet presAssocID="{A9F645EC-6F86-D64F-9F1E-CF18F8A1AC56}" presName="c2text" presStyleLbl="node1" presStyleIdx="1" presStyleCnt="2">
        <dgm:presLayoutVars>
          <dgm:bulletEnabled val="1"/>
        </dgm:presLayoutVars>
      </dgm:prSet>
      <dgm:spPr/>
    </dgm:pt>
  </dgm:ptLst>
  <dgm:cxnLst>
    <dgm:cxn modelId="{C88AA510-56BA-084A-9FC0-BB31C1B65D87}" type="presOf" srcId="{E05AE0E8-A6D0-0A4F-92B3-07350BC89C33}" destId="{7E5EF697-024F-A341-9656-ADC8DE08BE2B}" srcOrd="1" destOrd="0" presId="urn:microsoft.com/office/officeart/2005/8/layout/venn2"/>
    <dgm:cxn modelId="{D6A24F2B-CAF1-8646-AB1C-FD881749EF6A}" type="presOf" srcId="{E05AE0E8-A6D0-0A4F-92B3-07350BC89C33}" destId="{EA130DB8-855D-7B46-A8EE-9D6492FF1909}" srcOrd="0" destOrd="0" presId="urn:microsoft.com/office/officeart/2005/8/layout/venn2"/>
    <dgm:cxn modelId="{D1043C2E-01EB-8645-AFA7-97AF70840D2C}" type="presOf" srcId="{55A8BE75-1A8E-DC48-8D65-7773CC70BC51}" destId="{A461AC29-6EAC-C64B-A3F2-D174B1673A36}" srcOrd="0" destOrd="0" presId="urn:microsoft.com/office/officeart/2005/8/layout/venn2"/>
    <dgm:cxn modelId="{B600006A-01C9-B643-A80E-5D6C986F4D26}" type="presOf" srcId="{A9F645EC-6F86-D64F-9F1E-CF18F8A1AC56}" destId="{13F9CA77-1155-2241-A826-E105DD2ABCFB}" srcOrd="0" destOrd="0" presId="urn:microsoft.com/office/officeart/2005/8/layout/venn2"/>
    <dgm:cxn modelId="{FB2EF971-6249-8943-A1C5-7FDA5DE23508}" type="presOf" srcId="{55A8BE75-1A8E-DC48-8D65-7773CC70BC51}" destId="{4918D382-857C-EC40-9201-06EE4F631B18}" srcOrd="1" destOrd="0" presId="urn:microsoft.com/office/officeart/2005/8/layout/venn2"/>
    <dgm:cxn modelId="{9EDC34A9-A099-9745-9B0C-88F57B3955CE}" srcId="{A9F645EC-6F86-D64F-9F1E-CF18F8A1AC56}" destId="{55A8BE75-1A8E-DC48-8D65-7773CC70BC51}" srcOrd="0" destOrd="0" parTransId="{74ED200F-2BFD-C64D-BA7D-8E4ECD57AD75}" sibTransId="{5F79EDA4-B187-EA4D-B820-DB214D4E601D}"/>
    <dgm:cxn modelId="{D04963DF-68B8-4749-BF26-BB969A28DB31}" srcId="{A9F645EC-6F86-D64F-9F1E-CF18F8A1AC56}" destId="{E05AE0E8-A6D0-0A4F-92B3-07350BC89C33}" srcOrd="1" destOrd="0" parTransId="{34A1F5E5-AC85-594F-ABCB-7F0D70374355}" sibTransId="{E27D725F-859F-964F-A267-517D2B34DE56}"/>
    <dgm:cxn modelId="{BF787538-3E3E-0540-843F-233EA31EF966}" type="presParOf" srcId="{13F9CA77-1155-2241-A826-E105DD2ABCFB}" destId="{9C30E044-3A10-074C-91F5-8054B9DDA95B}" srcOrd="0" destOrd="0" presId="urn:microsoft.com/office/officeart/2005/8/layout/venn2"/>
    <dgm:cxn modelId="{96A91019-8CEC-474D-BDB3-6BDE4D0065D9}" type="presParOf" srcId="{9C30E044-3A10-074C-91F5-8054B9DDA95B}" destId="{A461AC29-6EAC-C64B-A3F2-D174B1673A36}" srcOrd="0" destOrd="0" presId="urn:microsoft.com/office/officeart/2005/8/layout/venn2"/>
    <dgm:cxn modelId="{594DA904-CBA6-2A4C-814D-378D6EA33C92}" type="presParOf" srcId="{9C30E044-3A10-074C-91F5-8054B9DDA95B}" destId="{4918D382-857C-EC40-9201-06EE4F631B18}" srcOrd="1" destOrd="0" presId="urn:microsoft.com/office/officeart/2005/8/layout/venn2"/>
    <dgm:cxn modelId="{1391D3A4-FE49-4A44-83F9-A1078670E586}" type="presParOf" srcId="{13F9CA77-1155-2241-A826-E105DD2ABCFB}" destId="{7FF7742D-64EE-FB43-950F-E0C666FDE2F4}" srcOrd="1" destOrd="0" presId="urn:microsoft.com/office/officeart/2005/8/layout/venn2"/>
    <dgm:cxn modelId="{99813378-5C5E-D743-93D1-FD01021AC34F}" type="presParOf" srcId="{7FF7742D-64EE-FB43-950F-E0C666FDE2F4}" destId="{EA130DB8-855D-7B46-A8EE-9D6492FF1909}" srcOrd="0" destOrd="0" presId="urn:microsoft.com/office/officeart/2005/8/layout/venn2"/>
    <dgm:cxn modelId="{6D56ED32-3D6A-4940-8C79-6845F3ECB375}" type="presParOf" srcId="{7FF7742D-64EE-FB43-950F-E0C666FDE2F4}" destId="{7E5EF697-024F-A341-9656-ADC8DE08BE2B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F645EC-6F86-D64F-9F1E-CF18F8A1AC56}" type="doc">
      <dgm:prSet loTypeId="urn:microsoft.com/office/officeart/2005/8/layout/venn1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A8BE75-1A8E-DC48-8D65-7773CC70BC51}">
      <dgm:prSet phldrT="[Text]" custT="1"/>
      <dgm:spPr>
        <a:solidFill>
          <a:srgbClr val="E15F55">
            <a:alpha val="67000"/>
          </a:srgbClr>
        </a:solidFill>
      </dgm:spPr>
      <dgm:t>
        <a:bodyPr/>
        <a:lstStyle/>
        <a:p>
          <a:endParaRPr lang="en-US" sz="1900" b="1" dirty="0">
            <a:solidFill>
              <a:schemeClr val="bg1"/>
            </a:solidFill>
            <a:effectLst/>
            <a:latin typeface="Arial"/>
            <a:cs typeface="Arial"/>
          </a:endParaRPr>
        </a:p>
      </dgm:t>
    </dgm:pt>
    <dgm:pt modelId="{74ED200F-2BFD-C64D-BA7D-8E4ECD57AD75}" type="parTrans" cxnId="{9EDC34A9-A099-9745-9B0C-88F57B3955CE}">
      <dgm:prSet/>
      <dgm:spPr/>
      <dgm:t>
        <a:bodyPr/>
        <a:lstStyle/>
        <a:p>
          <a:endParaRPr lang="en-US"/>
        </a:p>
      </dgm:t>
    </dgm:pt>
    <dgm:pt modelId="{5F79EDA4-B187-EA4D-B820-DB214D4E601D}" type="sibTrans" cxnId="{9EDC34A9-A099-9745-9B0C-88F57B3955CE}">
      <dgm:prSet/>
      <dgm:spPr/>
      <dgm:t>
        <a:bodyPr/>
        <a:lstStyle/>
        <a:p>
          <a:endParaRPr lang="en-US"/>
        </a:p>
      </dgm:t>
    </dgm:pt>
    <dgm:pt modelId="{E05AE0E8-A6D0-0A4F-92B3-07350BC89C33}">
      <dgm:prSet phldrT="[Text]" custT="1"/>
      <dgm:spPr>
        <a:solidFill>
          <a:srgbClr val="004150">
            <a:alpha val="38000"/>
          </a:srgbClr>
        </a:solidFill>
        <a:ln>
          <a:noFill/>
        </a:ln>
      </dgm:spPr>
      <dgm:t>
        <a:bodyPr/>
        <a:lstStyle/>
        <a:p>
          <a:endParaRPr lang="en-US" sz="1600" b="1" baseline="0" dirty="0">
            <a:effectLst/>
            <a:latin typeface="Arial"/>
            <a:cs typeface="Arial"/>
          </a:endParaRPr>
        </a:p>
      </dgm:t>
    </dgm:pt>
    <dgm:pt modelId="{E27D725F-859F-964F-A267-517D2B34DE56}" type="sibTrans" cxnId="{D04963DF-68B8-4749-BF26-BB969A28DB31}">
      <dgm:prSet/>
      <dgm:spPr/>
      <dgm:t>
        <a:bodyPr/>
        <a:lstStyle/>
        <a:p>
          <a:endParaRPr lang="en-US"/>
        </a:p>
      </dgm:t>
    </dgm:pt>
    <dgm:pt modelId="{34A1F5E5-AC85-594F-ABCB-7F0D70374355}" type="parTrans" cxnId="{D04963DF-68B8-4749-BF26-BB969A28DB31}">
      <dgm:prSet/>
      <dgm:spPr/>
      <dgm:t>
        <a:bodyPr/>
        <a:lstStyle/>
        <a:p>
          <a:endParaRPr lang="en-US"/>
        </a:p>
      </dgm:t>
    </dgm:pt>
    <dgm:pt modelId="{12AAB3DF-AC63-AC4C-82EE-CA976B643B7D}" type="pres">
      <dgm:prSet presAssocID="{A9F645EC-6F86-D64F-9F1E-CF18F8A1AC56}" presName="compositeShape" presStyleCnt="0">
        <dgm:presLayoutVars>
          <dgm:chMax val="7"/>
          <dgm:dir/>
          <dgm:resizeHandles val="exact"/>
        </dgm:presLayoutVars>
      </dgm:prSet>
      <dgm:spPr/>
    </dgm:pt>
    <dgm:pt modelId="{5CEDC67D-BA33-B64B-B065-A4D93DA3D858}" type="pres">
      <dgm:prSet presAssocID="{55A8BE75-1A8E-DC48-8D65-7773CC70BC51}" presName="circ1" presStyleLbl="vennNode1" presStyleIdx="0" presStyleCnt="2"/>
      <dgm:spPr/>
    </dgm:pt>
    <dgm:pt modelId="{AD98D6B3-2C22-454B-B1F2-18EA49BB2530}" type="pres">
      <dgm:prSet presAssocID="{55A8BE75-1A8E-DC48-8D65-7773CC70BC5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019000A-9C4F-3747-B270-3FFF554BB6E8}" type="pres">
      <dgm:prSet presAssocID="{E05AE0E8-A6D0-0A4F-92B3-07350BC89C33}" presName="circ2" presStyleLbl="vennNode1" presStyleIdx="1" presStyleCnt="2"/>
      <dgm:spPr/>
    </dgm:pt>
    <dgm:pt modelId="{84985486-7D34-0742-9B64-24449A52533A}" type="pres">
      <dgm:prSet presAssocID="{E05AE0E8-A6D0-0A4F-92B3-07350BC89C3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B61F11E-918E-7745-9839-D4B9528C4215}" type="presOf" srcId="{E05AE0E8-A6D0-0A4F-92B3-07350BC89C33}" destId="{84985486-7D34-0742-9B64-24449A52533A}" srcOrd="1" destOrd="0" presId="urn:microsoft.com/office/officeart/2005/8/layout/venn1"/>
    <dgm:cxn modelId="{F91AD76C-6696-C549-8C18-C26EB136A8CF}" type="presOf" srcId="{55A8BE75-1A8E-DC48-8D65-7773CC70BC51}" destId="{AD98D6B3-2C22-454B-B1F2-18EA49BB2530}" srcOrd="1" destOrd="0" presId="urn:microsoft.com/office/officeart/2005/8/layout/venn1"/>
    <dgm:cxn modelId="{520CF758-D077-9C45-9B7E-FDDA95386B80}" type="presOf" srcId="{55A8BE75-1A8E-DC48-8D65-7773CC70BC51}" destId="{5CEDC67D-BA33-B64B-B065-A4D93DA3D858}" srcOrd="0" destOrd="0" presId="urn:microsoft.com/office/officeart/2005/8/layout/venn1"/>
    <dgm:cxn modelId="{5908E781-AE57-A34A-ADFF-AF7A9924E13C}" type="presOf" srcId="{A9F645EC-6F86-D64F-9F1E-CF18F8A1AC56}" destId="{12AAB3DF-AC63-AC4C-82EE-CA976B643B7D}" srcOrd="0" destOrd="0" presId="urn:microsoft.com/office/officeart/2005/8/layout/venn1"/>
    <dgm:cxn modelId="{9CC15C8D-5DB8-EE4C-A9CF-962448C87AC1}" type="presOf" srcId="{E05AE0E8-A6D0-0A4F-92B3-07350BC89C33}" destId="{F019000A-9C4F-3747-B270-3FFF554BB6E8}" srcOrd="0" destOrd="0" presId="urn:microsoft.com/office/officeart/2005/8/layout/venn1"/>
    <dgm:cxn modelId="{9EDC34A9-A099-9745-9B0C-88F57B3955CE}" srcId="{A9F645EC-6F86-D64F-9F1E-CF18F8A1AC56}" destId="{55A8BE75-1A8E-DC48-8D65-7773CC70BC51}" srcOrd="0" destOrd="0" parTransId="{74ED200F-2BFD-C64D-BA7D-8E4ECD57AD75}" sibTransId="{5F79EDA4-B187-EA4D-B820-DB214D4E601D}"/>
    <dgm:cxn modelId="{D04963DF-68B8-4749-BF26-BB969A28DB31}" srcId="{A9F645EC-6F86-D64F-9F1E-CF18F8A1AC56}" destId="{E05AE0E8-A6D0-0A4F-92B3-07350BC89C33}" srcOrd="1" destOrd="0" parTransId="{34A1F5E5-AC85-594F-ABCB-7F0D70374355}" sibTransId="{E27D725F-859F-964F-A267-517D2B34DE56}"/>
    <dgm:cxn modelId="{6E65E99F-A848-314D-A230-CCC821FBB615}" type="presParOf" srcId="{12AAB3DF-AC63-AC4C-82EE-CA976B643B7D}" destId="{5CEDC67D-BA33-B64B-B065-A4D93DA3D858}" srcOrd="0" destOrd="0" presId="urn:microsoft.com/office/officeart/2005/8/layout/venn1"/>
    <dgm:cxn modelId="{F59F166A-4D4A-5A4F-9896-89F6D470057E}" type="presParOf" srcId="{12AAB3DF-AC63-AC4C-82EE-CA976B643B7D}" destId="{AD98D6B3-2C22-454B-B1F2-18EA49BB2530}" srcOrd="1" destOrd="0" presId="urn:microsoft.com/office/officeart/2005/8/layout/venn1"/>
    <dgm:cxn modelId="{118EDD76-22C8-9B43-AD90-9776D4091942}" type="presParOf" srcId="{12AAB3DF-AC63-AC4C-82EE-CA976B643B7D}" destId="{F019000A-9C4F-3747-B270-3FFF554BB6E8}" srcOrd="2" destOrd="0" presId="urn:microsoft.com/office/officeart/2005/8/layout/venn1"/>
    <dgm:cxn modelId="{3AE26264-5DC3-5B46-8EBE-74E12D3EE737}" type="presParOf" srcId="{12AAB3DF-AC63-AC4C-82EE-CA976B643B7D}" destId="{84985486-7D34-0742-9B64-24449A52533A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61AC29-6EAC-C64B-A3F2-D174B1673A36}">
      <dsp:nvSpPr>
        <dsp:cNvPr id="0" name=""/>
        <dsp:cNvSpPr/>
      </dsp:nvSpPr>
      <dsp:spPr>
        <a:xfrm>
          <a:off x="1111252" y="0"/>
          <a:ext cx="3200400" cy="3200400"/>
        </a:xfrm>
        <a:prstGeom prst="ellipse">
          <a:avLst/>
        </a:prstGeom>
        <a:solidFill>
          <a:srgbClr val="0041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Arial"/>
              <a:cs typeface="Arial"/>
            </a:rPr>
            <a:t>Security</a:t>
          </a:r>
          <a:endParaRPr lang="en-US" sz="1800" b="1" kern="1200" dirty="0">
            <a:latin typeface="Arial"/>
            <a:cs typeface="Arial"/>
          </a:endParaRPr>
        </a:p>
      </dsp:txBody>
      <dsp:txXfrm>
        <a:off x="1871347" y="240030"/>
        <a:ext cx="1680210" cy="544068"/>
      </dsp:txXfrm>
    </dsp:sp>
    <dsp:sp modelId="{EA130DB8-855D-7B46-A8EE-9D6492FF1909}">
      <dsp:nvSpPr>
        <dsp:cNvPr id="0" name=""/>
        <dsp:cNvSpPr/>
      </dsp:nvSpPr>
      <dsp:spPr>
        <a:xfrm>
          <a:off x="2025594" y="973737"/>
          <a:ext cx="1371603" cy="1358905"/>
        </a:xfrm>
        <a:prstGeom prst="ellipse">
          <a:avLst/>
        </a:prstGeom>
        <a:solidFill>
          <a:srgbClr val="E15F55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Arial"/>
              <a:cs typeface="Arial"/>
            </a:rPr>
            <a:t>Privacy</a:t>
          </a:r>
        </a:p>
      </dsp:txBody>
      <dsp:txXfrm>
        <a:off x="2226460" y="1313464"/>
        <a:ext cx="969870" cy="679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61AC29-6EAC-C64B-A3F2-D174B1673A36}">
      <dsp:nvSpPr>
        <dsp:cNvPr id="0" name=""/>
        <dsp:cNvSpPr/>
      </dsp:nvSpPr>
      <dsp:spPr>
        <a:xfrm>
          <a:off x="375416" y="0"/>
          <a:ext cx="3200400" cy="3200400"/>
        </a:xfrm>
        <a:prstGeom prst="ellipse">
          <a:avLst/>
        </a:prstGeom>
        <a:solidFill>
          <a:srgbClr val="E15F55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Arial"/>
              <a:cs typeface="Arial"/>
            </a:rPr>
            <a:t>Privacy</a:t>
          </a:r>
          <a:endParaRPr lang="en-US" sz="1800" b="1" kern="1200" dirty="0">
            <a:latin typeface="Arial"/>
            <a:cs typeface="Arial"/>
          </a:endParaRPr>
        </a:p>
      </dsp:txBody>
      <dsp:txXfrm>
        <a:off x="1135511" y="240030"/>
        <a:ext cx="1680210" cy="544068"/>
      </dsp:txXfrm>
    </dsp:sp>
    <dsp:sp modelId="{EA130DB8-855D-7B46-A8EE-9D6492FF1909}">
      <dsp:nvSpPr>
        <dsp:cNvPr id="0" name=""/>
        <dsp:cNvSpPr/>
      </dsp:nvSpPr>
      <dsp:spPr>
        <a:xfrm>
          <a:off x="1283421" y="972393"/>
          <a:ext cx="1371603" cy="1358905"/>
        </a:xfrm>
        <a:prstGeom prst="ellipse">
          <a:avLst/>
        </a:prstGeom>
        <a:solidFill>
          <a:srgbClr val="00415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kern="1200" dirty="0">
            <a:latin typeface="Arial"/>
            <a:cs typeface="Arial"/>
          </a:endParaRPr>
        </a:p>
      </dsp:txBody>
      <dsp:txXfrm>
        <a:off x="1484288" y="1312119"/>
        <a:ext cx="969870" cy="6794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EDC67D-BA33-B64B-B065-A4D93DA3D858}">
      <dsp:nvSpPr>
        <dsp:cNvPr id="0" name=""/>
        <dsp:cNvSpPr/>
      </dsp:nvSpPr>
      <dsp:spPr>
        <a:xfrm>
          <a:off x="121042" y="78716"/>
          <a:ext cx="2985715" cy="2985715"/>
        </a:xfrm>
        <a:prstGeom prst="ellipse">
          <a:avLst/>
        </a:prstGeom>
        <a:solidFill>
          <a:srgbClr val="E15F55">
            <a:alpha val="67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b="1" kern="1200" dirty="0">
            <a:solidFill>
              <a:schemeClr val="bg1"/>
            </a:solidFill>
            <a:effectLst/>
            <a:latin typeface="Arial"/>
            <a:cs typeface="Arial"/>
          </a:endParaRPr>
        </a:p>
      </dsp:txBody>
      <dsp:txXfrm>
        <a:off x="537966" y="430796"/>
        <a:ext cx="1721493" cy="2281555"/>
      </dsp:txXfrm>
    </dsp:sp>
    <dsp:sp modelId="{F019000A-9C4F-3747-B270-3FFF554BB6E8}">
      <dsp:nvSpPr>
        <dsp:cNvPr id="0" name=""/>
        <dsp:cNvSpPr/>
      </dsp:nvSpPr>
      <dsp:spPr>
        <a:xfrm>
          <a:off x="2272909" y="78716"/>
          <a:ext cx="2985715" cy="2985715"/>
        </a:xfrm>
        <a:prstGeom prst="ellipse">
          <a:avLst/>
        </a:prstGeom>
        <a:solidFill>
          <a:srgbClr val="004150">
            <a:alpha val="38000"/>
          </a:srgb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kern="1200" baseline="0" dirty="0">
            <a:effectLst/>
            <a:latin typeface="Arial"/>
            <a:cs typeface="Arial"/>
          </a:endParaRPr>
        </a:p>
      </dsp:txBody>
      <dsp:txXfrm>
        <a:off x="3120206" y="430796"/>
        <a:ext cx="1721493" cy="22815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2F86F-14BD-4188-90AB-279CCC4EE6E0}" type="datetimeFigureOut">
              <a:rPr lang="en-NZ" smtClean="0"/>
              <a:t>13/11/2018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1C732-42A1-4111-8D51-04FE22E3FA1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42543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1037" y="4783137"/>
            <a:ext cx="5445124" cy="39131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3625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1037" y="4783137"/>
            <a:ext cx="5445124" cy="39131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0657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030EB-2B24-496C-8CF1-82D9DF422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347450-4C49-4D88-8418-2708B3C95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B3DF9-C9D0-4230-A425-8E5F8664C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9455-6FA4-47D1-AED9-563292F4CFB0}" type="datetimeFigureOut">
              <a:rPr lang="en-NZ" smtClean="0"/>
              <a:t>13/11/2018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B9D92-DD6B-4B7B-865B-DE16DFDC4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0CC69-0E89-4C0B-95E7-DC636A3E4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4A7A-97BE-4D5A-A004-BFEDA76DCD3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63495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ED115-FC00-4205-814E-A07E539FA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31B681-AC54-41A4-9DB2-03A4E2E23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0D13E-32E0-422B-B85D-C5810B667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9455-6FA4-47D1-AED9-563292F4CFB0}" type="datetimeFigureOut">
              <a:rPr lang="en-NZ" smtClean="0"/>
              <a:t>13/11/2018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8A55C-8B1E-4BA7-AEFD-14E8B7BB4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51BA4-4A70-4ECC-A90A-CB37451F7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4A7A-97BE-4D5A-A004-BFEDA76DCD3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23568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8CD375-BCD4-4F25-8C31-7201F8FCAB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0481BD-143B-41A2-94E8-5A6F48E32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02E7C-82D9-48D9-A600-D35AEA9A8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9455-6FA4-47D1-AED9-563292F4CFB0}" type="datetimeFigureOut">
              <a:rPr lang="en-NZ" smtClean="0"/>
              <a:t>13/11/2018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9E155-ED2B-4B38-BB51-C4C2F9D3D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666F7-3FEE-45BD-8B17-FD22971ED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4A7A-97BE-4D5A-A004-BFEDA76DCD3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95127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1FC01-FB3B-4F84-9CB5-639FCC0F5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979478-0750-45DC-A6B4-99D126BDA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89D3E-260F-40E1-A893-D9C75FE3D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B005-541A-42B0-AB64-26E3539AA065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13/11/2018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9C9F0-D7AC-4678-8C17-36F33275B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CD9CE-E202-48EB-9365-831843BE5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4082-C8AB-4DF7-8281-60D750F38916}" type="slidenum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469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D6D11-9B88-4F77-B365-FD4FE0F4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609BB-A8FF-473B-A1F9-DEFD1322C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10487-5827-4368-B9A8-6C1D69D82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B005-541A-42B0-AB64-26E3539AA065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13/11/2018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A6DD6-4F9F-4205-8EC1-D8C2B4586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17BFD-21CC-4885-AAEF-71F49348B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4082-C8AB-4DF7-8281-60D750F38916}" type="slidenum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779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E4128-21D0-4A76-B196-2680E9C9B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D2427-81C5-438D-B98B-D8D80B6E8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EF2C1-BEA7-4F81-AC73-92CDA9F1C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B005-541A-42B0-AB64-26E3539AA065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13/11/2018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17BB0-E338-47B4-80D2-FDF87D7A7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A4E1D-9C5C-4050-82DD-9A5C93B56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4082-C8AB-4DF7-8281-60D750F38916}" type="slidenum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986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3410F-2D9C-4BBC-B505-438FA1953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FC0AE-B8C9-4FF6-895F-6425DA665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628B43-82D6-46E5-A174-77E9DAED9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4148D-C359-4753-B891-5DB0217E4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B005-541A-42B0-AB64-26E3539AA065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13/11/2018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310A7-DEE4-48D9-A2BA-DE862B329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9F067-9D25-44F7-8A3F-07219A053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4082-C8AB-4DF7-8281-60D750F38916}" type="slidenum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486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19198-C2B8-4493-ACB6-5CD4335FE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01FF2-4491-46E7-B602-A6A2B5DA0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8906D-0E93-4C6C-A33D-D8CF77EB8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023379-7CE9-4CB3-B066-CFF0023966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DB6DAF-178B-4B0E-90F3-1CE8788F65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D61474-48C4-40D4-A333-589FF2683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B005-541A-42B0-AB64-26E3539AA065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13/11/2018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8E5450-42ED-415D-96FE-A9F5056A9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93FD4F-2E33-4869-8EEB-1338795B0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4082-C8AB-4DF7-8281-60D750F38916}" type="slidenum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880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7FD00-D01F-4686-BC97-A70CC1DFD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68A762-E30D-414A-8929-E41B12E02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B005-541A-42B0-AB64-26E3539AA065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13/11/2018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1556E3-439B-409C-8E89-B9CDAE877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0F63FB-A4CA-432A-B94E-C061041F8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4082-C8AB-4DF7-8281-60D750F38916}" type="slidenum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3273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0321B9-2466-4587-9B7D-1531CAEA9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B005-541A-42B0-AB64-26E3539AA065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13/11/2018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73904E-890E-425D-8E83-7FD788A18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121803-719B-417F-ADD2-9567222D9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4082-C8AB-4DF7-8281-60D750F38916}" type="slidenum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0331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53109-345F-4032-9923-CD411EF72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6BA88-1A9B-467A-8AA1-6D15AFE49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084687-147D-4262-BD7D-D6D202CC9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9EC73-EEC1-482C-AE9B-7D1F3E71C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B005-541A-42B0-AB64-26E3539AA065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13/11/2018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3288B-2042-4A33-AFBA-BADF2CD56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9B1EA-6CFB-40B0-A46C-7E1EBE705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4082-C8AB-4DF7-8281-60D750F38916}" type="slidenum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77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65779-D768-4F53-BE77-6B3D70ED3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E9E41-5494-4804-9D4F-902601F7D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49509-D24D-4374-8E37-451331CD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9455-6FA4-47D1-AED9-563292F4CFB0}" type="datetimeFigureOut">
              <a:rPr lang="en-NZ" smtClean="0"/>
              <a:t>13/11/2018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02D7E-26AC-4CBB-A245-C4A0EFBD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57CE7-8602-4036-9AE3-EA872967C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4A7A-97BE-4D5A-A004-BFEDA76DCD3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982709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0E999-E92A-45D9-AE40-C940467CF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6A9B41-C27B-4739-92E5-C9B183C6CF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D9DEE7-04CA-49A4-A122-E3ECFDEF3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DB111-8B92-4179-9A53-001DFF50F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B005-541A-42B0-AB64-26E3539AA065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13/11/2018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58B31-186D-41A6-B1CB-C05140028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1E525-51D4-44E7-9FE9-13EE7071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4082-C8AB-4DF7-8281-60D750F38916}" type="slidenum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0709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C7FB9-00EC-4306-8A26-8716A0B81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E9D19-1644-4F6A-9416-2E6DBF17B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EDA86-CB5D-41EA-AC3E-9B17C4E32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B005-541A-42B0-AB64-26E3539AA065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13/11/2018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8A985-411A-415F-9DC1-CE5DE23D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34A5A-9BA4-4FCB-B5BD-037581322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4082-C8AB-4DF7-8281-60D750F38916}" type="slidenum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3525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72A230-DE79-4FD3-9421-1D7B7FA4A7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1AF38-BA04-4007-A3BD-2B1B22CCF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190E3-302B-4705-A1C3-C28B07E0E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B005-541A-42B0-AB64-26E3539AA065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13/11/2018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3E906-5AF4-4D45-A73E-90274A8BF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ABBD2-0942-458C-ADCB-449664034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4082-C8AB-4DF7-8281-60D750F38916}" type="slidenum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6675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1FC01-FB3B-4F84-9CB5-639FCC0F5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979478-0750-45DC-A6B4-99D126BDA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89D3E-260F-40E1-A893-D9C75FE3D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B005-541A-42B0-AB64-26E3539AA065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13/11/2018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9C9F0-D7AC-4678-8C17-36F33275B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CD9CE-E202-48EB-9365-831843BE5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4082-C8AB-4DF7-8281-60D750F38916}" type="slidenum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8416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D6D11-9B88-4F77-B365-FD4FE0F4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609BB-A8FF-473B-A1F9-DEFD1322C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10487-5827-4368-B9A8-6C1D69D82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B005-541A-42B0-AB64-26E3539AA065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13/11/2018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A6DD6-4F9F-4205-8EC1-D8C2B4586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17BFD-21CC-4885-AAEF-71F49348B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4082-C8AB-4DF7-8281-60D750F38916}" type="slidenum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8869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E4128-21D0-4A76-B196-2680E9C9B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D2427-81C5-438D-B98B-D8D80B6E8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EF2C1-BEA7-4F81-AC73-92CDA9F1C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B005-541A-42B0-AB64-26E3539AA065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13/11/2018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17BB0-E338-47B4-80D2-FDF87D7A7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A4E1D-9C5C-4050-82DD-9A5C93B56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4082-C8AB-4DF7-8281-60D750F38916}" type="slidenum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4449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3410F-2D9C-4BBC-B505-438FA1953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FC0AE-B8C9-4FF6-895F-6425DA665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628B43-82D6-46E5-A174-77E9DAED9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4148D-C359-4753-B891-5DB0217E4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B005-541A-42B0-AB64-26E3539AA065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13/11/2018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310A7-DEE4-48D9-A2BA-DE862B329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9F067-9D25-44F7-8A3F-07219A053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4082-C8AB-4DF7-8281-60D750F38916}" type="slidenum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6910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19198-C2B8-4493-ACB6-5CD4335FE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01FF2-4491-46E7-B602-A6A2B5DA0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8906D-0E93-4C6C-A33D-D8CF77EB8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023379-7CE9-4CB3-B066-CFF0023966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DB6DAF-178B-4B0E-90F3-1CE8788F65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D61474-48C4-40D4-A333-589FF2683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B005-541A-42B0-AB64-26E3539AA065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13/11/2018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8E5450-42ED-415D-96FE-A9F5056A9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93FD4F-2E33-4869-8EEB-1338795B0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4082-C8AB-4DF7-8281-60D750F38916}" type="slidenum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2221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7FD00-D01F-4686-BC97-A70CC1DFD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68A762-E30D-414A-8929-E41B12E02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B005-541A-42B0-AB64-26E3539AA065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13/11/2018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1556E3-439B-409C-8E89-B9CDAE877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0F63FB-A4CA-432A-B94E-C061041F8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4082-C8AB-4DF7-8281-60D750F38916}" type="slidenum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900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0321B9-2466-4587-9B7D-1531CAEA9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B005-541A-42B0-AB64-26E3539AA065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13/11/2018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73904E-890E-425D-8E83-7FD788A18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121803-719B-417F-ADD2-9567222D9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4082-C8AB-4DF7-8281-60D750F38916}" type="slidenum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423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81BCB-D7D7-41D0-BE5E-F121E26A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62358-281E-4BB2-87A1-9E55F4D51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91E3A-58A8-42E2-B0DF-A67CB10A6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9455-6FA4-47D1-AED9-563292F4CFB0}" type="datetimeFigureOut">
              <a:rPr lang="en-NZ" smtClean="0"/>
              <a:t>13/11/2018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C63F8-DC3A-4511-A16E-F9F9E166D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6E7E4-0254-4852-968E-58AB9D8AD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4A7A-97BE-4D5A-A004-BFEDA76DCD3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60182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53109-345F-4032-9923-CD411EF72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6BA88-1A9B-467A-8AA1-6D15AFE49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084687-147D-4262-BD7D-D6D202CC9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9EC73-EEC1-482C-AE9B-7D1F3E71C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B005-541A-42B0-AB64-26E3539AA065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13/11/2018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3288B-2042-4A33-AFBA-BADF2CD56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9B1EA-6CFB-40B0-A46C-7E1EBE705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4082-C8AB-4DF7-8281-60D750F38916}" type="slidenum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5790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0E999-E92A-45D9-AE40-C940467CF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6A9B41-C27B-4739-92E5-C9B183C6CF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D9DEE7-04CA-49A4-A122-E3ECFDEF3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DB111-8B92-4179-9A53-001DFF50F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B005-541A-42B0-AB64-26E3539AA065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13/11/2018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58B31-186D-41A6-B1CB-C05140028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1E525-51D4-44E7-9FE9-13EE7071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4082-C8AB-4DF7-8281-60D750F38916}" type="slidenum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9481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C7FB9-00EC-4306-8A26-8716A0B81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E9D19-1644-4F6A-9416-2E6DBF17B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EDA86-CB5D-41EA-AC3E-9B17C4E32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B005-541A-42B0-AB64-26E3539AA065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13/11/2018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8A985-411A-415F-9DC1-CE5DE23D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34A5A-9BA4-4FCB-B5BD-037581322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4082-C8AB-4DF7-8281-60D750F38916}" type="slidenum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1095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72A230-DE79-4FD3-9421-1D7B7FA4A7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1AF38-BA04-4007-A3BD-2B1B22CCF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190E3-302B-4705-A1C3-C28B07E0E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B005-541A-42B0-AB64-26E3539AA065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13/11/2018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3E906-5AF4-4D45-A73E-90274A8BF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ABBD2-0942-458C-ADCB-449664034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4082-C8AB-4DF7-8281-60D750F38916}" type="slidenum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6314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1FC01-FB3B-4F84-9CB5-639FCC0F5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979478-0750-45DC-A6B4-99D126BDA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89D3E-260F-40E1-A893-D9C75FE3D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B005-541A-42B0-AB64-26E3539AA065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13/11/2018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9C9F0-D7AC-4678-8C17-36F33275B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CD9CE-E202-48EB-9365-831843BE5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4082-C8AB-4DF7-8281-60D750F38916}" type="slidenum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1775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D6D11-9B88-4F77-B365-FD4FE0F4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609BB-A8FF-473B-A1F9-DEFD1322C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10487-5827-4368-B9A8-6C1D69D82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B005-541A-42B0-AB64-26E3539AA065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13/11/2018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A6DD6-4F9F-4205-8EC1-D8C2B4586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17BFD-21CC-4885-AAEF-71F49348B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4082-C8AB-4DF7-8281-60D750F38916}" type="slidenum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0899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E4128-21D0-4A76-B196-2680E9C9B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D2427-81C5-438D-B98B-D8D80B6E8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EF2C1-BEA7-4F81-AC73-92CDA9F1C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B005-541A-42B0-AB64-26E3539AA065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13/11/2018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17BB0-E338-47B4-80D2-FDF87D7A7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A4E1D-9C5C-4050-82DD-9A5C93B56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4082-C8AB-4DF7-8281-60D750F38916}" type="slidenum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38258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3410F-2D9C-4BBC-B505-438FA1953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FC0AE-B8C9-4FF6-895F-6425DA665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628B43-82D6-46E5-A174-77E9DAED9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4148D-C359-4753-B891-5DB0217E4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B005-541A-42B0-AB64-26E3539AA065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13/11/2018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310A7-DEE4-48D9-A2BA-DE862B329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9F067-9D25-44F7-8A3F-07219A053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4082-C8AB-4DF7-8281-60D750F38916}" type="slidenum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0417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19198-C2B8-4493-ACB6-5CD4335FE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01FF2-4491-46E7-B602-A6A2B5DA0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8906D-0E93-4C6C-A33D-D8CF77EB8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023379-7CE9-4CB3-B066-CFF0023966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DB6DAF-178B-4B0E-90F3-1CE8788F65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D61474-48C4-40D4-A333-589FF2683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B005-541A-42B0-AB64-26E3539AA065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13/11/2018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8E5450-42ED-415D-96FE-A9F5056A9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93FD4F-2E33-4869-8EEB-1338795B0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4082-C8AB-4DF7-8281-60D750F38916}" type="slidenum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7321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7FD00-D01F-4686-BC97-A70CC1DFD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68A762-E30D-414A-8929-E41B12E02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B005-541A-42B0-AB64-26E3539AA065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13/11/2018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1556E3-439B-409C-8E89-B9CDAE877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0F63FB-A4CA-432A-B94E-C061041F8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4082-C8AB-4DF7-8281-60D750F38916}" type="slidenum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926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49281-11AF-40AB-A4EB-9ADAEF846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EB7E5-97D7-42BE-A9B1-EE95E4193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C85339-7BF2-41A3-837C-622EEE0EA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2512B-B55C-476E-A57B-3D33CC9DC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9455-6FA4-47D1-AED9-563292F4CFB0}" type="datetimeFigureOut">
              <a:rPr lang="en-NZ" smtClean="0"/>
              <a:t>13/11/2018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D3D14-6DCB-412A-82F5-818FE3785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F54A0-2201-4277-B835-3CDA99BF3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4A7A-97BE-4D5A-A004-BFEDA76DCD3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7326357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0321B9-2466-4587-9B7D-1531CAEA9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B005-541A-42B0-AB64-26E3539AA065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13/11/2018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73904E-890E-425D-8E83-7FD788A18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121803-719B-417F-ADD2-9567222D9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4082-C8AB-4DF7-8281-60D750F38916}" type="slidenum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5325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53109-345F-4032-9923-CD411EF72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6BA88-1A9B-467A-8AA1-6D15AFE49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084687-147D-4262-BD7D-D6D202CC9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9EC73-EEC1-482C-AE9B-7D1F3E71C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B005-541A-42B0-AB64-26E3539AA065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13/11/2018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3288B-2042-4A33-AFBA-BADF2CD56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9B1EA-6CFB-40B0-A46C-7E1EBE705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4082-C8AB-4DF7-8281-60D750F38916}" type="slidenum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69373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0E999-E92A-45D9-AE40-C940467CF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6A9B41-C27B-4739-92E5-C9B183C6CF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D9DEE7-04CA-49A4-A122-E3ECFDEF3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DB111-8B92-4179-9A53-001DFF50F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B005-541A-42B0-AB64-26E3539AA065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13/11/2018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58B31-186D-41A6-B1CB-C05140028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1E525-51D4-44E7-9FE9-13EE7071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4082-C8AB-4DF7-8281-60D750F38916}" type="slidenum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3100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C7FB9-00EC-4306-8A26-8716A0B81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E9D19-1644-4F6A-9416-2E6DBF17B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EDA86-CB5D-41EA-AC3E-9B17C4E32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B005-541A-42B0-AB64-26E3539AA065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13/11/2018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8A985-411A-415F-9DC1-CE5DE23D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34A5A-9BA4-4FCB-B5BD-037581322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4082-C8AB-4DF7-8281-60D750F38916}" type="slidenum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48374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72A230-DE79-4FD3-9421-1D7B7FA4A7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1AF38-BA04-4007-A3BD-2B1B22CCF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190E3-302B-4705-A1C3-C28B07E0E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B005-541A-42B0-AB64-26E3539AA065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13/11/2018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3E906-5AF4-4D45-A73E-90274A8BF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ABBD2-0942-458C-ADCB-449664034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4082-C8AB-4DF7-8281-60D750F38916}" type="slidenum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18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004E0-CD9F-4EFC-8DF1-1EC6AF2C1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AEF66-2712-4755-A342-23AE05958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9EA52-29CD-42E7-ABB5-139C03A67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A471C0-0AE9-47BD-AAA5-8AD256265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B7F47C-02DE-4B46-A0AA-BC955AC13A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A73AC7-381A-4CD7-A357-43B4FD1E7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9455-6FA4-47D1-AED9-563292F4CFB0}" type="datetimeFigureOut">
              <a:rPr lang="en-NZ" smtClean="0"/>
              <a:t>13/11/2018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6887F7-F73D-4D66-AED2-0D2E3B78D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96F511-00E3-4827-AE62-9F6502C95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4A7A-97BE-4D5A-A004-BFEDA76DCD3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57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2A6A0-8682-4A62-B5D4-C5CE67E0E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64ABB7-46C7-4B5C-90D9-0C8B54163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9455-6FA4-47D1-AED9-563292F4CFB0}" type="datetimeFigureOut">
              <a:rPr lang="en-NZ" smtClean="0"/>
              <a:t>13/11/2018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7CF44B-54EB-44DC-A149-279F870D6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6EF03-A70C-4CD9-9702-B7A92C3C5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4A7A-97BE-4D5A-A004-BFEDA76DCD3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6203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F29441-D2FF-4FA9-8ED4-A3F4F558C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9455-6FA4-47D1-AED9-563292F4CFB0}" type="datetimeFigureOut">
              <a:rPr lang="en-NZ" smtClean="0"/>
              <a:t>13/11/2018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1BDF24-A8BC-425C-8B79-283A855E4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D09DF9-3D52-4FA0-81B1-47A92C707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4A7A-97BE-4D5A-A004-BFEDA76DCD3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8979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CAD86-F79D-4519-B683-77AD49128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C21CD-FB17-4902-8A5A-D0C000DB2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E05E8-8207-4EF4-8A58-9A0C43074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93A13-0609-46DB-B42D-CAED08BE4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9455-6FA4-47D1-AED9-563292F4CFB0}" type="datetimeFigureOut">
              <a:rPr lang="en-NZ" smtClean="0"/>
              <a:t>13/11/2018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92FA1-C436-4856-9747-3249667C4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ED7D4-84CB-45F6-9552-0857993F3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4A7A-97BE-4D5A-A004-BFEDA76DCD3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8070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D3391-8715-4E7B-99A5-A0A25DBC8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FB82A4-DC55-478B-AC22-EE041CE873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A2A7C-FA3E-4986-894F-7678BF2BE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FCA33-CD75-465F-8920-0BF2557D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9455-6FA4-47D1-AED9-563292F4CFB0}" type="datetimeFigureOut">
              <a:rPr lang="en-NZ" smtClean="0"/>
              <a:t>13/11/2018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C7D5C-4343-4FEE-B6BB-1D7C7471A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47F4C2-20A7-4286-9AF7-48FA1C8D8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4A7A-97BE-4D5A-A004-BFEDA76DCD3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81136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9BE0CF-4D1E-4E15-8066-80F873E08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57B30-268E-41E5-ABF6-B1AE1DA88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35662-D52E-47A7-89A0-80FF4C3890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69455-6FA4-47D1-AED9-563292F4CFB0}" type="datetimeFigureOut">
              <a:rPr lang="en-NZ" smtClean="0"/>
              <a:t>13/11/2018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A3125-DD4E-43A3-94F6-5FEC9FAD7C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6A89D-28E5-4F6B-A490-92EE5129E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C4A7A-97BE-4D5A-A004-BFEDA76DCD3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05350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958D70-5C5B-4B7A-BE45-EE257417E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C08B1-D5A2-451B-B19A-D736226F5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568A3-D7DF-4874-B9DE-3984553F8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5B005-541A-42B0-AB64-26E3539AA065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13/11/2018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348F2-340D-4890-9196-F2E4216C94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A550C-F3E0-45AB-8C27-BA65E2711C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24082-C8AB-4DF7-8281-60D750F38916}" type="slidenum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059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958D70-5C5B-4B7A-BE45-EE257417E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C08B1-D5A2-451B-B19A-D736226F5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568A3-D7DF-4874-B9DE-3984553F8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5B005-541A-42B0-AB64-26E3539AA065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13/11/2018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348F2-340D-4890-9196-F2E4216C94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A550C-F3E0-45AB-8C27-BA65E2711C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24082-C8AB-4DF7-8281-60D750F38916}" type="slidenum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13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958D70-5C5B-4B7A-BE45-EE257417E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C08B1-D5A2-451B-B19A-D736226F5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568A3-D7DF-4874-B9DE-3984553F8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5B005-541A-42B0-AB64-26E3539AA065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13/11/2018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348F2-340D-4890-9196-F2E4216C94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A550C-F3E0-45AB-8C27-BA65E2711C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24082-C8AB-4DF7-8281-60D750F38916}" type="slidenum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806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policy@privacy.org.nz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9.jpeg"/><Relationship Id="rId4" Type="http://schemas.openxmlformats.org/officeDocument/2006/relationships/hyperlink" Target="https://www.privacy.org.nz/further-resources/knowledge-bas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1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DE3BE-EF18-4BFA-A2A8-3F18890B1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8483" y="2038525"/>
            <a:ext cx="8693427" cy="1738347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NZ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Encoding Privacy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6947E8-31C9-4D11-9BF5-BDDF4EB06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242" y="4060265"/>
            <a:ext cx="8788840" cy="2294353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NZ" b="1" dirty="0">
                <a:solidFill>
                  <a:srgbClr val="56B2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Sophie Richardson – Policy Advisor </a:t>
            </a:r>
          </a:p>
          <a:p>
            <a:pPr algn="l">
              <a:lnSpc>
                <a:spcPct val="100000"/>
              </a:lnSpc>
            </a:pPr>
            <a:r>
              <a:rPr lang="en-NZ" b="1" dirty="0">
                <a:solidFill>
                  <a:srgbClr val="56B2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Office of the Privacy Commissioner</a:t>
            </a:r>
          </a:p>
          <a:p>
            <a:pPr algn="l">
              <a:lnSpc>
                <a:spcPct val="100000"/>
              </a:lnSpc>
            </a:pPr>
            <a:endParaRPr lang="en-NZ" b="1" dirty="0">
              <a:solidFill>
                <a:srgbClr val="56B2C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NZ" sz="1800" b="1" dirty="0" err="1">
                <a:solidFill>
                  <a:srgbClr val="9751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Purplecon</a:t>
            </a:r>
            <a:endParaRPr lang="en-NZ" sz="1800" b="1" dirty="0">
              <a:solidFill>
                <a:srgbClr val="9751C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NZ" sz="1800" b="1" dirty="0">
                <a:solidFill>
                  <a:srgbClr val="9751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 November 2018</a:t>
            </a:r>
          </a:p>
          <a:p>
            <a:pPr algn="l">
              <a:lnSpc>
                <a:spcPct val="100000"/>
              </a:lnSpc>
            </a:pPr>
            <a:endParaRPr lang="en-NZ" b="1" dirty="0">
              <a:solidFill>
                <a:srgbClr val="56B2C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S:\InDesign\Logos - various\Privacy Commissioner Logo Macrons_Large_Rev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14" t="30099" r="12650" b="25699"/>
          <a:stretch/>
        </p:blipFill>
        <p:spPr bwMode="auto">
          <a:xfrm>
            <a:off x="7943354" y="5605670"/>
            <a:ext cx="3872286" cy="101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7312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B2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703BFE-AB2F-45F1-A505-B62188C867FC}"/>
              </a:ext>
            </a:extLst>
          </p:cNvPr>
          <p:cNvSpPr txBox="1"/>
          <p:nvPr/>
        </p:nvSpPr>
        <p:spPr>
          <a:xfrm>
            <a:off x="31069" y="2459504"/>
            <a:ext cx="121298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6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 Before you use information, make sure it’s accurate. </a:t>
            </a:r>
          </a:p>
        </p:txBody>
      </p:sp>
    </p:spTree>
    <p:extLst>
      <p:ext uri="{BB962C8B-B14F-4D97-AF65-F5344CB8AC3E}">
        <p14:creationId xmlns:p14="http://schemas.microsoft.com/office/powerpoint/2010/main" val="4069020657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B2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703BFE-AB2F-45F1-A505-B62188C867FC}"/>
              </a:ext>
            </a:extLst>
          </p:cNvPr>
          <p:cNvSpPr txBox="1"/>
          <p:nvPr/>
        </p:nvSpPr>
        <p:spPr>
          <a:xfrm>
            <a:off x="31069" y="2459504"/>
            <a:ext cx="121298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6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 Don’t keep it longer than you need it. </a:t>
            </a:r>
          </a:p>
        </p:txBody>
      </p:sp>
    </p:spTree>
    <p:extLst>
      <p:ext uri="{BB962C8B-B14F-4D97-AF65-F5344CB8AC3E}">
        <p14:creationId xmlns:p14="http://schemas.microsoft.com/office/powerpoint/2010/main" val="3439669901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B2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703BFE-AB2F-45F1-A505-B62188C867FC}"/>
              </a:ext>
            </a:extLst>
          </p:cNvPr>
          <p:cNvSpPr txBox="1"/>
          <p:nvPr/>
        </p:nvSpPr>
        <p:spPr>
          <a:xfrm>
            <a:off x="31069" y="2459504"/>
            <a:ext cx="121298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6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 Only use it for the purpose you collected it. </a:t>
            </a:r>
          </a:p>
        </p:txBody>
      </p:sp>
    </p:spTree>
    <p:extLst>
      <p:ext uri="{BB962C8B-B14F-4D97-AF65-F5344CB8AC3E}">
        <p14:creationId xmlns:p14="http://schemas.microsoft.com/office/powerpoint/2010/main" val="2859092492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B2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703BFE-AB2F-45F1-A505-B62188C867FC}"/>
              </a:ext>
            </a:extLst>
          </p:cNvPr>
          <p:cNvSpPr txBox="1"/>
          <p:nvPr/>
        </p:nvSpPr>
        <p:spPr>
          <a:xfrm>
            <a:off x="31069" y="2459504"/>
            <a:ext cx="121298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6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11. Don’t disclose it, unless you have good reason. </a:t>
            </a:r>
          </a:p>
        </p:txBody>
      </p:sp>
    </p:spTree>
    <p:extLst>
      <p:ext uri="{BB962C8B-B14F-4D97-AF65-F5344CB8AC3E}">
        <p14:creationId xmlns:p14="http://schemas.microsoft.com/office/powerpoint/2010/main" val="1722613304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1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703BFE-AB2F-45F1-A505-B62188C867FC}"/>
              </a:ext>
            </a:extLst>
          </p:cNvPr>
          <p:cNvSpPr txBox="1"/>
          <p:nvPr/>
        </p:nvSpPr>
        <p:spPr>
          <a:xfrm>
            <a:off x="31069" y="2459504"/>
            <a:ext cx="121298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6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12. Don’t assign unique identifiers unless necessary. </a:t>
            </a:r>
          </a:p>
        </p:txBody>
      </p:sp>
    </p:spTree>
    <p:extLst>
      <p:ext uri="{BB962C8B-B14F-4D97-AF65-F5344CB8AC3E}">
        <p14:creationId xmlns:p14="http://schemas.microsoft.com/office/powerpoint/2010/main" val="2677293234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57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utoShape 2" descr="Image result for creepy meme">
            <a:extLst>
              <a:ext uri="{FF2B5EF4-FFF2-40B4-BE49-F238E27FC236}">
                <a16:creationId xmlns:a16="http://schemas.microsoft.com/office/drawing/2014/main" id="{37D64F4E-1C29-401E-8187-D8175EA804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3F5AF7-70E5-4150-8129-A94C28150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262" y="971550"/>
            <a:ext cx="494347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85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653725395"/>
              </p:ext>
            </p:extLst>
          </p:nvPr>
        </p:nvGraphicFramePr>
        <p:xfrm>
          <a:off x="1218662" y="303787"/>
          <a:ext cx="54864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600739286"/>
              </p:ext>
            </p:extLst>
          </p:nvPr>
        </p:nvGraphicFramePr>
        <p:xfrm>
          <a:off x="5923184" y="303787"/>
          <a:ext cx="54864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786662109"/>
              </p:ext>
            </p:extLst>
          </p:nvPr>
        </p:nvGraphicFramePr>
        <p:xfrm>
          <a:off x="3277530" y="3583657"/>
          <a:ext cx="5379667" cy="3143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347006" y="174928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1" dirty="0">
                <a:solidFill>
                  <a:schemeClr val="bg1"/>
                </a:solidFill>
                <a:latin typeface="Arial"/>
                <a:cs typeface="Arial"/>
              </a:rPr>
              <a:t>Security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90427" y="4833202"/>
            <a:ext cx="1399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b="1" dirty="0">
                <a:solidFill>
                  <a:schemeClr val="bg1"/>
                </a:solidFill>
                <a:latin typeface="Arial"/>
                <a:cs typeface="Arial"/>
              </a:rPr>
              <a:t>Security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80335" y="4829577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b="1" dirty="0">
                <a:solidFill>
                  <a:schemeClr val="bg1"/>
                </a:solidFill>
                <a:latin typeface="Arial"/>
                <a:cs typeface="Arial"/>
              </a:rPr>
              <a:t>Privacy</a:t>
            </a:r>
          </a:p>
        </p:txBody>
      </p:sp>
    </p:spTree>
    <p:extLst>
      <p:ext uri="{BB962C8B-B14F-4D97-AF65-F5344CB8AC3E}">
        <p14:creationId xmlns:p14="http://schemas.microsoft.com/office/powerpoint/2010/main" val="60461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privacy memes">
            <a:extLst>
              <a:ext uri="{FF2B5EF4-FFF2-40B4-BE49-F238E27FC236}">
                <a16:creationId xmlns:a16="http://schemas.microsoft.com/office/drawing/2014/main" id="{4E3190EB-529E-4BF1-83C0-2F40270FA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64" y="1391612"/>
            <a:ext cx="10628671" cy="558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959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Image result for chris slane privacy cartoons">
            <a:extLst>
              <a:ext uri="{FF2B5EF4-FFF2-40B4-BE49-F238E27FC236}">
                <a16:creationId xmlns:a16="http://schemas.microsoft.com/office/drawing/2014/main" id="{C46CA57A-C490-4522-97B5-34DB77B2A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150" y="643467"/>
            <a:ext cx="7791700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69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959F59E-86AC-4677-BFB0-9CD55AB1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97ED08E-7CE7-4539-8E16-6A356378B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7324526" cy="589788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8D96911-9BB9-4AA2-AA36-88735D25B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79" y="1904891"/>
            <a:ext cx="6999492" cy="3062278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39F96DC1-4B54-4B36-B945-425E4C04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9003" y="487090"/>
            <a:ext cx="3745983" cy="18562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dark patterns">
            <a:extLst>
              <a:ext uri="{FF2B5EF4-FFF2-40B4-BE49-F238E27FC236}">
                <a16:creationId xmlns:a16="http://schemas.microsoft.com/office/drawing/2014/main" id="{A29BE09D-F045-4365-A6B4-937F41F1C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872" y="695412"/>
            <a:ext cx="3420946" cy="1428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A4F450A1-0760-4C39-82E4-515AA4FC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9003" y="2511639"/>
            <a:ext cx="3745983" cy="18562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87BD8FF-B095-4171-A756-F76E2B045D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872" y="2726729"/>
            <a:ext cx="3420946" cy="1423687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0185CD32-2E94-4663-81AE-CC54E44AC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9003" y="4528738"/>
            <a:ext cx="3745983" cy="18562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E9DDE6-05BD-4470-AFE0-FDBFFC4895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872" y="5151467"/>
            <a:ext cx="3420946" cy="608058"/>
          </a:xfrm>
          <a:prstGeom prst="rect">
            <a:avLst/>
          </a:prstGeom>
          <a:solidFill>
            <a:srgbClr val="7030A0"/>
          </a:solidFill>
        </p:spPr>
      </p:pic>
    </p:spTree>
    <p:extLst>
      <p:ext uri="{BB962C8B-B14F-4D97-AF65-F5344CB8AC3E}">
        <p14:creationId xmlns:p14="http://schemas.microsoft.com/office/powerpoint/2010/main" val="1460826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2279650" y="820738"/>
            <a:ext cx="7691436" cy="536575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4150"/>
              </a:buClr>
              <a:buSzPct val="25000"/>
            </a:pPr>
            <a:r>
              <a:rPr lang="en-US" sz="3600" b="1">
                <a:solidFill>
                  <a:srgbClr val="004150"/>
                </a:solidFill>
                <a:latin typeface="Arial"/>
                <a:ea typeface="Arial"/>
                <a:cs typeface="Arial"/>
                <a:sym typeface="Arial"/>
              </a:rPr>
              <a:t>WHAT IS PRIVACY FOR?</a:t>
            </a:r>
            <a:br>
              <a:rPr lang="en-US" sz="3600" b="1">
                <a:solidFill>
                  <a:srgbClr val="004150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600" b="1">
              <a:solidFill>
                <a:srgbClr val="0041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2287950" y="973137"/>
            <a:ext cx="7821600" cy="36258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endParaRPr lang="en-NZ" b="1" i="1" dirty="0">
              <a:solidFill>
                <a:srgbClr val="0041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50000"/>
              </a:lnSpc>
              <a:buClr>
                <a:srgbClr val="004150"/>
              </a:buClr>
              <a:buSzPct val="25000"/>
              <a:buNone/>
            </a:pPr>
            <a:r>
              <a:rPr lang="en-NZ" sz="4000" b="1" dirty="0">
                <a:solidFill>
                  <a:srgbClr val="004150"/>
                </a:solidFill>
              </a:rPr>
              <a:t>...p</a:t>
            </a:r>
            <a:r>
              <a:rPr lang="en-NZ" sz="4000" b="1" dirty="0">
                <a:solidFill>
                  <a:srgbClr val="004150"/>
                </a:solidFill>
                <a:sym typeface="Arial"/>
              </a:rPr>
              <a:t>reserving people’s control over their information in the face of technology that lessens that control.</a:t>
            </a:r>
          </a:p>
        </p:txBody>
      </p:sp>
    </p:spTree>
    <p:extLst>
      <p:ext uri="{BB962C8B-B14F-4D97-AF65-F5344CB8AC3E}">
        <p14:creationId xmlns:p14="http://schemas.microsoft.com/office/powerpoint/2010/main" val="26272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B2CB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851884" y="1406593"/>
            <a:ext cx="4160837" cy="1565274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-US" sz="4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That’s all folks! </a:t>
            </a:r>
          </a:p>
        </p:txBody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742123" y="3991554"/>
            <a:ext cx="8541196" cy="982439"/>
          </a:xfrm>
          <a:prstGeom prst="rect">
            <a:avLst/>
          </a:prstGeom>
          <a:solidFill>
            <a:srgbClr val="56B2CB"/>
          </a:solidFill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>
              <a:lnSpc>
                <a:spcPct val="70000"/>
              </a:lnSpc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-US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OPC Policy Team </a:t>
            </a:r>
          </a:p>
          <a:p>
            <a:pPr>
              <a:lnSpc>
                <a:spcPct val="70000"/>
              </a:lnSpc>
              <a:spcBef>
                <a:spcPts val="0"/>
              </a:spcBef>
              <a:buClr>
                <a:schemeClr val="lt1"/>
              </a:buClr>
              <a:buSzPct val="25000"/>
            </a:pPr>
            <a:endParaRPr lang="en-US" dirty="0"/>
          </a:p>
          <a:p>
            <a:pPr>
              <a:lnSpc>
                <a:spcPct val="70000"/>
              </a:lnSpc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-US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policy@privacy.org.nz</a:t>
            </a:r>
            <a:endParaRPr lang="en-US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70000"/>
              </a:lnSpc>
              <a:spcBef>
                <a:spcPts val="0"/>
              </a:spcBef>
              <a:buClr>
                <a:schemeClr val="lt1"/>
              </a:buClr>
              <a:buSzPct val="25000"/>
            </a:pPr>
            <a:endParaRPr lang="en-US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70000"/>
              </a:lnSpc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-US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AskUs</a:t>
            </a:r>
            <a:endParaRPr lang="en-US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70000"/>
              </a:lnSpc>
              <a:spcBef>
                <a:spcPts val="0"/>
              </a:spcBef>
              <a:buClr>
                <a:schemeClr val="lt1"/>
              </a:buClr>
              <a:buSzPct val="25000"/>
            </a:pPr>
            <a:endParaRPr lang="en-US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70000"/>
              </a:lnSpc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https://www.privacy.org.nz/further-resources/knowledge-base/</a:t>
            </a: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>
              <a:lnSpc>
                <a:spcPct val="70000"/>
              </a:lnSpc>
              <a:spcBef>
                <a:spcPts val="0"/>
              </a:spcBef>
              <a:buClr>
                <a:schemeClr val="lt1"/>
              </a:buClr>
              <a:buSzPct val="25000"/>
            </a:pPr>
            <a:endParaRPr lang="en-US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70000"/>
              </a:lnSpc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-US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7170" name="Picture 2" descr="Image result for privacy trust mar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332656"/>
            <a:ext cx="4316567" cy="288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05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5F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703BFE-AB2F-45F1-A505-B62188C867FC}"/>
              </a:ext>
            </a:extLst>
          </p:cNvPr>
          <p:cNvSpPr txBox="1"/>
          <p:nvPr/>
        </p:nvSpPr>
        <p:spPr>
          <a:xfrm>
            <a:off x="-1" y="2491274"/>
            <a:ext cx="121920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6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Why do you need the information?</a:t>
            </a:r>
          </a:p>
        </p:txBody>
      </p:sp>
    </p:spTree>
    <p:extLst>
      <p:ext uri="{BB962C8B-B14F-4D97-AF65-F5344CB8AC3E}">
        <p14:creationId xmlns:p14="http://schemas.microsoft.com/office/powerpoint/2010/main" val="3052577204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5F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703BFE-AB2F-45F1-A505-B62188C867FC}"/>
              </a:ext>
            </a:extLst>
          </p:cNvPr>
          <p:cNvSpPr txBox="1"/>
          <p:nvPr/>
        </p:nvSpPr>
        <p:spPr>
          <a:xfrm>
            <a:off x="232755" y="2459504"/>
            <a:ext cx="117043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6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Get it directly from the person, if you can.</a:t>
            </a:r>
          </a:p>
        </p:txBody>
      </p:sp>
    </p:spTree>
    <p:extLst>
      <p:ext uri="{BB962C8B-B14F-4D97-AF65-F5344CB8AC3E}">
        <p14:creationId xmlns:p14="http://schemas.microsoft.com/office/powerpoint/2010/main" val="3140261943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5F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703BFE-AB2F-45F1-A505-B62188C867FC}"/>
              </a:ext>
            </a:extLst>
          </p:cNvPr>
          <p:cNvSpPr txBox="1"/>
          <p:nvPr/>
        </p:nvSpPr>
        <p:spPr>
          <a:xfrm>
            <a:off x="31069" y="2459504"/>
            <a:ext cx="121298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6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Tell the person you are collecting information and why.</a:t>
            </a:r>
          </a:p>
        </p:txBody>
      </p:sp>
    </p:spTree>
    <p:extLst>
      <p:ext uri="{BB962C8B-B14F-4D97-AF65-F5344CB8AC3E}">
        <p14:creationId xmlns:p14="http://schemas.microsoft.com/office/powerpoint/2010/main" val="706679229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5F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703BFE-AB2F-45F1-A505-B62188C867FC}"/>
              </a:ext>
            </a:extLst>
          </p:cNvPr>
          <p:cNvSpPr txBox="1"/>
          <p:nvPr/>
        </p:nvSpPr>
        <p:spPr>
          <a:xfrm>
            <a:off x="31069" y="2459504"/>
            <a:ext cx="121298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6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Don’t collect the information illegally or unfairly. </a:t>
            </a:r>
          </a:p>
        </p:txBody>
      </p:sp>
    </p:spTree>
    <p:extLst>
      <p:ext uri="{BB962C8B-B14F-4D97-AF65-F5344CB8AC3E}">
        <p14:creationId xmlns:p14="http://schemas.microsoft.com/office/powerpoint/2010/main" val="869213898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B2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703BFE-AB2F-45F1-A505-B62188C867FC}"/>
              </a:ext>
            </a:extLst>
          </p:cNvPr>
          <p:cNvSpPr txBox="1"/>
          <p:nvPr/>
        </p:nvSpPr>
        <p:spPr>
          <a:xfrm>
            <a:off x="31069" y="2818733"/>
            <a:ext cx="12129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6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Keep it in a safe place. </a:t>
            </a:r>
          </a:p>
        </p:txBody>
      </p:sp>
    </p:spTree>
    <p:extLst>
      <p:ext uri="{BB962C8B-B14F-4D97-AF65-F5344CB8AC3E}">
        <p14:creationId xmlns:p14="http://schemas.microsoft.com/office/powerpoint/2010/main" val="1742026035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B2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703BFE-AB2F-45F1-A505-B62188C867FC}"/>
              </a:ext>
            </a:extLst>
          </p:cNvPr>
          <p:cNvSpPr txBox="1"/>
          <p:nvPr/>
        </p:nvSpPr>
        <p:spPr>
          <a:xfrm>
            <a:off x="31069" y="2459504"/>
            <a:ext cx="121298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6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Let people access their information. </a:t>
            </a:r>
          </a:p>
        </p:txBody>
      </p:sp>
    </p:spTree>
    <p:extLst>
      <p:ext uri="{BB962C8B-B14F-4D97-AF65-F5344CB8AC3E}">
        <p14:creationId xmlns:p14="http://schemas.microsoft.com/office/powerpoint/2010/main" val="1283696257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B2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703BFE-AB2F-45F1-A505-B62188C867FC}"/>
              </a:ext>
            </a:extLst>
          </p:cNvPr>
          <p:cNvSpPr txBox="1"/>
          <p:nvPr/>
        </p:nvSpPr>
        <p:spPr>
          <a:xfrm>
            <a:off x="31069" y="2459504"/>
            <a:ext cx="121298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6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Let people correct their information if it’s wrong. </a:t>
            </a:r>
          </a:p>
        </p:txBody>
      </p:sp>
    </p:spTree>
    <p:extLst>
      <p:ext uri="{BB962C8B-B14F-4D97-AF65-F5344CB8AC3E}">
        <p14:creationId xmlns:p14="http://schemas.microsoft.com/office/powerpoint/2010/main" val="2077762170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d3c4172d526e4b2384ade4b889302c76" /></Relationships>
</file>

<file path=customXML/item2.xml><?xml version="1.0" encoding="utf-8"?>
<metadata xmlns="http://www.objective.com/ecm/document/metadata/01FF6438FFE247FEBE65A199DA65E9C0" version="1.0.0">
  <systemFields>
    <field name="Objective-Id">
      <value order="0">A601240</value>
    </field>
    <field name="Objective-Title">
      <value order="0">Purplecon presentation slides</value>
    </field>
    <field name="Objective-Description">
      <value order="0"/>
    </field>
    <field name="Objective-CreationStamp">
      <value order="0">2018-11-07T19:38:44Z</value>
    </field>
    <field name="Objective-IsApproved">
      <value order="0">false</value>
    </field>
    <field name="Objective-IsPublished">
      <value order="0">true</value>
    </field>
    <field name="Objective-DatePublished">
      <value order="0">2018-11-12T22:52:29Z</value>
    </field>
    <field name="Objective-ModificationStamp">
      <value order="0">2018-11-12T22:52:29Z</value>
    </field>
    <field name="Objective-Owner">
      <value order="0">Sophie Richardson</value>
    </field>
    <field name="Objective-Path">
      <value order="0">OPC Global Folder:File Plan:Communications:Speeches and presentations:Speeches and presentations 2018/19:2018-11-15, Purplecon (SR)</value>
    </field>
    <field name="Objective-Parent">
      <value order="0">2018-11-15, Purplecon (SR)</value>
    </field>
    <field name="Objective-State">
      <value order="0">Published</value>
    </field>
    <field name="Objective-VersionId">
      <value order="0">vA963761</value>
    </field>
    <field name="Objective-Version">
      <value order="0">3.0</value>
    </field>
    <field name="Objective-VersionNumber">
      <value order="0">3</value>
    </field>
    <field name="Objective-VersionComment">
      <value order="0"/>
    </field>
    <field name="Objective-FileNumber">
      <value order="0">SPCH/0746</value>
    </field>
    <field name="Objective-Classification">
      <value order="0"/>
    </field>
    <field name="Objective-Caveats">
      <value order="0"/>
    </field>
  </systemFields>
  <catalogues/>
</metadata>
</file>

<file path=customXML/itemProps2.xml><?xml version="1.0" encoding="utf-8"?>
<ds:datastoreItem xmlns:ds="http://schemas.openxmlformats.org/officeDocument/2006/customXml" ds:itemID="{5745109E-2DDF-40CB-AC2B-FF9B10C90820}">
  <ds:schemaRefs>
    <ds:schemaRef ds:uri="http://www.objective.com/ecm/document/metadata/01FF6438FFE247FEBE65A199DA65E9C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1319</TotalTime>
  <Words>202</Words>
  <Application>Microsoft Office PowerPoint</Application>
  <PresentationFormat>Widescreen</PresentationFormat>
  <Paragraphs>37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1_Office Theme</vt:lpstr>
      <vt:lpstr>2_Office Theme</vt:lpstr>
      <vt:lpstr>3_Office Theme</vt:lpstr>
      <vt:lpstr>Encoding Privacy </vt:lpstr>
      <vt:lpstr>WHAT IS PRIVACY FOR?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That’s all folks!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Duffy</dc:creator>
  <cp:lastModifiedBy>Sophie Richardson</cp:lastModifiedBy>
  <cp:revision>38</cp:revision>
  <dcterms:created xsi:type="dcterms:W3CDTF">2018-10-12T01:51:57Z</dcterms:created>
  <dcterms:modified xsi:type="dcterms:W3CDTF">2018-11-12T22:52:00Z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ecked by">
    <vt:lpwstr>32123</vt:lpwstr>
  </property>
  <property fmtid="{D5CDD505-2E9C-101B-9397-08002B2CF9AE}" pid="3" name="Objective-Id">
    <vt:lpwstr>A601240</vt:lpwstr>
  </property>
  <property fmtid="{D5CDD505-2E9C-101B-9397-08002B2CF9AE}" pid="4" name="Objective-Title">
    <vt:lpwstr>Purplecon presentation slides</vt:lpwstr>
  </property>
  <property fmtid="{D5CDD505-2E9C-101B-9397-08002B2CF9AE}" pid="5" name="Objective-Description">
    <vt:lpwstr/>
  </property>
  <property fmtid="{D5CDD505-2E9C-101B-9397-08002B2CF9AE}" pid="6" name="Objective-CreationStamp">
    <vt:filetime>2018-11-08T00:34:15Z</vt:filetime>
  </property>
  <property fmtid="{D5CDD505-2E9C-101B-9397-08002B2CF9AE}" pid="7" name="Objective-IsApproved">
    <vt:bool>false</vt:bool>
  </property>
  <property fmtid="{D5CDD505-2E9C-101B-9397-08002B2CF9AE}" pid="8" name="Objective-IsPublished">
    <vt:bool>true</vt:bool>
  </property>
  <property fmtid="{D5CDD505-2E9C-101B-9397-08002B2CF9AE}" pid="9" name="Objective-DatePublished">
    <vt:filetime>2018-11-12T22:52:29Z</vt:filetime>
  </property>
  <property fmtid="{D5CDD505-2E9C-101B-9397-08002B2CF9AE}" pid="10" name="Objective-ModificationStamp">
    <vt:filetime>2018-11-12T22:52:29Z</vt:filetime>
  </property>
  <property fmtid="{D5CDD505-2E9C-101B-9397-08002B2CF9AE}" pid="11" name="Objective-Owner">
    <vt:lpwstr>Sophie Richardson</vt:lpwstr>
  </property>
  <property fmtid="{D5CDD505-2E9C-101B-9397-08002B2CF9AE}" pid="12" name="Objective-Path">
    <vt:lpwstr>OPC Global Folder:File Plan:Communications:Speeches and presentations:Speeches and presentations 2018/19:2018-11-15, Purplecon (SR):</vt:lpwstr>
  </property>
  <property fmtid="{D5CDD505-2E9C-101B-9397-08002B2CF9AE}" pid="13" name="Objective-Parent">
    <vt:lpwstr>2018-11-15, Purplecon (SR)</vt:lpwstr>
  </property>
  <property fmtid="{D5CDD505-2E9C-101B-9397-08002B2CF9AE}" pid="14" name="Objective-State">
    <vt:lpwstr>Published</vt:lpwstr>
  </property>
  <property fmtid="{D5CDD505-2E9C-101B-9397-08002B2CF9AE}" pid="15" name="Objective-VersionId">
    <vt:lpwstr>vA963761</vt:lpwstr>
  </property>
  <property fmtid="{D5CDD505-2E9C-101B-9397-08002B2CF9AE}" pid="16" name="Objective-Version">
    <vt:lpwstr>3.0</vt:lpwstr>
  </property>
  <property fmtid="{D5CDD505-2E9C-101B-9397-08002B2CF9AE}" pid="17" name="Objective-VersionNumber">
    <vt:r8>3</vt:r8>
  </property>
  <property fmtid="{D5CDD505-2E9C-101B-9397-08002B2CF9AE}" pid="18" name="Objective-VersionComment">
    <vt:lpwstr/>
  </property>
  <property fmtid="{D5CDD505-2E9C-101B-9397-08002B2CF9AE}" pid="19" name="Objective-FileNumber">
    <vt:lpwstr>SPCH/0746</vt:lpwstr>
  </property>
  <property fmtid="{D5CDD505-2E9C-101B-9397-08002B2CF9AE}" pid="20" name="Objective-Classification">
    <vt:lpwstr>[Inherited - none]</vt:lpwstr>
  </property>
  <property fmtid="{D5CDD505-2E9C-101B-9397-08002B2CF9AE}" pid="21" name="Objective-Caveats">
    <vt:lpwstr/>
  </property>
  <property fmtid="{D5CDD505-2E9C-101B-9397-08002B2CF9AE}" pid="22" name="Objective-Comment">
    <vt:lpwstr/>
  </property>
</Properties>
</file>