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89" autoAdjust="0"/>
  </p:normalViewPr>
  <p:slideViewPr>
    <p:cSldViewPr snapToGrid="0">
      <p:cViewPr varScale="1">
        <p:scale>
          <a:sx n="104" d="100"/>
          <a:sy n="104" d="100"/>
        </p:scale>
        <p:origin x="104" y="284"/>
      </p:cViewPr>
      <p:guideLst>
        <p:guide orient="horz" pos="33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jeffhicks</a:t>
            </a:r>
            <a:r>
              <a:rPr lang="en-US" dirty="0"/>
              <a:t> | https://jdhitsolutions.com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Author</a:t>
            </a:r>
            <a:r>
              <a:rPr lang="en-US"/>
              <a:t>/Teacher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Jeff Hicks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64" r="446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PowerShell to Work</a:t>
            </a:r>
          </a:p>
        </p:txBody>
      </p:sp>
    </p:spTree>
    <p:extLst>
      <p:ext uri="{BB962C8B-B14F-4D97-AF65-F5344CB8AC3E}">
        <p14:creationId xmlns:p14="http://schemas.microsoft.com/office/powerpoint/2010/main" val="2384558721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B451D25-361D-A848-91B3-2FAFC466A00D}" vid="{042FBDCE-6B47-F547-BAB1-34E1141D90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BB1D4EB-38B8-449D-9660-0A9BE7B1A45D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Putting PowerShell to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 Running PowerShell</dc:title>
  <dc:creator>Jeff Hicks</dc:creator>
  <cp:lastModifiedBy>Jeff Hicks</cp:lastModifiedBy>
  <cp:revision>39</cp:revision>
  <dcterms:created xsi:type="dcterms:W3CDTF">2020-03-31T16:10:39Z</dcterms:created>
  <dcterms:modified xsi:type="dcterms:W3CDTF">2021-02-23T14:54:07Z</dcterms:modified>
</cp:coreProperties>
</file>