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Yellow Idea">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4"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4353D9F-6788-413E-A9ED-EA10CEA41FB4}"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scription">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82"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D4D32FC-D32B-4F73-8984-506E74470650}" type="slidenum">
              <a:t>&lt;#&gt;</a:t>
            </a:fld>
          </a:p>
        </p:txBody>
      </p:sp>
      <p:sp>
        <p:nvSpPr>
          <p:cNvPr id="6" name="PlaceHolder 5"/>
          <p:cNvSpPr>
            <a:spLocks noGrp="1"/>
          </p:cNvSpPr>
          <p:nvPr>
            <p:ph type="dt" idx="6"/>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s">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31"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03F6EA3-8773-4D65-AD2E-C950A5A9476B}" type="slidenum">
              <a:t>&lt;#&gt;</a:t>
            </a:fld>
          </a:p>
        </p:txBody>
      </p:sp>
      <p:sp>
        <p:nvSpPr>
          <p:cNvPr id="6" name="PlaceHolder 5"/>
          <p:cNvSpPr>
            <a:spLocks noGrp="1"/>
          </p:cNvSpPr>
          <p:nvPr>
            <p:ph type="dt" idx="9"/>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61"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0F0B0C7-6635-426C-BF89-4BE601457100}" type="slidenum">
              <a:t>&lt;#&gt;</a:t>
            </a:fld>
          </a:p>
        </p:txBody>
      </p:sp>
      <p:sp>
        <p:nvSpPr>
          <p:cNvPr id="6" name="PlaceHolder 5"/>
          <p:cNvSpPr>
            <a:spLocks noGrp="1"/>
          </p:cNvSpPr>
          <p:nvPr>
            <p:ph type="dt" idx="12"/>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1">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88"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8C98591-83BB-4C25-B2E2-7D4CD269A833}" type="slidenum">
              <a:t>&lt;#&gt;</a:t>
            </a:fld>
          </a:p>
        </p:txBody>
      </p:sp>
      <p:sp>
        <p:nvSpPr>
          <p:cNvPr id="6" name="PlaceHolder 5"/>
          <p:cNvSpPr>
            <a:spLocks noGrp="1"/>
          </p:cNvSpPr>
          <p:nvPr>
            <p:ph type="dt" idx="15"/>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2">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31"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A7ED74F8-21F3-40A6-8A53-1354A32480D0}" type="slidenum">
              <a:t>&lt;#&gt;</a:t>
            </a:fld>
          </a:p>
        </p:txBody>
      </p:sp>
      <p:sp>
        <p:nvSpPr>
          <p:cNvPr id="6" name="PlaceHolder 5"/>
          <p:cNvSpPr>
            <a:spLocks noGrp="1"/>
          </p:cNvSpPr>
          <p:nvPr>
            <p:ph type="dt" idx="18"/>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1">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66"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C2710C98-7647-445C-AE65-AF8B372D4E62}" type="slidenum">
              <a:t>&lt;#&gt;</a:t>
            </a:fld>
          </a:p>
        </p:txBody>
      </p:sp>
      <p:sp>
        <p:nvSpPr>
          <p:cNvPr id="6" name="PlaceHolder 5"/>
          <p:cNvSpPr>
            <a:spLocks noGrp="1"/>
          </p:cNvSpPr>
          <p:nvPr>
            <p:ph type="dt" idx="2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3">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00"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1A2E0F52-CD53-41DA-A565-67A8F084E7A6}" type="slidenum">
              <a:t>&lt;#&gt;</a:t>
            </a:fld>
          </a:p>
        </p:txBody>
      </p:sp>
      <p:sp>
        <p:nvSpPr>
          <p:cNvPr id="6" name="PlaceHolder 5"/>
          <p:cNvSpPr>
            <a:spLocks noGrp="1"/>
          </p:cNvSpPr>
          <p:nvPr>
            <p:ph type="dt" idx="24"/>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End">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43"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F39034CF-A02C-4203-BCD7-84607BEA471F}" type="slidenum">
              <a:t>&lt;#&gt;</a:t>
            </a:fld>
          </a:p>
        </p:txBody>
      </p:sp>
      <p:sp>
        <p:nvSpPr>
          <p:cNvPr id="6" name="PlaceHolder 5"/>
          <p:cNvSpPr>
            <a:spLocks noGrp="1"/>
          </p:cNvSpPr>
          <p:nvPr>
            <p:ph type="dt" idx="27"/>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
          <p:cNvSpPr/>
          <p:nvPr/>
        </p:nvSpPr>
        <p:spPr>
          <a:xfrm>
            <a:off x="1668240" y="2219040"/>
            <a:ext cx="1556640" cy="1874160"/>
          </a:xfrm>
          <a:custGeom>
            <a:avLst/>
            <a:gdLst>
              <a:gd name="textAreaLeft" fmla="*/ 0 w 1556640"/>
              <a:gd name="textAreaRight" fmla="*/ 1557000 w 1556640"/>
              <a:gd name="textAreaTop" fmla="*/ 0 h 1874160"/>
              <a:gd name="textAreaBottom" fmla="*/ 1874520 h 1874160"/>
            </a:gdLst>
            <a:ahLst/>
            <a:rect l="textAreaLeft" t="textAreaTop" r="textAreaRight" b="textAreaBottom"/>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 name=""/>
          <p:cNvSpPr/>
          <p:nvPr/>
        </p:nvSpPr>
        <p:spPr>
          <a:xfrm>
            <a:off x="2081160" y="4093200"/>
            <a:ext cx="730440" cy="182520"/>
          </a:xfrm>
          <a:custGeom>
            <a:avLst/>
            <a:gdLst>
              <a:gd name="textAreaLeft" fmla="*/ 0 w 730440"/>
              <a:gd name="textAreaRight" fmla="*/ 730800 w 730440"/>
              <a:gd name="textAreaTop" fmla="*/ 0 h 182520"/>
              <a:gd name="textAreaBottom" fmla="*/ 182880 h 182520"/>
            </a:gdLst>
            <a:ahLst/>
            <a:rect l="textAreaLeft" t="textAreaTop" r="textAreaRight" b="textAreaBottom"/>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2" name=""/>
          <p:cNvSpPr/>
          <p:nvPr/>
        </p:nvSpPr>
        <p:spPr>
          <a:xfrm>
            <a:off x="2151720" y="4273560"/>
            <a:ext cx="589320" cy="182520"/>
          </a:xfrm>
          <a:custGeom>
            <a:avLst/>
            <a:gdLst>
              <a:gd name="textAreaLeft" fmla="*/ 0 w 589320"/>
              <a:gd name="textAreaRight" fmla="*/ 589680 w 589320"/>
              <a:gd name="textAreaTop" fmla="*/ 0 h 182520"/>
              <a:gd name="textAreaBottom" fmla="*/ 182880 h 182520"/>
            </a:gdLst>
            <a:ahLst/>
            <a:rect l="textAreaLeft" t="textAreaTop" r="textAreaRight" b="textAreaBottom"/>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3" name=""/>
          <p:cNvSpPr/>
          <p:nvPr/>
        </p:nvSpPr>
        <p:spPr>
          <a:xfrm>
            <a:off x="2094120" y="2736360"/>
            <a:ext cx="712800" cy="1356480"/>
          </a:xfrm>
          <a:custGeom>
            <a:avLst/>
            <a:gdLst>
              <a:gd name="textAreaLeft" fmla="*/ 0 w 712800"/>
              <a:gd name="textAreaRight" fmla="*/ 713160 w 712800"/>
              <a:gd name="textAreaTop" fmla="*/ 0 h 1356480"/>
              <a:gd name="textAreaBottom" fmla="*/ 1356840 h 1356480"/>
            </a:gdLst>
            <a:ahLst/>
            <a:rect l="textAreaLeft" t="textAreaTop" r="textAreaRight" b="textAreaBottom"/>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4" name=""/>
          <p:cNvSpPr/>
          <p:nvPr/>
        </p:nvSpPr>
        <p:spPr>
          <a:xfrm>
            <a:off x="2446560" y="1530360"/>
            <a:ext cx="360" cy="2667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5"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6" name=""/>
          <p:cNvSpPr/>
          <p:nvPr/>
        </p:nvSpPr>
        <p:spPr>
          <a:xfrm flipH="1">
            <a:off x="3582720" y="295020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7"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8" name=""/>
          <p:cNvSpPr/>
          <p:nvPr/>
        </p:nvSpPr>
        <p:spPr>
          <a:xfrm>
            <a:off x="1043280" y="295020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9" name=""/>
          <p:cNvSpPr/>
          <p:nvPr/>
        </p:nvSpPr>
        <p:spPr>
          <a:xfrm>
            <a:off x="1639440" y="2187720"/>
            <a:ext cx="1556640" cy="1874160"/>
          </a:xfrm>
          <a:custGeom>
            <a:avLst/>
            <a:gdLst>
              <a:gd name="textAreaLeft" fmla="*/ 0 w 1556640"/>
              <a:gd name="textAreaRight" fmla="*/ 1557000 w 1556640"/>
              <a:gd name="textAreaTop" fmla="*/ 0 h 1874160"/>
              <a:gd name="textAreaBottom" fmla="*/ 1874520 h 1874160"/>
            </a:gdLst>
            <a:ahLst/>
            <a:rect l="textAreaLeft" t="textAreaTop" r="textAreaRight" b="textAreaBottom"/>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0" name=""/>
          <p:cNvSpPr/>
          <p:nvPr/>
        </p:nvSpPr>
        <p:spPr>
          <a:xfrm>
            <a:off x="2052720" y="4061880"/>
            <a:ext cx="730440" cy="182520"/>
          </a:xfrm>
          <a:custGeom>
            <a:avLst/>
            <a:gdLst>
              <a:gd name="textAreaLeft" fmla="*/ 0 w 730440"/>
              <a:gd name="textAreaRight" fmla="*/ 730800 w 730440"/>
              <a:gd name="textAreaTop" fmla="*/ 0 h 182520"/>
              <a:gd name="textAreaBottom" fmla="*/ 182880 h 182520"/>
            </a:gdLst>
            <a:ahLst/>
            <a:rect l="textAreaLeft" t="textAreaTop" r="textAreaRight" b="textAreaBottom"/>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1" name=""/>
          <p:cNvSpPr/>
          <p:nvPr/>
        </p:nvSpPr>
        <p:spPr>
          <a:xfrm>
            <a:off x="2123280" y="4242240"/>
            <a:ext cx="589320" cy="182520"/>
          </a:xfrm>
          <a:custGeom>
            <a:avLst/>
            <a:gdLst>
              <a:gd name="textAreaLeft" fmla="*/ 0 w 589320"/>
              <a:gd name="textAreaRight" fmla="*/ 589680 w 589320"/>
              <a:gd name="textAreaTop" fmla="*/ 0 h 182520"/>
              <a:gd name="textAreaBottom" fmla="*/ 182880 h 182520"/>
            </a:gdLst>
            <a:ahLst/>
            <a:rect l="textAreaLeft" t="textAreaTop" r="textAreaRight" b="textAreaBottom"/>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2" name=""/>
          <p:cNvSpPr/>
          <p:nvPr/>
        </p:nvSpPr>
        <p:spPr>
          <a:xfrm>
            <a:off x="2065320" y="2705040"/>
            <a:ext cx="713160" cy="1356480"/>
          </a:xfrm>
          <a:custGeom>
            <a:avLst/>
            <a:gdLst>
              <a:gd name="textAreaLeft" fmla="*/ 0 w 713160"/>
              <a:gd name="textAreaRight" fmla="*/ 713520 w 713160"/>
              <a:gd name="textAreaTop" fmla="*/ 0 h 1356480"/>
              <a:gd name="textAreaBottom" fmla="*/ 1356840 h 1356480"/>
            </a:gdLst>
            <a:ahLst/>
            <a:rect l="textAreaLeft" t="textAreaTop" r="textAreaRight" b="textAreaBottom"/>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3" name=""/>
          <p:cNvSpPr/>
          <p:nvPr/>
        </p:nvSpPr>
        <p:spPr>
          <a:xfrm>
            <a:off x="2418120" y="1498680"/>
            <a:ext cx="360" cy="2671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4"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5" name=""/>
          <p:cNvSpPr/>
          <p:nvPr/>
        </p:nvSpPr>
        <p:spPr>
          <a:xfrm flipH="1">
            <a:off x="3554280" y="291888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6"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7" name=""/>
          <p:cNvSpPr/>
          <p:nvPr/>
        </p:nvSpPr>
        <p:spPr>
          <a:xfrm>
            <a:off x="1014840" y="291888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8"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ru-RU" sz="1800" spc="-1" strike="noStrike">
              <a:solidFill>
                <a:srgbClr val="000000"/>
              </a:solidFill>
              <a:latin typeface="Arial"/>
              <a:ea typeface="DejaVu Sans"/>
            </a:endParaRPr>
          </a:p>
        </p:txBody>
      </p:sp>
      <p:sp>
        <p:nvSpPr>
          <p:cNvPr id="19"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ru-RU" sz="1800" spc="-1" strike="noStrike">
              <a:solidFill>
                <a:srgbClr val="000000"/>
              </a:solidFill>
              <a:latin typeface="Arial"/>
              <a:ea typeface="DejaVu Sans"/>
            </a:endParaRPr>
          </a:p>
        </p:txBody>
      </p:sp>
      <p:sp>
        <p:nvSpPr>
          <p:cNvPr id="20"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21"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22" name=""/>
          <p:cNvSpPr/>
          <p:nvPr/>
        </p:nvSpPr>
        <p:spPr>
          <a:xfrm>
            <a:off x="1568880" y="4125600"/>
            <a:ext cx="184320" cy="205560"/>
          </a:xfrm>
          <a:custGeom>
            <a:avLst/>
            <a:gdLst>
              <a:gd name="textAreaLeft" fmla="*/ 0 w 184320"/>
              <a:gd name="textAreaRight" fmla="*/ 184680 w 184320"/>
              <a:gd name="textAreaTop" fmla="*/ 0 h 205560"/>
              <a:gd name="textAreaBottom" fmla="*/ 205920 h 205560"/>
            </a:gdLst>
            <a:ahLst/>
            <a:rect l="textAreaLeft" t="textAreaTop" r="textAreaRight" b="textAreaBottom"/>
            <a:pathLst>
              <a:path w="513" h="572">
                <a:moveTo>
                  <a:pt x="0" y="572"/>
                </a:moveTo>
                <a:lnTo>
                  <a:pt x="513" y="390"/>
                </a:lnTo>
                <a:lnTo>
                  <a:pt x="103" y="0"/>
                </a:lnTo>
                <a:lnTo>
                  <a:pt x="0" y="57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3" name=""/>
          <p:cNvSpPr/>
          <p:nvPr/>
        </p:nvSpPr>
        <p:spPr>
          <a:xfrm>
            <a:off x="3604680" y="3255840"/>
            <a:ext cx="186480" cy="202320"/>
          </a:xfrm>
          <a:custGeom>
            <a:avLst/>
            <a:gdLst>
              <a:gd name="textAreaLeft" fmla="*/ 0 w 186480"/>
              <a:gd name="textAreaRight" fmla="*/ 186840 w 186480"/>
              <a:gd name="textAreaTop" fmla="*/ 0 h 202320"/>
              <a:gd name="textAreaBottom" fmla="*/ 202680 h 20232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4" name=""/>
          <p:cNvSpPr/>
          <p:nvPr/>
        </p:nvSpPr>
        <p:spPr>
          <a:xfrm>
            <a:off x="785160" y="2122200"/>
            <a:ext cx="207360" cy="182880"/>
          </a:xfrm>
          <a:custGeom>
            <a:avLst/>
            <a:gdLst>
              <a:gd name="textAreaLeft" fmla="*/ 0 w 207360"/>
              <a:gd name="textAreaRight" fmla="*/ 207720 w 207360"/>
              <a:gd name="textAreaTop" fmla="*/ 0 h 182880"/>
              <a:gd name="textAreaBottom" fmla="*/ 183240 h 182880"/>
            </a:gdLst>
            <a:ahLst/>
            <a:rect l="textAreaLeft" t="textAreaTop" r="textAreaRight" b="textAreaBottom"/>
            <a:pathLst>
              <a:path w="577" h="509">
                <a:moveTo>
                  <a:pt x="0" y="73"/>
                </a:moveTo>
                <a:lnTo>
                  <a:pt x="328" y="509"/>
                </a:lnTo>
                <a:lnTo>
                  <a:pt x="577" y="0"/>
                </a:lnTo>
                <a:lnTo>
                  <a:pt x="0" y="73"/>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5" name=""/>
          <p:cNvSpPr/>
          <p:nvPr/>
        </p:nvSpPr>
        <p:spPr>
          <a:xfrm>
            <a:off x="3624480" y="2125440"/>
            <a:ext cx="216000" cy="215640"/>
          </a:xfrm>
          <a:custGeom>
            <a:avLst/>
            <a:gdLst>
              <a:gd name="textAreaLeft" fmla="*/ 0 w 216000"/>
              <a:gd name="textAreaRight" fmla="*/ 216360 w 216000"/>
              <a:gd name="textAreaTop" fmla="*/ 0 h 215640"/>
              <a:gd name="textAreaBottom" fmla="*/ 216000 h 215640"/>
            </a:gdLst>
            <a:ahLst/>
            <a:rect l="textAreaLeft" t="textAreaTop" r="textAreaRight" b="textAreaBottom"/>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6"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txBody>
          <a:bodyPr lIns="129240" rIns="129240" tIns="36360" bIns="36360" anchor="ctr" anchorCtr="1">
            <a:noAutofit/>
          </a:bodyPr>
          <a:p>
            <a:endParaRPr b="0" lang="ru-RU" sz="1800" spc="-1" strike="noStrike">
              <a:solidFill>
                <a:srgbClr val="000000"/>
              </a:solidFill>
              <a:latin typeface="Arial"/>
              <a:ea typeface="DejaVu Sans"/>
            </a:endParaRPr>
          </a:p>
        </p:txBody>
      </p:sp>
      <p:sp>
        <p:nvSpPr>
          <p:cNvPr id="27"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txBody>
          <a:bodyPr lIns="129240" rIns="129240" tIns="75960" bIns="75960" anchor="ctr" anchorCtr="1">
            <a:noAutofit/>
          </a:bodyPr>
          <a:p>
            <a:endParaRPr b="0" lang="ru-RU" sz="1800" spc="-1" strike="noStrike">
              <a:solidFill>
                <a:srgbClr val="000000"/>
              </a:solidFill>
              <a:latin typeface="Arial"/>
              <a:ea typeface="DejaVu Sans"/>
            </a:endParaRPr>
          </a:p>
        </p:txBody>
      </p:sp>
      <p:sp>
        <p:nvSpPr>
          <p:cNvPr id="28"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ru-RU" sz="1800" spc="-1" strike="noStrike">
              <a:solidFill>
                <a:srgbClr val="000000"/>
              </a:solidFill>
              <a:latin typeface="Arial"/>
              <a:ea typeface="DejaVu Sans"/>
            </a:endParaRPr>
          </a:p>
        </p:txBody>
      </p:sp>
      <p:sp>
        <p:nvSpPr>
          <p:cNvPr id="29" name=""/>
          <p:cNvSpPr/>
          <p:nvPr/>
        </p:nvSpPr>
        <p:spPr>
          <a:xfrm>
            <a:off x="8280720" y="4982760"/>
            <a:ext cx="160560" cy="10080"/>
          </a:xfrm>
          <a:prstGeom prst="line">
            <a:avLst/>
          </a:prstGeom>
          <a:ln cap="rnd" w="78840">
            <a:solidFill>
              <a:srgbClr val="ffffff"/>
            </a:solidFill>
            <a:round/>
          </a:ln>
        </p:spPr>
        <p:style>
          <a:lnRef idx="0"/>
          <a:fillRef idx="0"/>
          <a:effectRef idx="0"/>
          <a:fontRef idx="minor"/>
        </p:style>
        <p:txBody>
          <a:bodyPr lIns="129240" rIns="129240" tIns="-74160" bIns="-74160" anchor="ctr" anchorCtr="1">
            <a:noAutofit/>
          </a:bodyPr>
          <a:p>
            <a:endParaRPr b="0" lang="ru-RU" sz="1800" spc="-1" strike="noStrike">
              <a:solidFill>
                <a:srgbClr val="000000"/>
              </a:solidFill>
              <a:latin typeface="Arial"/>
              <a:ea typeface="DejaVu Sans"/>
            </a:endParaRPr>
          </a:p>
        </p:txBody>
      </p:sp>
      <p:sp>
        <p:nvSpPr>
          <p:cNvPr id="30"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ru-RU" sz="1800" spc="-1" strike="noStrike">
              <a:solidFill>
                <a:srgbClr val="000000"/>
              </a:solidFill>
              <a:latin typeface="Arial"/>
              <a:ea typeface="DejaVu Sans"/>
            </a:endParaRPr>
          </a:p>
        </p:txBody>
      </p:sp>
      <p:sp>
        <p:nvSpPr>
          <p:cNvPr id="31" name=""/>
          <p:cNvSpPr/>
          <p:nvPr/>
        </p:nvSpPr>
        <p:spPr>
          <a:xfrm>
            <a:off x="5009400" y="429480"/>
            <a:ext cx="207360" cy="182520"/>
          </a:xfrm>
          <a:custGeom>
            <a:avLst/>
            <a:gdLst>
              <a:gd name="textAreaLeft" fmla="*/ 0 w 207360"/>
              <a:gd name="textAreaRight" fmla="*/ 207720 w 207360"/>
              <a:gd name="textAreaTop" fmla="*/ 0 h 182520"/>
              <a:gd name="textAreaBottom" fmla="*/ 182880 h 182520"/>
            </a:gdLst>
            <a:ahLst/>
            <a:rect l="textAreaLeft" t="textAreaTop" r="textAreaRight" b="textAreaBottom"/>
            <a:pathLst>
              <a:path w="577" h="508">
                <a:moveTo>
                  <a:pt x="0" y="73"/>
                </a:moveTo>
                <a:lnTo>
                  <a:pt x="328" y="508"/>
                </a:lnTo>
                <a:lnTo>
                  <a:pt x="577" y="0"/>
                </a:lnTo>
                <a:lnTo>
                  <a:pt x="0" y="73"/>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32" name=""/>
          <p:cNvSpPr/>
          <p:nvPr/>
        </p:nvSpPr>
        <p:spPr>
          <a:xfrm>
            <a:off x="6346800" y="5160240"/>
            <a:ext cx="186480" cy="202320"/>
          </a:xfrm>
          <a:custGeom>
            <a:avLst/>
            <a:gdLst>
              <a:gd name="textAreaLeft" fmla="*/ 0 w 186480"/>
              <a:gd name="textAreaRight" fmla="*/ 186840 w 186480"/>
              <a:gd name="textAreaTop" fmla="*/ 0 h 202320"/>
              <a:gd name="textAreaBottom" fmla="*/ 202680 h 20232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33"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34"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35" name=""/>
          <p:cNvSpPr/>
          <p:nvPr/>
        </p:nvSpPr>
        <p:spPr>
          <a:xfrm>
            <a:off x="9668880" y="2216880"/>
            <a:ext cx="216000" cy="215640"/>
          </a:xfrm>
          <a:custGeom>
            <a:avLst/>
            <a:gdLst>
              <a:gd name="textAreaLeft" fmla="*/ 0 w 216000"/>
              <a:gd name="textAreaRight" fmla="*/ 216360 w 216000"/>
              <a:gd name="textAreaTop" fmla="*/ 0 h 215640"/>
              <a:gd name="textAreaBottom" fmla="*/ 216000 h 215640"/>
            </a:gdLst>
            <a:ahLst/>
            <a:rect l="textAreaLeft" t="textAreaTop" r="textAreaRight" b="textAreaBottom"/>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36" name=""/>
          <p:cNvSpPr/>
          <p:nvPr/>
        </p:nvSpPr>
        <p:spPr>
          <a:xfrm>
            <a:off x="0" y="3714120"/>
            <a:ext cx="109440" cy="1969920"/>
          </a:xfrm>
          <a:custGeom>
            <a:avLst/>
            <a:gdLst>
              <a:gd name="textAreaLeft" fmla="*/ 0 w 109440"/>
              <a:gd name="textAreaRight" fmla="*/ 109800 w 109440"/>
              <a:gd name="textAreaTop" fmla="*/ 0 h 1969920"/>
              <a:gd name="textAreaBottom" fmla="*/ 1970280 h 1969920"/>
            </a:gdLst>
            <a:ahLst/>
            <a:rect l="textAreaLeft" t="textAreaTop" r="textAreaRight" b="textAreaBottom"/>
            <a:pathLst>
              <a:path w="305" h="5473">
                <a:moveTo>
                  <a:pt x="0" y="0"/>
                </a:moveTo>
                <a:lnTo>
                  <a:pt x="305" y="0"/>
                </a:lnTo>
                <a:lnTo>
                  <a:pt x="305" y="5473"/>
                </a:lnTo>
                <a:lnTo>
                  <a:pt x="0" y="5473"/>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Arial"/>
            </a:endParaRPr>
          </a:p>
        </p:txBody>
      </p:sp>
      <p:sp>
        <p:nvSpPr>
          <p:cNvPr id="37" name=""/>
          <p:cNvSpPr/>
          <p:nvPr/>
        </p:nvSpPr>
        <p:spPr>
          <a:xfrm>
            <a:off x="9997920" y="360"/>
            <a:ext cx="109440" cy="1969920"/>
          </a:xfrm>
          <a:custGeom>
            <a:avLst/>
            <a:gdLst>
              <a:gd name="textAreaLeft" fmla="*/ 0 w 109440"/>
              <a:gd name="textAreaRight" fmla="*/ 109800 w 109440"/>
              <a:gd name="textAreaTop" fmla="*/ 0 h 1969920"/>
              <a:gd name="textAreaBottom" fmla="*/ 1970280 h 1969920"/>
            </a:gdLst>
            <a:ahLst/>
            <a:rect l="textAreaLeft" t="textAreaTop" r="textAreaRight" b="textAreaBottom"/>
            <a:pathLst>
              <a:path w="305" h="5473">
                <a:moveTo>
                  <a:pt x="0" y="0"/>
                </a:moveTo>
                <a:lnTo>
                  <a:pt x="305" y="0"/>
                </a:lnTo>
                <a:lnTo>
                  <a:pt x="305" y="5473"/>
                </a:lnTo>
                <a:lnTo>
                  <a:pt x="0" y="5473"/>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Arial"/>
            </a:endParaRPr>
          </a:p>
        </p:txBody>
      </p:sp>
      <p:sp>
        <p:nvSpPr>
          <p:cNvPr id="3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39"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0" name="PlaceHolder 3"/>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41" name="PlaceHolder 4"/>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9D88C97F-33F1-4FD3-AFB1-DBC7BD9EEAB8}"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42" name="PlaceHolder 5"/>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3584880" y="541620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46" name=""/>
          <p:cNvSpPr/>
          <p:nvPr/>
        </p:nvSpPr>
        <p:spPr>
          <a:xfrm>
            <a:off x="7238880" y="9396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47" name=""/>
          <p:cNvSpPr/>
          <p:nvPr/>
        </p:nvSpPr>
        <p:spPr>
          <a:xfrm>
            <a:off x="7238880" y="9396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48"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txBody>
          <a:bodyPr lIns="123840" rIns="123840" tIns="44280" bIns="44280" anchor="ctr" anchorCtr="1">
            <a:noAutofit/>
          </a:bodyPr>
          <a:p>
            <a:endParaRPr b="0" lang="ru-RU" sz="1800" spc="-1" strike="noStrike">
              <a:solidFill>
                <a:srgbClr val="000000"/>
              </a:solidFill>
              <a:latin typeface="Arial"/>
              <a:ea typeface="DejaVu Sans"/>
            </a:endParaRPr>
          </a:p>
        </p:txBody>
      </p:sp>
      <p:sp>
        <p:nvSpPr>
          <p:cNvPr id="49"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50" name=""/>
          <p:cNvSpPr/>
          <p:nvPr/>
        </p:nvSpPr>
        <p:spPr>
          <a:xfrm>
            <a:off x="9818640" y="151308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51" name=""/>
          <p:cNvSpPr/>
          <p:nvPr/>
        </p:nvSpPr>
        <p:spPr>
          <a:xfrm>
            <a:off x="2139840" y="2185560"/>
            <a:ext cx="5604840" cy="849960"/>
          </a:xfrm>
          <a:custGeom>
            <a:avLst/>
            <a:gdLst>
              <a:gd name="textAreaLeft" fmla="*/ 0 w 5604840"/>
              <a:gd name="textAreaRight" fmla="*/ 5605200 w 5604840"/>
              <a:gd name="textAreaTop" fmla="*/ 0 h 849960"/>
              <a:gd name="textAreaBottom" fmla="*/ 850320 h 849960"/>
            </a:gdLst>
            <a:ahLst/>
            <a:rect l="textAreaLeft" t="textAreaTop" r="textAreaRight" b="textAreaBottom"/>
            <a:pathLst>
              <a:path w="15570" h="2362">
                <a:moveTo>
                  <a:pt x="0" y="0"/>
                </a:moveTo>
                <a:lnTo>
                  <a:pt x="15570" y="0"/>
                </a:lnTo>
                <a:lnTo>
                  <a:pt x="15570" y="2362"/>
                </a:lnTo>
                <a:lnTo>
                  <a:pt x="0" y="2362"/>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52"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53" name=""/>
          <p:cNvSpPr/>
          <p:nvPr/>
        </p:nvSpPr>
        <p:spPr>
          <a:xfrm>
            <a:off x="9567360" y="4654080"/>
            <a:ext cx="220680" cy="71640"/>
          </a:xfrm>
          <a:prstGeom prst="line">
            <a:avLst/>
          </a:prstGeom>
          <a:ln cap="rnd" w="68040">
            <a:solidFill>
              <a:srgbClr val="f2c02c"/>
            </a:solidFill>
            <a:round/>
          </a:ln>
        </p:spPr>
        <p:style>
          <a:lnRef idx="0"/>
          <a:fillRef idx="0"/>
          <a:effectRef idx="0"/>
          <a:fontRef idx="minor"/>
        </p:style>
        <p:txBody>
          <a:bodyPr lIns="123840" rIns="123840" tIns="-7200" bIns="-7200" anchor="ctr" anchorCtr="1">
            <a:noAutofit/>
          </a:bodyPr>
          <a:p>
            <a:endParaRPr b="0" lang="ru-RU" sz="1800" spc="-1" strike="noStrike">
              <a:solidFill>
                <a:srgbClr val="000000"/>
              </a:solidFill>
              <a:latin typeface="Arial"/>
              <a:ea typeface="DejaVu Sans"/>
            </a:endParaRPr>
          </a:p>
        </p:txBody>
      </p:sp>
      <p:sp>
        <p:nvSpPr>
          <p:cNvPr id="54" name=""/>
          <p:cNvSpPr/>
          <p:nvPr/>
        </p:nvSpPr>
        <p:spPr>
          <a:xfrm>
            <a:off x="499320" y="38347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55" name=""/>
          <p:cNvSpPr/>
          <p:nvPr/>
        </p:nvSpPr>
        <p:spPr>
          <a:xfrm>
            <a:off x="499320" y="38347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56" name=""/>
          <p:cNvSpPr/>
          <p:nvPr/>
        </p:nvSpPr>
        <p:spPr>
          <a:xfrm>
            <a:off x="4496040" y="4037760"/>
            <a:ext cx="1087200" cy="1309320"/>
          </a:xfrm>
          <a:custGeom>
            <a:avLst/>
            <a:gdLst>
              <a:gd name="textAreaLeft" fmla="*/ 0 w 1087200"/>
              <a:gd name="textAreaRight" fmla="*/ 1087560 w 1087200"/>
              <a:gd name="textAreaTop" fmla="*/ 0 h 1309320"/>
              <a:gd name="textAreaBottom" fmla="*/ 1309680 h 1309320"/>
            </a:gdLst>
            <a:ahLst/>
            <a:rect l="textAreaLeft" t="textAreaTop" r="textAreaRight" b="textAreaBottom"/>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style>
          <a:lnRef idx="0"/>
          <a:fillRef idx="0"/>
          <a:effectRef idx="0"/>
          <a:fontRef idx="minor"/>
        </p:style>
        <p:txBody>
          <a:bodyPr lIns="117360" rIns="117360" tIns="72360" bIns="72360" anchor="ctr" anchorCtr="1">
            <a:noAutofit/>
          </a:bodyPr>
          <a:p>
            <a:pPr>
              <a:lnSpc>
                <a:spcPct val="100000"/>
              </a:lnSpc>
            </a:pPr>
            <a:endParaRPr b="0" lang="ru-RU" sz="1800" spc="-1" strike="noStrike">
              <a:solidFill>
                <a:srgbClr val="000000"/>
              </a:solidFill>
              <a:latin typeface="Arial"/>
            </a:endParaRPr>
          </a:p>
        </p:txBody>
      </p:sp>
      <p:sp>
        <p:nvSpPr>
          <p:cNvPr id="57" name=""/>
          <p:cNvSpPr/>
          <p:nvPr/>
        </p:nvSpPr>
        <p:spPr>
          <a:xfrm>
            <a:off x="4784400" y="5347440"/>
            <a:ext cx="510480" cy="127440"/>
          </a:xfrm>
          <a:custGeom>
            <a:avLst/>
            <a:gdLst>
              <a:gd name="textAreaLeft" fmla="*/ 0 w 510480"/>
              <a:gd name="textAreaRight" fmla="*/ 510840 w 510480"/>
              <a:gd name="textAreaTop" fmla="*/ 0 h 127440"/>
              <a:gd name="textAreaBottom" fmla="*/ 127800 h 127440"/>
            </a:gdLst>
            <a:ahLst/>
            <a:rect l="textAreaLeft" t="textAreaTop" r="textAreaRight" b="textAreaBottom"/>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ru-RU" sz="1800" spc="-1" strike="noStrike">
              <a:solidFill>
                <a:srgbClr val="000000"/>
              </a:solidFill>
              <a:latin typeface="Arial"/>
            </a:endParaRPr>
          </a:p>
        </p:txBody>
      </p:sp>
      <p:sp>
        <p:nvSpPr>
          <p:cNvPr id="58" name=""/>
          <p:cNvSpPr/>
          <p:nvPr/>
        </p:nvSpPr>
        <p:spPr>
          <a:xfrm>
            <a:off x="4833720" y="5473440"/>
            <a:ext cx="411840" cy="127440"/>
          </a:xfrm>
          <a:custGeom>
            <a:avLst/>
            <a:gdLst>
              <a:gd name="textAreaLeft" fmla="*/ 0 w 411840"/>
              <a:gd name="textAreaRight" fmla="*/ 412200 w 411840"/>
              <a:gd name="textAreaTop" fmla="*/ 0 h 127440"/>
              <a:gd name="textAreaBottom" fmla="*/ 127800 h 127440"/>
            </a:gdLst>
            <a:ahLst/>
            <a:rect l="textAreaLeft" t="textAreaTop" r="textAreaRight" b="textAreaBottom"/>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ru-RU" sz="1800" spc="-1" strike="noStrike">
              <a:solidFill>
                <a:srgbClr val="000000"/>
              </a:solidFill>
              <a:latin typeface="Arial"/>
            </a:endParaRPr>
          </a:p>
        </p:txBody>
      </p:sp>
      <p:sp>
        <p:nvSpPr>
          <p:cNvPr id="59" name=""/>
          <p:cNvSpPr/>
          <p:nvPr/>
        </p:nvSpPr>
        <p:spPr>
          <a:xfrm>
            <a:off x="4793400" y="4399560"/>
            <a:ext cx="498240" cy="947520"/>
          </a:xfrm>
          <a:custGeom>
            <a:avLst/>
            <a:gdLst>
              <a:gd name="textAreaLeft" fmla="*/ 0 w 498240"/>
              <a:gd name="textAreaRight" fmla="*/ 498600 w 498240"/>
              <a:gd name="textAreaTop" fmla="*/ 0 h 947520"/>
              <a:gd name="textAreaBottom" fmla="*/ 947880 h 947520"/>
            </a:gdLst>
            <a:ahLst/>
            <a:rect l="textAreaLeft" t="textAreaTop" r="textAreaRight" b="textAreaBottom"/>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style>
          <a:lnRef idx="0"/>
          <a:fillRef idx="0"/>
          <a:effectRef idx="0"/>
          <a:fontRef idx="minor"/>
        </p:style>
        <p:txBody>
          <a:bodyPr lIns="117360" rIns="117360" tIns="72360" bIns="72360" anchor="ctr" anchorCtr="1">
            <a:noAutofit/>
          </a:bodyPr>
          <a:p>
            <a:pPr>
              <a:lnSpc>
                <a:spcPct val="100000"/>
              </a:lnSpc>
            </a:pPr>
            <a:endParaRPr b="0" lang="ru-RU" sz="1800" spc="-1" strike="noStrike">
              <a:solidFill>
                <a:srgbClr val="000000"/>
              </a:solidFill>
              <a:latin typeface="Arial"/>
            </a:endParaRPr>
          </a:p>
        </p:txBody>
      </p:sp>
      <p:sp>
        <p:nvSpPr>
          <p:cNvPr id="60" name=""/>
          <p:cNvSpPr/>
          <p:nvPr/>
        </p:nvSpPr>
        <p:spPr>
          <a:xfrm>
            <a:off x="5040000" y="3556440"/>
            <a:ext cx="360" cy="18648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ru-RU" sz="1800" spc="-1" strike="noStrike">
              <a:solidFill>
                <a:srgbClr val="000000"/>
              </a:solidFill>
              <a:latin typeface="Arial"/>
              <a:ea typeface="DejaVu Sans"/>
            </a:endParaRPr>
          </a:p>
        </p:txBody>
      </p:sp>
      <p:sp>
        <p:nvSpPr>
          <p:cNvPr id="61"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ru-RU" sz="1800" spc="-1" strike="noStrike">
              <a:solidFill>
                <a:srgbClr val="000000"/>
              </a:solidFill>
              <a:latin typeface="Arial"/>
              <a:ea typeface="DejaVu Sans"/>
            </a:endParaRPr>
          </a:p>
        </p:txBody>
      </p:sp>
      <p:sp>
        <p:nvSpPr>
          <p:cNvPr id="62" name=""/>
          <p:cNvSpPr/>
          <p:nvPr/>
        </p:nvSpPr>
        <p:spPr>
          <a:xfrm flipH="1">
            <a:off x="5833440" y="454896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ru-RU" sz="1800" spc="-1" strike="noStrike">
              <a:solidFill>
                <a:srgbClr val="000000"/>
              </a:solidFill>
              <a:latin typeface="Arial"/>
              <a:ea typeface="DejaVu Sans"/>
            </a:endParaRPr>
          </a:p>
        </p:txBody>
      </p:sp>
      <p:sp>
        <p:nvSpPr>
          <p:cNvPr id="63"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ru-RU" sz="1800" spc="-1" strike="noStrike">
              <a:solidFill>
                <a:srgbClr val="000000"/>
              </a:solidFill>
              <a:latin typeface="Arial"/>
              <a:ea typeface="DejaVu Sans"/>
            </a:endParaRPr>
          </a:p>
        </p:txBody>
      </p:sp>
      <p:sp>
        <p:nvSpPr>
          <p:cNvPr id="64" name=""/>
          <p:cNvSpPr/>
          <p:nvPr/>
        </p:nvSpPr>
        <p:spPr>
          <a:xfrm>
            <a:off x="4059360" y="454896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ru-RU" sz="1800" spc="-1" strike="noStrike">
              <a:solidFill>
                <a:srgbClr val="000000"/>
              </a:solidFill>
              <a:latin typeface="Arial"/>
              <a:ea typeface="DejaVu Sans"/>
            </a:endParaRPr>
          </a:p>
        </p:txBody>
      </p:sp>
      <p:sp>
        <p:nvSpPr>
          <p:cNvPr id="65" name=""/>
          <p:cNvSpPr/>
          <p:nvPr/>
        </p:nvSpPr>
        <p:spPr>
          <a:xfrm>
            <a:off x="6383160" y="35092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66" name=""/>
          <p:cNvSpPr/>
          <p:nvPr/>
        </p:nvSpPr>
        <p:spPr>
          <a:xfrm>
            <a:off x="6383160" y="35092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67" name=""/>
          <p:cNvSpPr/>
          <p:nvPr/>
        </p:nvSpPr>
        <p:spPr>
          <a:xfrm>
            <a:off x="2403360" y="2439360"/>
            <a:ext cx="356040" cy="428760"/>
          </a:xfrm>
          <a:custGeom>
            <a:avLst/>
            <a:gdLst>
              <a:gd name="textAreaLeft" fmla="*/ 0 w 356040"/>
              <a:gd name="textAreaRight" fmla="*/ 356400 w 356040"/>
              <a:gd name="textAreaTop" fmla="*/ 0 h 428760"/>
              <a:gd name="textAreaBottom" fmla="*/ 429120 h 428760"/>
            </a:gdLst>
            <a:ahLst/>
            <a:rect l="textAreaLeft" t="textAreaTop" r="textAreaRight" b="textAreaBottom"/>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68" name=""/>
          <p:cNvSpPr/>
          <p:nvPr/>
        </p:nvSpPr>
        <p:spPr>
          <a:xfrm>
            <a:off x="2497680" y="2868480"/>
            <a:ext cx="167040" cy="41400"/>
          </a:xfrm>
          <a:custGeom>
            <a:avLst/>
            <a:gdLst>
              <a:gd name="textAreaLeft" fmla="*/ 0 w 167040"/>
              <a:gd name="textAreaRight" fmla="*/ 167400 w 167040"/>
              <a:gd name="textAreaTop" fmla="*/ 0 h 41400"/>
              <a:gd name="textAreaBottom" fmla="*/ 41760 h 41400"/>
            </a:gdLst>
            <a:ahLst/>
            <a:rect l="textAreaLeft" t="textAreaTop" r="textAreaRight" b="textAreaBottom"/>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69" name=""/>
          <p:cNvSpPr/>
          <p:nvPr/>
        </p:nvSpPr>
        <p:spPr>
          <a:xfrm>
            <a:off x="2513880" y="29098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70" name=""/>
          <p:cNvSpPr/>
          <p:nvPr/>
        </p:nvSpPr>
        <p:spPr>
          <a:xfrm>
            <a:off x="2500560" y="2557800"/>
            <a:ext cx="163080" cy="310320"/>
          </a:xfrm>
          <a:custGeom>
            <a:avLst/>
            <a:gdLst>
              <a:gd name="textAreaLeft" fmla="*/ 0 w 163080"/>
              <a:gd name="textAreaRight" fmla="*/ 163440 w 163080"/>
              <a:gd name="textAreaTop" fmla="*/ 0 h 310320"/>
              <a:gd name="textAreaBottom" fmla="*/ 310680 h 310320"/>
            </a:gdLst>
            <a:ahLst/>
            <a:rect l="textAreaLeft" t="textAreaTop" r="textAreaRight" b="textAreaBottom"/>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71" name=""/>
          <p:cNvSpPr/>
          <p:nvPr/>
        </p:nvSpPr>
        <p:spPr>
          <a:xfrm>
            <a:off x="2581560" y="228168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72"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73" name=""/>
          <p:cNvSpPr/>
          <p:nvPr/>
        </p:nvSpPr>
        <p:spPr>
          <a:xfrm flipH="1">
            <a:off x="2841840" y="2606760"/>
            <a:ext cx="6084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74" name=""/>
          <p:cNvSpPr/>
          <p:nvPr/>
        </p:nvSpPr>
        <p:spPr>
          <a:xfrm>
            <a:off x="232704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75" name=""/>
          <p:cNvSpPr/>
          <p:nvPr/>
        </p:nvSpPr>
        <p:spPr>
          <a:xfrm>
            <a:off x="2260080" y="26067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7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77"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78"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Nimbus Sans"/>
              </a:defRPr>
            </a:lvl1pPr>
          </a:lstStyle>
          <a:p>
            <a:pPr indent="0" algn="ctr">
              <a:lnSpc>
                <a:spcPct val="100000"/>
              </a:lnSpc>
              <a:buNone/>
              <a:tabLst>
                <a:tab algn="l" pos="0"/>
              </a:tabLst>
            </a:pPr>
            <a:r>
              <a:rPr b="0" lang="ru-RU" sz="1400" spc="-1" strike="noStrike">
                <a:solidFill>
                  <a:srgbClr val="000000"/>
                </a:solidFill>
                <a:latin typeface="Nimbus Sans"/>
              </a:rPr>
              <a:t>&lt;нижний колонтитул&gt;</a:t>
            </a:r>
            <a:endParaRPr b="0" lang="ru-RU" sz="1400" spc="-1" strike="noStrike">
              <a:solidFill>
                <a:srgbClr val="000000"/>
              </a:solidFill>
              <a:latin typeface="Times New Roman"/>
            </a:endParaRPr>
          </a:p>
        </p:txBody>
      </p:sp>
      <p:sp>
        <p:nvSpPr>
          <p:cNvPr id="79"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Nimbus Sans"/>
              </a:defRPr>
            </a:lvl1pPr>
          </a:lstStyle>
          <a:p>
            <a:pPr indent="0" algn="r">
              <a:lnSpc>
                <a:spcPct val="100000"/>
              </a:lnSpc>
              <a:buNone/>
              <a:tabLst>
                <a:tab algn="l" pos="0"/>
              </a:tabLst>
            </a:pPr>
            <a:fld id="{4DCB5682-2695-43C9-9D16-7AECFE8B3B8F}" type="slidenum">
              <a:rPr b="0" lang="ru-RU" sz="1400" spc="-1" strike="noStrike">
                <a:solidFill>
                  <a:srgbClr val="000000"/>
                </a:solidFill>
                <a:latin typeface="Nimbus Sans"/>
              </a:rPr>
              <a:t>&lt;номер&gt;</a:t>
            </a:fld>
            <a:endParaRPr b="0" lang="ru-RU" sz="1400" spc="-1" strike="noStrike">
              <a:solidFill>
                <a:srgbClr val="000000"/>
              </a:solidFill>
              <a:latin typeface="Times New Roman"/>
            </a:endParaRPr>
          </a:p>
        </p:txBody>
      </p:sp>
      <p:sp>
        <p:nvSpPr>
          <p:cNvPr id="80"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0" y="0"/>
            <a:ext cx="10078920" cy="5668920"/>
          </a:xfrm>
          <a:custGeom>
            <a:avLst/>
            <a:gdLst>
              <a:gd name="textAreaLeft" fmla="*/ 0 w 10078920"/>
              <a:gd name="textAreaRight" fmla="*/ 10079280 w 10078920"/>
              <a:gd name="textAreaTop" fmla="*/ 0 h 5668920"/>
              <a:gd name="textAreaBottom" fmla="*/ 5669280 h 5668920"/>
            </a:gdLst>
            <a:ahLst/>
            <a:rect l="textAreaLeft" t="textAreaTop" r="textAreaRight" b="textAreaBottom"/>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4" name=""/>
          <p:cNvSpPr/>
          <p:nvPr/>
        </p:nvSpPr>
        <p:spPr>
          <a:xfrm>
            <a:off x="900000" y="3465720"/>
            <a:ext cx="1507320" cy="1795680"/>
          </a:xfrm>
          <a:custGeom>
            <a:avLst/>
            <a:gdLst>
              <a:gd name="textAreaLeft" fmla="*/ 0 w 1507320"/>
              <a:gd name="textAreaRight" fmla="*/ 1507680 w 1507320"/>
              <a:gd name="textAreaTop" fmla="*/ 0 h 1795680"/>
              <a:gd name="textAreaBottom" fmla="*/ 1796040 h 1795680"/>
            </a:gdLst>
            <a:ahLst/>
            <a:rect l="textAreaLeft" t="textAreaTop" r="textAreaRight" b="textAreaBottom"/>
            <a:pathLst>
              <a:path w="4188" h="4989">
                <a:moveTo>
                  <a:pt x="0" y="0"/>
                </a:moveTo>
                <a:lnTo>
                  <a:pt x="4188" y="0"/>
                </a:lnTo>
                <a:lnTo>
                  <a:pt x="4188" y="4989"/>
                </a:lnTo>
                <a:lnTo>
                  <a:pt x="0" y="498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5" name=""/>
          <p:cNvSpPr/>
          <p:nvPr/>
        </p:nvSpPr>
        <p:spPr>
          <a:xfrm>
            <a:off x="1280880" y="5189760"/>
            <a:ext cx="745560" cy="239400"/>
          </a:xfrm>
          <a:custGeom>
            <a:avLst/>
            <a:gdLst>
              <a:gd name="textAreaLeft" fmla="*/ 0 w 745560"/>
              <a:gd name="textAreaRight" fmla="*/ 745920 w 745560"/>
              <a:gd name="textAreaTop" fmla="*/ 0 h 239400"/>
              <a:gd name="textAreaBottom" fmla="*/ 239760 h 239400"/>
            </a:gdLst>
            <a:ahLst/>
            <a:rect l="textAreaLeft" t="textAreaTop" r="textAreaRight" b="textAreaBottom"/>
            <a:pathLst>
              <a:path w="2072" h="666">
                <a:moveTo>
                  <a:pt x="0" y="0"/>
                </a:moveTo>
                <a:lnTo>
                  <a:pt x="2072" y="0"/>
                </a:lnTo>
                <a:lnTo>
                  <a:pt x="2072" y="666"/>
                </a:lnTo>
                <a:lnTo>
                  <a:pt x="0" y="66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6" name=""/>
          <p:cNvSpPr/>
          <p:nvPr/>
        </p:nvSpPr>
        <p:spPr>
          <a:xfrm>
            <a:off x="1346040" y="5355360"/>
            <a:ext cx="615600" cy="239760"/>
          </a:xfrm>
          <a:custGeom>
            <a:avLst/>
            <a:gdLst>
              <a:gd name="textAreaLeft" fmla="*/ 0 w 615600"/>
              <a:gd name="textAreaRight" fmla="*/ 615960 w 615600"/>
              <a:gd name="textAreaTop" fmla="*/ 0 h 239760"/>
              <a:gd name="textAreaBottom" fmla="*/ 240120 h 239760"/>
            </a:gdLst>
            <a:ahLst/>
            <a:rect l="textAreaLeft" t="textAreaTop" r="textAreaRight" b="textAreaBottom"/>
            <a:pathLst>
              <a:path w="1711" h="667">
                <a:moveTo>
                  <a:pt x="0" y="0"/>
                </a:moveTo>
                <a:lnTo>
                  <a:pt x="1711" y="0"/>
                </a:lnTo>
                <a:lnTo>
                  <a:pt x="1711" y="667"/>
                </a:lnTo>
                <a:lnTo>
                  <a:pt x="0" y="667"/>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7" name=""/>
          <p:cNvSpPr/>
          <p:nvPr/>
        </p:nvSpPr>
        <p:spPr>
          <a:xfrm>
            <a:off x="1292760" y="3941640"/>
            <a:ext cx="729720" cy="1319760"/>
          </a:xfrm>
          <a:custGeom>
            <a:avLst/>
            <a:gdLst>
              <a:gd name="textAreaLeft" fmla="*/ 0 w 729720"/>
              <a:gd name="textAreaRight" fmla="*/ 730080 w 729720"/>
              <a:gd name="textAreaTop" fmla="*/ 0 h 1319760"/>
              <a:gd name="textAreaBottom" fmla="*/ 1320120 h 1319760"/>
            </a:gdLst>
            <a:ahLst/>
            <a:rect l="textAreaLeft" t="textAreaTop" r="textAreaRight" b="textAreaBottom"/>
            <a:pathLst>
              <a:path w="2028" h="3667">
                <a:moveTo>
                  <a:pt x="0" y="0"/>
                </a:moveTo>
                <a:lnTo>
                  <a:pt x="2028" y="0"/>
                </a:lnTo>
                <a:lnTo>
                  <a:pt x="2028" y="3667"/>
                </a:lnTo>
                <a:lnTo>
                  <a:pt x="0" y="3667"/>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8" name=""/>
          <p:cNvSpPr/>
          <p:nvPr/>
        </p:nvSpPr>
        <p:spPr>
          <a:xfrm>
            <a:off x="1617840" y="2832480"/>
            <a:ext cx="72000" cy="317160"/>
          </a:xfrm>
          <a:custGeom>
            <a:avLst/>
            <a:gdLst>
              <a:gd name="textAreaLeft" fmla="*/ 0 w 72000"/>
              <a:gd name="textAreaRight" fmla="*/ 72360 w 72000"/>
              <a:gd name="textAreaTop" fmla="*/ 0 h 317160"/>
              <a:gd name="textAreaBottom" fmla="*/ 317520 h 317160"/>
            </a:gdLst>
            <a:ahLst/>
            <a:rect l="textAreaLeft" t="textAreaTop" r="textAreaRight" b="textAreaBottom"/>
            <a:pathLst>
              <a:path w="201" h="882">
                <a:moveTo>
                  <a:pt x="0" y="0"/>
                </a:moveTo>
                <a:lnTo>
                  <a:pt x="201" y="0"/>
                </a:lnTo>
                <a:lnTo>
                  <a:pt x="201" y="882"/>
                </a:lnTo>
                <a:lnTo>
                  <a:pt x="0" y="882"/>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89" name=""/>
          <p:cNvSpPr/>
          <p:nvPr/>
        </p:nvSpPr>
        <p:spPr>
          <a:xfrm>
            <a:off x="2467800" y="3187800"/>
            <a:ext cx="245880" cy="245160"/>
          </a:xfrm>
          <a:custGeom>
            <a:avLst/>
            <a:gdLst>
              <a:gd name="textAreaLeft" fmla="*/ 0 w 245880"/>
              <a:gd name="textAreaRight" fmla="*/ 246240 w 245880"/>
              <a:gd name="textAreaTop" fmla="*/ 0 h 245160"/>
              <a:gd name="textAreaBottom" fmla="*/ 245520 h 24516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90" name=""/>
          <p:cNvSpPr/>
          <p:nvPr/>
        </p:nvSpPr>
        <p:spPr>
          <a:xfrm>
            <a:off x="2665440" y="4138560"/>
            <a:ext cx="317880" cy="71640"/>
          </a:xfrm>
          <a:custGeom>
            <a:avLst/>
            <a:gdLst>
              <a:gd name="textAreaLeft" fmla="*/ 0 w 317880"/>
              <a:gd name="textAreaRight" fmla="*/ 318240 w 317880"/>
              <a:gd name="textAreaTop" fmla="*/ 0 h 71640"/>
              <a:gd name="textAreaBottom" fmla="*/ 72000 h 71640"/>
            </a:gdLst>
            <a:ahLst/>
            <a:rect l="textAreaLeft" t="textAreaTop" r="textAreaRight" b="textAreaBottom"/>
            <a:pathLst>
              <a:path w="884" h="200">
                <a:moveTo>
                  <a:pt x="0" y="0"/>
                </a:moveTo>
                <a:lnTo>
                  <a:pt x="884" y="0"/>
                </a:lnTo>
                <a:lnTo>
                  <a:pt x="884" y="200"/>
                </a:lnTo>
                <a:lnTo>
                  <a:pt x="0" y="200"/>
                </a:lnTo>
                <a:lnTo>
                  <a:pt x="0" y="0"/>
                </a:lnTo>
                <a:close/>
              </a:path>
            </a:pathLst>
          </a:custGeom>
          <a:blipFill rotWithShape="0">
            <a:blip r:embed="rId8"/>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ru-RU" sz="1800" spc="-1" strike="noStrike">
              <a:solidFill>
                <a:srgbClr val="000000"/>
              </a:solidFill>
              <a:latin typeface="Arial"/>
            </a:endParaRPr>
          </a:p>
        </p:txBody>
      </p:sp>
      <p:sp>
        <p:nvSpPr>
          <p:cNvPr id="91" name=""/>
          <p:cNvSpPr/>
          <p:nvPr/>
        </p:nvSpPr>
        <p:spPr>
          <a:xfrm>
            <a:off x="594000" y="3187800"/>
            <a:ext cx="245880" cy="245160"/>
          </a:xfrm>
          <a:custGeom>
            <a:avLst/>
            <a:gdLst>
              <a:gd name="textAreaLeft" fmla="*/ 0 w 245880"/>
              <a:gd name="textAreaRight" fmla="*/ 246240 w 245880"/>
              <a:gd name="textAreaTop" fmla="*/ 0 h 245160"/>
              <a:gd name="textAreaBottom" fmla="*/ 245520 h 24516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9"/>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92" name=""/>
          <p:cNvSpPr/>
          <p:nvPr/>
        </p:nvSpPr>
        <p:spPr>
          <a:xfrm>
            <a:off x="324000" y="4138560"/>
            <a:ext cx="318240" cy="71640"/>
          </a:xfrm>
          <a:custGeom>
            <a:avLst/>
            <a:gdLst>
              <a:gd name="textAreaLeft" fmla="*/ 0 w 318240"/>
              <a:gd name="textAreaRight" fmla="*/ 318600 w 318240"/>
              <a:gd name="textAreaTop" fmla="*/ 0 h 71640"/>
              <a:gd name="textAreaBottom" fmla="*/ 72000 h 71640"/>
            </a:gdLst>
            <a:ahLst/>
            <a:rect l="textAreaLeft" t="textAreaTop" r="textAreaRight" b="textAreaBottom"/>
            <a:pathLst>
              <a:path w="885" h="200">
                <a:moveTo>
                  <a:pt x="0" y="0"/>
                </a:moveTo>
                <a:lnTo>
                  <a:pt x="885" y="0"/>
                </a:lnTo>
                <a:lnTo>
                  <a:pt x="885" y="200"/>
                </a:lnTo>
                <a:lnTo>
                  <a:pt x="0" y="200"/>
                </a:lnTo>
                <a:lnTo>
                  <a:pt x="0" y="0"/>
                </a:lnTo>
                <a:close/>
              </a:path>
            </a:pathLst>
          </a:custGeom>
          <a:blipFill rotWithShape="0">
            <a:blip r:embed="rId10"/>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ru-RU" sz="1800" spc="-1" strike="noStrike">
              <a:solidFill>
                <a:srgbClr val="000000"/>
              </a:solidFill>
              <a:latin typeface="Arial"/>
            </a:endParaRPr>
          </a:p>
        </p:txBody>
      </p:sp>
      <p:sp>
        <p:nvSpPr>
          <p:cNvPr id="93" name=""/>
          <p:cNvSpPr/>
          <p:nvPr/>
        </p:nvSpPr>
        <p:spPr>
          <a:xfrm>
            <a:off x="869760" y="3578040"/>
            <a:ext cx="1359720" cy="1632600"/>
          </a:xfrm>
          <a:custGeom>
            <a:avLst/>
            <a:gdLst>
              <a:gd name="textAreaLeft" fmla="*/ 0 w 1359720"/>
              <a:gd name="textAreaRight" fmla="*/ 1360080 w 1359720"/>
              <a:gd name="textAreaTop" fmla="*/ 0 h 1632600"/>
              <a:gd name="textAreaBottom" fmla="*/ 1632960 h 1632600"/>
            </a:gdLst>
            <a:ahLst/>
            <a:rect l="textAreaLeft" t="textAreaTop" r="textAreaRight" b="textAreaBottom"/>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94" name=""/>
          <p:cNvSpPr/>
          <p:nvPr/>
        </p:nvSpPr>
        <p:spPr>
          <a:xfrm>
            <a:off x="1230840" y="5211000"/>
            <a:ext cx="637920" cy="159120"/>
          </a:xfrm>
          <a:custGeom>
            <a:avLst/>
            <a:gdLst>
              <a:gd name="textAreaLeft" fmla="*/ 0 w 637920"/>
              <a:gd name="textAreaRight" fmla="*/ 638280 w 637920"/>
              <a:gd name="textAreaTop" fmla="*/ 0 h 159120"/>
              <a:gd name="textAreaBottom" fmla="*/ 159480 h 159120"/>
            </a:gdLst>
            <a:ahLst/>
            <a:rect l="textAreaLeft" t="textAreaTop" r="textAreaRight" b="textAreaBottom"/>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95" name=""/>
          <p:cNvSpPr/>
          <p:nvPr/>
        </p:nvSpPr>
        <p:spPr>
          <a:xfrm>
            <a:off x="1292400" y="5368320"/>
            <a:ext cx="514800" cy="158760"/>
          </a:xfrm>
          <a:custGeom>
            <a:avLst/>
            <a:gdLst>
              <a:gd name="textAreaLeft" fmla="*/ 0 w 514800"/>
              <a:gd name="textAreaRight" fmla="*/ 515160 w 514800"/>
              <a:gd name="textAreaTop" fmla="*/ 0 h 158760"/>
              <a:gd name="textAreaBottom" fmla="*/ 159120 h 158760"/>
            </a:gdLst>
            <a:ahLst/>
            <a:rect l="textAreaLeft" t="textAreaTop" r="textAreaRight" b="textAreaBottom"/>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96" name=""/>
          <p:cNvSpPr/>
          <p:nvPr/>
        </p:nvSpPr>
        <p:spPr>
          <a:xfrm>
            <a:off x="1242000" y="4029120"/>
            <a:ext cx="622800" cy="1181520"/>
          </a:xfrm>
          <a:custGeom>
            <a:avLst/>
            <a:gdLst>
              <a:gd name="textAreaLeft" fmla="*/ 0 w 622800"/>
              <a:gd name="textAreaRight" fmla="*/ 623160 w 622800"/>
              <a:gd name="textAreaTop" fmla="*/ 0 h 1181520"/>
              <a:gd name="textAreaBottom" fmla="*/ 1181880 h 1181520"/>
            </a:gdLst>
            <a:ahLst/>
            <a:rect l="textAreaLeft" t="textAreaTop" r="textAreaRight" b="textAreaBottom"/>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97" name=""/>
          <p:cNvSpPr/>
          <p:nvPr/>
        </p:nvSpPr>
        <p:spPr>
          <a:xfrm>
            <a:off x="1549800" y="2977920"/>
            <a:ext cx="360" cy="2325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Noto Sans"/>
              <a:ea typeface="DejaVu Sans"/>
            </a:endParaRPr>
          </a:p>
        </p:txBody>
      </p:sp>
      <p:sp>
        <p:nvSpPr>
          <p:cNvPr id="98"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99" name=""/>
          <p:cNvSpPr/>
          <p:nvPr/>
        </p:nvSpPr>
        <p:spPr>
          <a:xfrm flipH="1">
            <a:off x="2542320" y="421524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100" name=""/>
          <p:cNvSpPr/>
          <p:nvPr/>
        </p:nvSpPr>
        <p:spPr>
          <a:xfrm>
            <a:off x="579600" y="3314880"/>
            <a:ext cx="16524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101" name=""/>
          <p:cNvSpPr/>
          <p:nvPr/>
        </p:nvSpPr>
        <p:spPr>
          <a:xfrm>
            <a:off x="324360" y="421524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102" name=""/>
          <p:cNvSpPr/>
          <p:nvPr/>
        </p:nvSpPr>
        <p:spPr>
          <a:xfrm>
            <a:off x="1421280" y="783360"/>
            <a:ext cx="857880" cy="528840"/>
          </a:xfrm>
          <a:custGeom>
            <a:avLst/>
            <a:gdLst>
              <a:gd name="textAreaLeft" fmla="*/ 0 w 857880"/>
              <a:gd name="textAreaRight" fmla="*/ 858240 w 857880"/>
              <a:gd name="textAreaTop" fmla="*/ 0 h 528840"/>
              <a:gd name="textAreaBottom" fmla="*/ 529200 h 528840"/>
            </a:gdLst>
            <a:ahLst/>
            <a:rect l="textAreaLeft" t="textAreaTop" r="textAreaRight" b="textAreaBottom"/>
            <a:pathLst>
              <a:path w="2384" h="1470">
                <a:moveTo>
                  <a:pt x="0" y="0"/>
                </a:moveTo>
                <a:lnTo>
                  <a:pt x="2384" y="0"/>
                </a:lnTo>
                <a:lnTo>
                  <a:pt x="2384" y="1470"/>
                </a:lnTo>
                <a:lnTo>
                  <a:pt x="0" y="1470"/>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103" name=""/>
          <p:cNvSpPr/>
          <p:nvPr/>
        </p:nvSpPr>
        <p:spPr>
          <a:xfrm>
            <a:off x="1421280" y="2422800"/>
            <a:ext cx="857880" cy="528480"/>
          </a:xfrm>
          <a:custGeom>
            <a:avLst/>
            <a:gdLst>
              <a:gd name="textAreaLeft" fmla="*/ 0 w 857880"/>
              <a:gd name="textAreaRight" fmla="*/ 858240 w 857880"/>
              <a:gd name="textAreaTop" fmla="*/ 0 h 528480"/>
              <a:gd name="textAreaBottom" fmla="*/ 528840 h 528480"/>
            </a:gdLst>
            <a:ahLst/>
            <a:rect l="textAreaLeft" t="textAreaTop" r="textAreaRight" b="textAreaBottom"/>
            <a:pathLst>
              <a:path w="2384" h="1469">
                <a:moveTo>
                  <a:pt x="0" y="0"/>
                </a:moveTo>
                <a:lnTo>
                  <a:pt x="2384" y="0"/>
                </a:lnTo>
                <a:lnTo>
                  <a:pt x="2384"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104" name=""/>
          <p:cNvSpPr/>
          <p:nvPr/>
        </p:nvSpPr>
        <p:spPr>
          <a:xfrm>
            <a:off x="5708880" y="2422800"/>
            <a:ext cx="857520" cy="528480"/>
          </a:xfrm>
          <a:custGeom>
            <a:avLst/>
            <a:gdLst>
              <a:gd name="textAreaLeft" fmla="*/ 0 w 857520"/>
              <a:gd name="textAreaRight" fmla="*/ 857880 w 857520"/>
              <a:gd name="textAreaTop" fmla="*/ 0 h 528480"/>
              <a:gd name="textAreaBottom" fmla="*/ 528840 h 528480"/>
            </a:gdLst>
            <a:ah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105" name=""/>
          <p:cNvSpPr/>
          <p:nvPr/>
        </p:nvSpPr>
        <p:spPr>
          <a:xfrm>
            <a:off x="5708880" y="4061520"/>
            <a:ext cx="857520" cy="528480"/>
          </a:xfrm>
          <a:custGeom>
            <a:avLst/>
            <a:gdLst>
              <a:gd name="textAreaLeft" fmla="*/ 0 w 857520"/>
              <a:gd name="textAreaRight" fmla="*/ 857880 w 857520"/>
              <a:gd name="textAreaTop" fmla="*/ 0 h 528480"/>
              <a:gd name="textAreaBottom" fmla="*/ 528840 h 528480"/>
            </a:gdLst>
            <a:ah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106" name=""/>
          <p:cNvSpPr/>
          <p:nvPr/>
        </p:nvSpPr>
        <p:spPr>
          <a:xfrm>
            <a:off x="1352520" y="720000"/>
            <a:ext cx="857520" cy="528480"/>
          </a:xfrm>
          <a:custGeom>
            <a:avLst/>
            <a:gdLst>
              <a:gd name="textAreaLeft" fmla="*/ 0 w 857520"/>
              <a:gd name="textAreaRight" fmla="*/ 857880 w 857520"/>
              <a:gd name="textAreaTop" fmla="*/ 0 h 528480"/>
              <a:gd name="textAreaBottom" fmla="*/ 528840 h 528480"/>
            </a:gdLst>
            <a:ahLst/>
            <a:rect l="textAreaLeft" t="textAreaTop" r="textAreaRight" b="textAreaBottom"/>
            <a:pathLst>
              <a:path w="2383" h="1469">
                <a:moveTo>
                  <a:pt x="0" y="0"/>
                </a:moveTo>
                <a:lnTo>
                  <a:pt x="2383" y="0"/>
                </a:lnTo>
                <a:lnTo>
                  <a:pt x="2383"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107" name=""/>
          <p:cNvSpPr/>
          <p:nvPr/>
        </p:nvSpPr>
        <p:spPr>
          <a:xfrm>
            <a:off x="1352520" y="2359080"/>
            <a:ext cx="857520" cy="528840"/>
          </a:xfrm>
          <a:custGeom>
            <a:avLst/>
            <a:gdLst>
              <a:gd name="textAreaLeft" fmla="*/ 0 w 857520"/>
              <a:gd name="textAreaRight" fmla="*/ 857880 w 857520"/>
              <a:gd name="textAreaTop" fmla="*/ 0 h 528840"/>
              <a:gd name="textAreaBottom" fmla="*/ 529200 h 528840"/>
            </a:gdLst>
            <a:ahLst/>
            <a:rect l="textAreaLeft" t="textAreaTop" r="textAreaRight" b="textAreaBottom"/>
            <a:pathLst>
              <a:path w="2383" h="1470">
                <a:moveTo>
                  <a:pt x="0" y="0"/>
                </a:moveTo>
                <a:lnTo>
                  <a:pt x="2383" y="0"/>
                </a:lnTo>
                <a:lnTo>
                  <a:pt x="2383"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108" name=""/>
          <p:cNvSpPr/>
          <p:nvPr/>
        </p:nvSpPr>
        <p:spPr>
          <a:xfrm>
            <a:off x="5639760" y="2359080"/>
            <a:ext cx="857880" cy="528840"/>
          </a:xfrm>
          <a:custGeom>
            <a:avLst/>
            <a:gdLst>
              <a:gd name="textAreaLeft" fmla="*/ 0 w 857880"/>
              <a:gd name="textAreaRight" fmla="*/ 858240 w 857880"/>
              <a:gd name="textAreaTop" fmla="*/ 0 h 528840"/>
              <a:gd name="textAreaBottom" fmla="*/ 529200 h 528840"/>
            </a:gdLst>
            <a:ahLst/>
            <a:rect l="textAreaLeft" t="textAreaTop" r="textAreaRight" b="textAreaBottom"/>
            <a:pathLst>
              <a:path w="2384" h="1470">
                <a:moveTo>
                  <a:pt x="0" y="0"/>
                </a:moveTo>
                <a:lnTo>
                  <a:pt x="2384" y="0"/>
                </a:lnTo>
                <a:lnTo>
                  <a:pt x="2384"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Arial"/>
            </a:endParaRPr>
          </a:p>
        </p:txBody>
      </p:sp>
      <p:sp>
        <p:nvSpPr>
          <p:cNvPr id="109" name=""/>
          <p:cNvSpPr/>
          <p:nvPr/>
        </p:nvSpPr>
        <p:spPr>
          <a:xfrm>
            <a:off x="5639760" y="3998160"/>
            <a:ext cx="857880" cy="528480"/>
          </a:xfrm>
          <a:custGeom>
            <a:avLst/>
            <a:gdLst>
              <a:gd name="textAreaLeft" fmla="*/ 0 w 857880"/>
              <a:gd name="textAreaRight" fmla="*/ 858240 w 857880"/>
              <a:gd name="textAreaTop" fmla="*/ 0 h 528480"/>
              <a:gd name="textAreaBottom" fmla="*/ 528840 h 528480"/>
            </a:gdLst>
            <a:ahLst/>
            <a:rect l="textAreaLeft" t="textAreaTop" r="textAreaRight" b="textAreaBottom"/>
            <a:pathLst>
              <a:path w="2384" h="1469">
                <a:moveTo>
                  <a:pt x="0" y="0"/>
                </a:moveTo>
                <a:lnTo>
                  <a:pt x="2384" y="0"/>
                </a:lnTo>
                <a:lnTo>
                  <a:pt x="2384"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Arial"/>
            </a:endParaRPr>
          </a:p>
        </p:txBody>
      </p:sp>
      <p:sp>
        <p:nvSpPr>
          <p:cNvPr id="110" name=""/>
          <p:cNvSpPr/>
          <p:nvPr/>
        </p:nvSpPr>
        <p:spPr>
          <a:xfrm>
            <a:off x="1606320" y="82044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1" name=""/>
          <p:cNvSpPr/>
          <p:nvPr/>
        </p:nvSpPr>
        <p:spPr>
          <a:xfrm>
            <a:off x="1818720" y="825480"/>
            <a:ext cx="137160" cy="318240"/>
          </a:xfrm>
          <a:custGeom>
            <a:avLst/>
            <a:gdLst>
              <a:gd name="textAreaLeft" fmla="*/ 0 w 137160"/>
              <a:gd name="textAreaRight" fmla="*/ 137520 w 137160"/>
              <a:gd name="textAreaTop" fmla="*/ 0 h 318240"/>
              <a:gd name="textAreaBottom" fmla="*/ 318600 h 318240"/>
            </a:gdLst>
            <a:ahLst/>
            <a:rect l="textAreaLeft" t="textAreaTop" r="textAreaRight" b="textAreaBottom"/>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2" name=""/>
          <p:cNvSpPr/>
          <p:nvPr/>
        </p:nvSpPr>
        <p:spPr>
          <a:xfrm>
            <a:off x="1606320" y="245988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3" name=""/>
          <p:cNvSpPr/>
          <p:nvPr/>
        </p:nvSpPr>
        <p:spPr>
          <a:xfrm>
            <a:off x="1810800" y="2460240"/>
            <a:ext cx="173520" cy="322920"/>
          </a:xfrm>
          <a:custGeom>
            <a:avLst/>
            <a:gdLst>
              <a:gd name="textAreaLeft" fmla="*/ 0 w 173520"/>
              <a:gd name="textAreaRight" fmla="*/ 173880 w 173520"/>
              <a:gd name="textAreaTop" fmla="*/ 0 h 322920"/>
              <a:gd name="textAreaBottom" fmla="*/ 323280 h 322920"/>
            </a:gdLst>
            <a:ahLst/>
            <a:rect l="textAreaLeft" t="textAreaTop" r="textAreaRight" b="textAreaBottom"/>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4" name=""/>
          <p:cNvSpPr/>
          <p:nvPr/>
        </p:nvSpPr>
        <p:spPr>
          <a:xfrm>
            <a:off x="5879520" y="245988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5" name=""/>
          <p:cNvSpPr/>
          <p:nvPr/>
        </p:nvSpPr>
        <p:spPr>
          <a:xfrm>
            <a:off x="6084360" y="2460240"/>
            <a:ext cx="172800" cy="327240"/>
          </a:xfrm>
          <a:custGeom>
            <a:avLst/>
            <a:gdLst>
              <a:gd name="textAreaLeft" fmla="*/ 0 w 172800"/>
              <a:gd name="textAreaRight" fmla="*/ 173160 w 172800"/>
              <a:gd name="textAreaTop" fmla="*/ 0 h 327240"/>
              <a:gd name="textAreaBottom" fmla="*/ 327600 h 327240"/>
            </a:gdLst>
            <a:ahLst/>
            <a:rect l="textAreaLeft" t="textAreaTop" r="textAreaRight" b="textAreaBottom"/>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6" name=""/>
          <p:cNvSpPr/>
          <p:nvPr/>
        </p:nvSpPr>
        <p:spPr>
          <a:xfrm>
            <a:off x="5879520" y="409860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7" name=""/>
          <p:cNvSpPr/>
          <p:nvPr/>
        </p:nvSpPr>
        <p:spPr>
          <a:xfrm>
            <a:off x="6078600" y="4103640"/>
            <a:ext cx="191520" cy="318240"/>
          </a:xfrm>
          <a:custGeom>
            <a:avLst/>
            <a:gdLst>
              <a:gd name="textAreaLeft" fmla="*/ 0 w 191520"/>
              <a:gd name="textAreaRight" fmla="*/ 191880 w 191520"/>
              <a:gd name="textAreaTop" fmla="*/ 0 h 318240"/>
              <a:gd name="textAreaBottom" fmla="*/ 318600 h 318240"/>
            </a:gdLst>
            <a:ahLst/>
            <a:rect l="textAreaLeft" t="textAreaTop" r="textAreaRight" b="textAreaBottom"/>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118"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txBody>
          <a:bodyPr lIns="123840" rIns="123840" tIns="43920" bIns="43920" anchor="ctr" anchorCtr="1">
            <a:noAutofit/>
          </a:bodyPr>
          <a:p>
            <a:endParaRPr b="0" lang="ru-RU" sz="1800" spc="-1" strike="noStrike">
              <a:solidFill>
                <a:srgbClr val="000000"/>
              </a:solidFill>
              <a:latin typeface="Arial"/>
              <a:ea typeface="DejaVu Sans"/>
            </a:endParaRPr>
          </a:p>
        </p:txBody>
      </p:sp>
      <p:sp>
        <p:nvSpPr>
          <p:cNvPr id="119" name=""/>
          <p:cNvSpPr/>
          <p:nvPr/>
        </p:nvSpPr>
        <p:spPr>
          <a:xfrm>
            <a:off x="4595400" y="277920"/>
            <a:ext cx="122760" cy="1965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20" name=""/>
          <p:cNvSpPr/>
          <p:nvPr/>
        </p:nvSpPr>
        <p:spPr>
          <a:xfrm>
            <a:off x="4304520" y="4309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121" name=""/>
          <p:cNvSpPr/>
          <p:nvPr/>
        </p:nvSpPr>
        <p:spPr>
          <a:xfrm>
            <a:off x="4304520" y="4309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122" name=""/>
          <p:cNvSpPr/>
          <p:nvPr/>
        </p:nvSpPr>
        <p:spPr>
          <a:xfrm>
            <a:off x="6459840" y="1847160"/>
            <a:ext cx="167760" cy="180000"/>
          </a:xfrm>
          <a:custGeom>
            <a:avLst/>
            <a:gdLst>
              <a:gd name="textAreaLeft" fmla="*/ 0 w 167760"/>
              <a:gd name="textAreaRight" fmla="*/ 168120 w 167760"/>
              <a:gd name="textAreaTop" fmla="*/ 0 h 180000"/>
              <a:gd name="textAreaBottom" fmla="*/ 180360 h 180000"/>
            </a:gdLst>
            <a:ahLst/>
            <a:rect l="textAreaLeft" t="textAreaTop" r="textAreaRight" b="textAreaBottom"/>
            <a:pathLst>
              <a:path w="467" h="501">
                <a:moveTo>
                  <a:pt x="0" y="229"/>
                </a:moveTo>
                <a:lnTo>
                  <a:pt x="404" y="501"/>
                </a:lnTo>
                <a:lnTo>
                  <a:pt x="467" y="0"/>
                </a:lnTo>
                <a:lnTo>
                  <a:pt x="0" y="229"/>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123" name=""/>
          <p:cNvSpPr/>
          <p:nvPr/>
        </p:nvSpPr>
        <p:spPr>
          <a:xfrm>
            <a:off x="9315000" y="873000"/>
            <a:ext cx="5832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ru-RU" sz="1800" spc="-1" strike="noStrike">
              <a:solidFill>
                <a:srgbClr val="000000"/>
              </a:solidFill>
              <a:latin typeface="Arial"/>
              <a:ea typeface="DejaVu Sans"/>
            </a:endParaRPr>
          </a:p>
        </p:txBody>
      </p:sp>
      <p:sp>
        <p:nvSpPr>
          <p:cNvPr id="124"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ru-RU" sz="1800" spc="-1" strike="noStrike">
              <a:solidFill>
                <a:srgbClr val="000000"/>
              </a:solidFill>
              <a:latin typeface="Arial"/>
              <a:ea typeface="DejaVu Sans"/>
            </a:endParaRPr>
          </a:p>
        </p:txBody>
      </p:sp>
      <p:sp>
        <p:nvSpPr>
          <p:cNvPr id="12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26"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27" name="PlaceHolder 3"/>
          <p:cNvSpPr>
            <a:spLocks noGrp="1"/>
          </p:cNvSpPr>
          <p:nvPr>
            <p:ph type="ftr" idx="7"/>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128" name="PlaceHolder 4"/>
          <p:cNvSpPr>
            <a:spLocks noGrp="1"/>
          </p:cNvSpPr>
          <p:nvPr>
            <p:ph type="sldNum" idx="8"/>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CE52D463-D6E8-4D5B-ACF5-98066E676ADB}"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129" name="PlaceHolder 5"/>
          <p:cNvSpPr>
            <a:spLocks noGrp="1"/>
          </p:cNvSpPr>
          <p:nvPr>
            <p:ph type="dt" idx="9"/>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11"/>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571680" y="261360"/>
            <a:ext cx="8935560" cy="5146200"/>
          </a:xfrm>
          <a:custGeom>
            <a:avLst/>
            <a:gdLst>
              <a:gd name="textAreaLeft" fmla="*/ 0 w 8935560"/>
              <a:gd name="textAreaRight" fmla="*/ 8935920 w 8935560"/>
              <a:gd name="textAreaTop" fmla="*/ 0 h 5146200"/>
              <a:gd name="textAreaBottom" fmla="*/ 5146560 h 514620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133" name=""/>
          <p:cNvSpPr/>
          <p:nvPr/>
        </p:nvSpPr>
        <p:spPr>
          <a:xfrm>
            <a:off x="1153080" y="3584520"/>
            <a:ext cx="1193040" cy="1436760"/>
          </a:xfrm>
          <a:custGeom>
            <a:avLst/>
            <a:gdLst>
              <a:gd name="textAreaLeft" fmla="*/ 0 w 1193040"/>
              <a:gd name="textAreaRight" fmla="*/ 1193400 w 1193040"/>
              <a:gd name="textAreaTop" fmla="*/ 0 h 1436760"/>
              <a:gd name="textAreaBottom" fmla="*/ 1437120 h 1436760"/>
            </a:gdLst>
            <a:ahLst/>
            <a:rect l="textAreaLeft" t="textAreaTop" r="textAreaRight" b="textAreaBottom"/>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style>
          <a:lnRef idx="0"/>
          <a:fillRef idx="0"/>
          <a:effectRef idx="0"/>
          <a:fontRef idx="minor"/>
        </p:style>
        <p:txBody>
          <a:bodyPr lIns="119880" rIns="119880" tIns="74880" bIns="74880" anchor="ctr" anchorCtr="1">
            <a:noAutofit/>
          </a:bodyPr>
          <a:p>
            <a:pPr>
              <a:lnSpc>
                <a:spcPct val="100000"/>
              </a:lnSpc>
            </a:pPr>
            <a:endParaRPr b="0" lang="ru-RU" sz="1800" spc="-1" strike="noStrike">
              <a:solidFill>
                <a:srgbClr val="000000"/>
              </a:solidFill>
              <a:latin typeface="Arial"/>
            </a:endParaRPr>
          </a:p>
        </p:txBody>
      </p:sp>
      <p:sp>
        <p:nvSpPr>
          <p:cNvPr id="134" name=""/>
          <p:cNvSpPr/>
          <p:nvPr/>
        </p:nvSpPr>
        <p:spPr>
          <a:xfrm>
            <a:off x="1469520" y="5021640"/>
            <a:ext cx="560160" cy="139680"/>
          </a:xfrm>
          <a:custGeom>
            <a:avLst/>
            <a:gdLst>
              <a:gd name="textAreaLeft" fmla="*/ 0 w 560160"/>
              <a:gd name="textAreaRight" fmla="*/ 560520 w 560160"/>
              <a:gd name="textAreaTop" fmla="*/ 0 h 139680"/>
              <a:gd name="textAreaBottom" fmla="*/ 140040 h 139680"/>
            </a:gdLst>
            <a:ahLst/>
            <a:rect l="textAreaLeft" t="textAreaTop" r="textAreaRight" b="textAreaBottom"/>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ru-RU" sz="1800" spc="-1" strike="noStrike">
              <a:solidFill>
                <a:srgbClr val="000000"/>
              </a:solidFill>
              <a:latin typeface="Arial"/>
            </a:endParaRPr>
          </a:p>
        </p:txBody>
      </p:sp>
      <p:sp>
        <p:nvSpPr>
          <p:cNvPr id="135" name=""/>
          <p:cNvSpPr/>
          <p:nvPr/>
        </p:nvSpPr>
        <p:spPr>
          <a:xfrm>
            <a:off x="1523520" y="5159880"/>
            <a:ext cx="451800" cy="139680"/>
          </a:xfrm>
          <a:custGeom>
            <a:avLst/>
            <a:gdLst>
              <a:gd name="textAreaLeft" fmla="*/ 0 w 451800"/>
              <a:gd name="textAreaRight" fmla="*/ 452160 w 451800"/>
              <a:gd name="textAreaTop" fmla="*/ 0 h 139680"/>
              <a:gd name="textAreaBottom" fmla="*/ 140040 h 139680"/>
            </a:gdLst>
            <a:ahLst/>
            <a:rect l="textAreaLeft" t="textAreaTop" r="textAreaRight" b="textAreaBottom"/>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ru-RU" sz="1800" spc="-1" strike="noStrike">
              <a:solidFill>
                <a:srgbClr val="000000"/>
              </a:solidFill>
              <a:latin typeface="Arial"/>
            </a:endParaRPr>
          </a:p>
        </p:txBody>
      </p:sp>
      <p:sp>
        <p:nvSpPr>
          <p:cNvPr id="136" name=""/>
          <p:cNvSpPr/>
          <p:nvPr/>
        </p:nvSpPr>
        <p:spPr>
          <a:xfrm>
            <a:off x="1479600" y="3981240"/>
            <a:ext cx="546120" cy="1040040"/>
          </a:xfrm>
          <a:custGeom>
            <a:avLst/>
            <a:gdLst>
              <a:gd name="textAreaLeft" fmla="*/ 0 w 546120"/>
              <a:gd name="textAreaRight" fmla="*/ 546480 w 546120"/>
              <a:gd name="textAreaTop" fmla="*/ 0 h 1040040"/>
              <a:gd name="textAreaBottom" fmla="*/ 1040400 h 1040040"/>
            </a:gdLst>
            <a:ahLst/>
            <a:rect l="textAreaLeft" t="textAreaTop" r="textAreaRight" b="textAreaBottom"/>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tyle>
          <a:lnRef idx="0"/>
          <a:fillRef idx="0"/>
          <a:effectRef idx="0"/>
          <a:fontRef idx="minor"/>
        </p:style>
        <p:txBody>
          <a:bodyPr lIns="119880" rIns="119880" tIns="74880" bIns="74880" anchor="ctr" anchorCtr="1">
            <a:noAutofit/>
          </a:bodyPr>
          <a:p>
            <a:pPr>
              <a:lnSpc>
                <a:spcPct val="100000"/>
              </a:lnSpc>
            </a:pPr>
            <a:endParaRPr b="0" lang="ru-RU" sz="1800" spc="-1" strike="noStrike">
              <a:solidFill>
                <a:srgbClr val="000000"/>
              </a:solidFill>
              <a:latin typeface="Arial"/>
            </a:endParaRPr>
          </a:p>
        </p:txBody>
      </p:sp>
      <p:sp>
        <p:nvSpPr>
          <p:cNvPr id="137" name=""/>
          <p:cNvSpPr/>
          <p:nvPr/>
        </p:nvSpPr>
        <p:spPr>
          <a:xfrm>
            <a:off x="1749600" y="3056400"/>
            <a:ext cx="36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ru-RU" sz="1800" spc="-1" strike="noStrike">
              <a:solidFill>
                <a:srgbClr val="000000"/>
              </a:solidFill>
              <a:latin typeface="Arial"/>
              <a:ea typeface="DejaVu Sans"/>
            </a:endParaRPr>
          </a:p>
        </p:txBody>
      </p:sp>
      <p:sp>
        <p:nvSpPr>
          <p:cNvPr id="138"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ru-RU" sz="1800" spc="-1" strike="noStrike">
              <a:solidFill>
                <a:srgbClr val="000000"/>
              </a:solidFill>
              <a:latin typeface="Arial"/>
              <a:ea typeface="DejaVu Sans"/>
            </a:endParaRPr>
          </a:p>
        </p:txBody>
      </p:sp>
      <p:sp>
        <p:nvSpPr>
          <p:cNvPr id="139" name=""/>
          <p:cNvSpPr/>
          <p:nvPr/>
        </p:nvSpPr>
        <p:spPr>
          <a:xfrm flipH="1">
            <a:off x="262080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ru-RU" sz="1800" spc="-1" strike="noStrike">
              <a:solidFill>
                <a:srgbClr val="000000"/>
              </a:solidFill>
              <a:latin typeface="Arial"/>
              <a:ea typeface="DejaVu Sans"/>
            </a:endParaRPr>
          </a:p>
        </p:txBody>
      </p:sp>
      <p:sp>
        <p:nvSpPr>
          <p:cNvPr id="140" name=""/>
          <p:cNvSpPr/>
          <p:nvPr/>
        </p:nvSpPr>
        <p:spPr>
          <a:xfrm>
            <a:off x="89820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ru-RU" sz="1800" spc="-1" strike="noStrike">
              <a:solidFill>
                <a:srgbClr val="000000"/>
              </a:solidFill>
              <a:latin typeface="Arial"/>
              <a:ea typeface="DejaVu Sans"/>
            </a:endParaRPr>
          </a:p>
        </p:txBody>
      </p:sp>
      <p:sp>
        <p:nvSpPr>
          <p:cNvPr id="141" name=""/>
          <p:cNvSpPr/>
          <p:nvPr/>
        </p:nvSpPr>
        <p:spPr>
          <a:xfrm>
            <a:off x="67392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ru-RU" sz="1800" spc="-1" strike="noStrike">
              <a:solidFill>
                <a:srgbClr val="000000"/>
              </a:solidFill>
              <a:latin typeface="Arial"/>
              <a:ea typeface="DejaVu Sans"/>
            </a:endParaRPr>
          </a:p>
        </p:txBody>
      </p:sp>
      <p:sp>
        <p:nvSpPr>
          <p:cNvPr id="142"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ru-RU" sz="1800" spc="-1" strike="noStrike">
              <a:solidFill>
                <a:srgbClr val="000000"/>
              </a:solidFill>
              <a:latin typeface="Arial"/>
              <a:ea typeface="DejaVu Sans"/>
            </a:endParaRPr>
          </a:p>
        </p:txBody>
      </p:sp>
      <p:sp>
        <p:nvSpPr>
          <p:cNvPr id="143"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ru-RU" sz="1800" spc="-1" strike="noStrike">
              <a:solidFill>
                <a:srgbClr val="000000"/>
              </a:solidFill>
              <a:latin typeface="Arial"/>
              <a:ea typeface="DejaVu Sans"/>
            </a:endParaRPr>
          </a:p>
        </p:txBody>
      </p:sp>
      <p:sp>
        <p:nvSpPr>
          <p:cNvPr id="144"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ru-RU" sz="1800" spc="-1" strike="noStrike">
              <a:solidFill>
                <a:srgbClr val="000000"/>
              </a:solidFill>
              <a:latin typeface="Arial"/>
              <a:ea typeface="DejaVu Sans"/>
            </a:endParaRPr>
          </a:p>
        </p:txBody>
      </p:sp>
      <p:sp>
        <p:nvSpPr>
          <p:cNvPr id="145"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ru-RU" sz="1800" spc="-1" strike="noStrike">
              <a:solidFill>
                <a:srgbClr val="000000"/>
              </a:solidFill>
              <a:latin typeface="Arial"/>
              <a:ea typeface="DejaVu Sans"/>
            </a:endParaRPr>
          </a:p>
        </p:txBody>
      </p:sp>
      <p:sp>
        <p:nvSpPr>
          <p:cNvPr id="146"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ru-RU" sz="1800" spc="-1" strike="noStrike">
              <a:solidFill>
                <a:srgbClr val="000000"/>
              </a:solidFill>
              <a:latin typeface="Arial"/>
              <a:ea typeface="DejaVu Sans"/>
            </a:endParaRPr>
          </a:p>
        </p:txBody>
      </p:sp>
      <p:sp>
        <p:nvSpPr>
          <p:cNvPr id="147" name=""/>
          <p:cNvSpPr/>
          <p:nvPr/>
        </p:nvSpPr>
        <p:spPr>
          <a:xfrm>
            <a:off x="6364080" y="928440"/>
            <a:ext cx="167400" cy="180360"/>
          </a:xfrm>
          <a:custGeom>
            <a:avLst/>
            <a:gdLst>
              <a:gd name="textAreaLeft" fmla="*/ 0 w 167400"/>
              <a:gd name="textAreaRight" fmla="*/ 167760 w 167400"/>
              <a:gd name="textAreaTop" fmla="*/ 0 h 180360"/>
              <a:gd name="textAreaBottom" fmla="*/ 180720 h 180360"/>
            </a:gdLst>
            <a:ahLst/>
            <a:rect l="textAreaLeft" t="textAreaTop" r="textAreaRight" b="textAreaBottom"/>
            <a:pathLst>
              <a:path w="466" h="502">
                <a:moveTo>
                  <a:pt x="0" y="230"/>
                </a:moveTo>
                <a:lnTo>
                  <a:pt x="404" y="502"/>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148"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ru-RU" sz="1800" spc="-1" strike="noStrike">
              <a:solidFill>
                <a:srgbClr val="000000"/>
              </a:solidFill>
              <a:latin typeface="Arial"/>
              <a:ea typeface="DejaVu Sans"/>
            </a:endParaRPr>
          </a:p>
        </p:txBody>
      </p:sp>
      <p:sp>
        <p:nvSpPr>
          <p:cNvPr id="149" name=""/>
          <p:cNvSpPr/>
          <p:nvPr/>
        </p:nvSpPr>
        <p:spPr>
          <a:xfrm>
            <a:off x="3489480" y="168228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50" name=""/>
          <p:cNvSpPr/>
          <p:nvPr/>
        </p:nvSpPr>
        <p:spPr>
          <a:xfrm>
            <a:off x="8921520" y="3384360"/>
            <a:ext cx="190080" cy="190440"/>
          </a:xfrm>
          <a:custGeom>
            <a:avLst/>
            <a:gdLst>
              <a:gd name="textAreaLeft" fmla="*/ 0 w 190080"/>
              <a:gd name="textAreaRight" fmla="*/ 190440 w 190080"/>
              <a:gd name="textAreaTop" fmla="*/ 0 h 190440"/>
              <a:gd name="textAreaBottom" fmla="*/ 190800 h 190440"/>
            </a:gdLst>
            <a:ahLst/>
            <a:rect l="textAreaLeft" t="textAreaTop" r="textAreaRight" b="textAreaBottom"/>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151" name=""/>
          <p:cNvSpPr/>
          <p:nvPr/>
        </p:nvSpPr>
        <p:spPr>
          <a:xfrm>
            <a:off x="1030320" y="502560"/>
            <a:ext cx="167400" cy="180720"/>
          </a:xfrm>
          <a:custGeom>
            <a:avLst/>
            <a:gdLst>
              <a:gd name="textAreaLeft" fmla="*/ 0 w 167400"/>
              <a:gd name="textAreaRight" fmla="*/ 167760 w 167400"/>
              <a:gd name="textAreaTop" fmla="*/ 0 h 180720"/>
              <a:gd name="textAreaBottom" fmla="*/ 181080 h 18072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152" name=""/>
          <p:cNvSpPr/>
          <p:nvPr/>
        </p:nvSpPr>
        <p:spPr>
          <a:xfrm>
            <a:off x="4014360" y="3813480"/>
            <a:ext cx="167400" cy="180720"/>
          </a:xfrm>
          <a:custGeom>
            <a:avLst/>
            <a:gdLst>
              <a:gd name="textAreaLeft" fmla="*/ 0 w 167400"/>
              <a:gd name="textAreaRight" fmla="*/ 167760 w 167400"/>
              <a:gd name="textAreaTop" fmla="*/ 0 h 180720"/>
              <a:gd name="textAreaBottom" fmla="*/ 181080 h 18072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153"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ru-RU" sz="1800" spc="-1" strike="noStrike">
              <a:solidFill>
                <a:srgbClr val="000000"/>
              </a:solidFill>
              <a:latin typeface="Arial"/>
              <a:ea typeface="DejaVu Sans"/>
            </a:endParaRPr>
          </a:p>
        </p:txBody>
      </p:sp>
      <p:sp>
        <p:nvSpPr>
          <p:cNvPr id="154" name=""/>
          <p:cNvSpPr/>
          <p:nvPr/>
        </p:nvSpPr>
        <p:spPr>
          <a:xfrm>
            <a:off x="6185520" y="499284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5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56"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57" name="PlaceHolder 3"/>
          <p:cNvSpPr>
            <a:spLocks noGrp="1"/>
          </p:cNvSpPr>
          <p:nvPr>
            <p:ph type="ftr" idx="10"/>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158" name="PlaceHolder 4"/>
          <p:cNvSpPr>
            <a:spLocks noGrp="1"/>
          </p:cNvSpPr>
          <p:nvPr>
            <p:ph type="sldNum" idx="11"/>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029BB2A3-DAEF-446D-9E86-4F65DCF54F6B}"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159" name="PlaceHolder 5"/>
          <p:cNvSpPr>
            <a:spLocks noGrp="1"/>
          </p:cNvSpPr>
          <p:nvPr>
            <p:ph type="dt" idx="12"/>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0" y="179280"/>
            <a:ext cx="4149720" cy="416880"/>
          </a:xfrm>
          <a:custGeom>
            <a:avLst/>
            <a:gdLst>
              <a:gd name="textAreaLeft" fmla="*/ 0 w 4149720"/>
              <a:gd name="textAreaRight" fmla="*/ 4150080 w 4149720"/>
              <a:gd name="textAreaTop" fmla="*/ 0 h 416880"/>
              <a:gd name="textAreaBottom" fmla="*/ 417240 h 41688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163" name=""/>
          <p:cNvSpPr/>
          <p:nvPr/>
        </p:nvSpPr>
        <p:spPr>
          <a:xfrm>
            <a:off x="788040" y="1495800"/>
            <a:ext cx="8495280" cy="3646080"/>
          </a:xfrm>
          <a:custGeom>
            <a:avLst/>
            <a:gdLst>
              <a:gd name="textAreaLeft" fmla="*/ 0 w 8495280"/>
              <a:gd name="textAreaRight" fmla="*/ 8495640 w 8495280"/>
              <a:gd name="textAreaTop" fmla="*/ 0 h 3646080"/>
              <a:gd name="textAreaBottom" fmla="*/ 3646440 h 3646080"/>
            </a:gdLst>
            <a:ahLst/>
            <a:rect l="textAreaLeft" t="textAreaTop" r="textAreaRight" b="textAreaBottom"/>
            <a:pathLst>
              <a:path w="23599" h="10129">
                <a:moveTo>
                  <a:pt x="0" y="0"/>
                </a:moveTo>
                <a:lnTo>
                  <a:pt x="23599" y="0"/>
                </a:lnTo>
                <a:lnTo>
                  <a:pt x="23599" y="10129"/>
                </a:lnTo>
                <a:lnTo>
                  <a:pt x="0" y="1012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164"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165"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166"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167"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168"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169"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170"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171"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172"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173"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174"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175"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176"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177"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178"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179"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180"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181"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18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83"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84" name="PlaceHolder 3"/>
          <p:cNvSpPr>
            <a:spLocks noGrp="1"/>
          </p:cNvSpPr>
          <p:nvPr>
            <p:ph type="ftr" idx="13"/>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185" name="PlaceHolder 4"/>
          <p:cNvSpPr>
            <a:spLocks noGrp="1"/>
          </p:cNvSpPr>
          <p:nvPr>
            <p:ph type="sldNum" idx="14"/>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6D2ACBB0-9A14-4695-A03A-141673D6F45C}"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186" name="PlaceHolder 5"/>
          <p:cNvSpPr>
            <a:spLocks noGrp="1"/>
          </p:cNvSpPr>
          <p:nvPr>
            <p:ph type="dt" idx="15"/>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
          <p:cNvSpPr/>
          <p:nvPr/>
        </p:nvSpPr>
        <p:spPr>
          <a:xfrm>
            <a:off x="0" y="179280"/>
            <a:ext cx="4149720" cy="416880"/>
          </a:xfrm>
          <a:custGeom>
            <a:avLst/>
            <a:gdLst>
              <a:gd name="textAreaLeft" fmla="*/ 0 w 4149720"/>
              <a:gd name="textAreaRight" fmla="*/ 4150080 w 4149720"/>
              <a:gd name="textAreaTop" fmla="*/ 0 h 416880"/>
              <a:gd name="textAreaBottom" fmla="*/ 417240 h 41688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190" name=""/>
          <p:cNvSpPr/>
          <p:nvPr/>
        </p:nvSpPr>
        <p:spPr>
          <a:xfrm>
            <a:off x="8018280" y="3637080"/>
            <a:ext cx="1354680" cy="1630080"/>
          </a:xfrm>
          <a:custGeom>
            <a:avLst/>
            <a:gdLst>
              <a:gd name="textAreaLeft" fmla="*/ 0 w 1354680"/>
              <a:gd name="textAreaRight" fmla="*/ 1355040 w 1354680"/>
              <a:gd name="textAreaTop" fmla="*/ 0 h 1630080"/>
              <a:gd name="textAreaBottom" fmla="*/ 1630440 h 1630080"/>
            </a:gdLst>
            <a:ahLst/>
            <a:rect l="textAreaLeft" t="textAreaTop" r="textAreaRight" b="textAreaBottom"/>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191" name=""/>
          <p:cNvSpPr/>
          <p:nvPr/>
        </p:nvSpPr>
        <p:spPr>
          <a:xfrm>
            <a:off x="8377560" y="5267520"/>
            <a:ext cx="635760" cy="158760"/>
          </a:xfrm>
          <a:custGeom>
            <a:avLst/>
            <a:gdLst>
              <a:gd name="textAreaLeft" fmla="*/ 0 w 635760"/>
              <a:gd name="textAreaRight" fmla="*/ 636120 w 635760"/>
              <a:gd name="textAreaTop" fmla="*/ 0 h 158760"/>
              <a:gd name="textAreaBottom" fmla="*/ 159120 h 158760"/>
            </a:gdLst>
            <a:ahLst/>
            <a:rect l="textAreaLeft" t="textAreaTop" r="textAreaRight" b="textAreaBottom"/>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192" name=""/>
          <p:cNvSpPr/>
          <p:nvPr/>
        </p:nvSpPr>
        <p:spPr>
          <a:xfrm>
            <a:off x="8439120" y="5424480"/>
            <a:ext cx="513000" cy="158400"/>
          </a:xfrm>
          <a:custGeom>
            <a:avLst/>
            <a:gdLst>
              <a:gd name="textAreaLeft" fmla="*/ 0 w 513000"/>
              <a:gd name="textAreaRight" fmla="*/ 513360 w 513000"/>
              <a:gd name="textAreaTop" fmla="*/ 0 h 158400"/>
              <a:gd name="textAreaBottom" fmla="*/ 158760 h 158400"/>
            </a:gdLst>
            <a:ahLst/>
            <a:rect l="textAreaLeft" t="textAreaTop" r="textAreaRight" b="textAreaBottom"/>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193" name=""/>
          <p:cNvSpPr/>
          <p:nvPr/>
        </p:nvSpPr>
        <p:spPr>
          <a:xfrm>
            <a:off x="8388720" y="4087440"/>
            <a:ext cx="620640" cy="1180080"/>
          </a:xfrm>
          <a:custGeom>
            <a:avLst/>
            <a:gdLst>
              <a:gd name="textAreaLeft" fmla="*/ 0 w 620640"/>
              <a:gd name="textAreaRight" fmla="*/ 621000 w 620640"/>
              <a:gd name="textAreaTop" fmla="*/ 0 h 1180080"/>
              <a:gd name="textAreaBottom" fmla="*/ 1180440 h 1180080"/>
            </a:gdLst>
            <a:ahLst/>
            <a:rect l="textAreaLeft" t="textAreaTop" r="textAreaRight" b="textAreaBottom"/>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194" name=""/>
          <p:cNvSpPr/>
          <p:nvPr/>
        </p:nvSpPr>
        <p:spPr>
          <a:xfrm>
            <a:off x="8695800" y="3038040"/>
            <a:ext cx="36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95"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96" name=""/>
          <p:cNvSpPr/>
          <p:nvPr/>
        </p:nvSpPr>
        <p:spPr>
          <a:xfrm flipH="1">
            <a:off x="96847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97"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98" name=""/>
          <p:cNvSpPr/>
          <p:nvPr/>
        </p:nvSpPr>
        <p:spPr>
          <a:xfrm>
            <a:off x="74743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99"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ru-RU" sz="1800" spc="-1" strike="noStrike">
              <a:solidFill>
                <a:srgbClr val="000000"/>
              </a:solidFill>
              <a:latin typeface="Arial"/>
              <a:ea typeface="DejaVu Sans"/>
            </a:endParaRPr>
          </a:p>
        </p:txBody>
      </p:sp>
      <p:sp>
        <p:nvSpPr>
          <p:cNvPr id="200" name=""/>
          <p:cNvSpPr/>
          <p:nvPr/>
        </p:nvSpPr>
        <p:spPr>
          <a:xfrm>
            <a:off x="4523400" y="54108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01" name=""/>
          <p:cNvSpPr/>
          <p:nvPr/>
        </p:nvSpPr>
        <p:spPr>
          <a:xfrm>
            <a:off x="3875040" y="3873240"/>
            <a:ext cx="189720" cy="189720"/>
          </a:xfrm>
          <a:custGeom>
            <a:avLst/>
            <a:gdLst>
              <a:gd name="textAreaLeft" fmla="*/ 0 w 189720"/>
              <a:gd name="textAreaRight" fmla="*/ 190080 w 189720"/>
              <a:gd name="textAreaTop" fmla="*/ 0 h 189720"/>
              <a:gd name="textAreaBottom" fmla="*/ 190080 h 18972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02" name=""/>
          <p:cNvSpPr/>
          <p:nvPr/>
        </p:nvSpPr>
        <p:spPr>
          <a:xfrm>
            <a:off x="3875040" y="3873240"/>
            <a:ext cx="189720" cy="189720"/>
          </a:xfrm>
          <a:custGeom>
            <a:avLst/>
            <a:gdLst>
              <a:gd name="textAreaLeft" fmla="*/ 0 w 189720"/>
              <a:gd name="textAreaRight" fmla="*/ 190080 w 189720"/>
              <a:gd name="textAreaTop" fmla="*/ 0 h 189720"/>
              <a:gd name="textAreaBottom" fmla="*/ 190080 h 18972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tyle>
          <a:lnRef idx="0"/>
          <a:fillRef idx="0"/>
          <a:effectRef idx="0"/>
          <a:fontRef idx="minor"/>
        </p:style>
        <p:txBody>
          <a:bodyPr lIns="112680" rIns="112680" tIns="67680" bIns="67680" anchor="ctr" anchorCtr="1">
            <a:noAutofit/>
          </a:bodyPr>
          <a:p>
            <a:pPr>
              <a:lnSpc>
                <a:spcPct val="100000"/>
              </a:lnSpc>
            </a:pPr>
            <a:endParaRPr b="0" lang="ru-RU" sz="1800" spc="-1" strike="noStrike">
              <a:solidFill>
                <a:srgbClr val="000000"/>
              </a:solidFill>
              <a:latin typeface="Arial"/>
            </a:endParaRPr>
          </a:p>
        </p:txBody>
      </p:sp>
      <p:sp>
        <p:nvSpPr>
          <p:cNvPr id="203" name=""/>
          <p:cNvSpPr/>
          <p:nvPr/>
        </p:nvSpPr>
        <p:spPr>
          <a:xfrm>
            <a:off x="6381720" y="2107440"/>
            <a:ext cx="167040" cy="180000"/>
          </a:xfrm>
          <a:custGeom>
            <a:avLst/>
            <a:gdLst>
              <a:gd name="textAreaLeft" fmla="*/ 0 w 167040"/>
              <a:gd name="textAreaRight" fmla="*/ 167400 w 167040"/>
              <a:gd name="textAreaTop" fmla="*/ 0 h 180000"/>
              <a:gd name="textAreaBottom" fmla="*/ 180360 h 180000"/>
            </a:gdLst>
            <a:ahLst/>
            <a:rect l="textAreaLeft" t="textAreaTop" r="textAreaRight" b="textAreaBottom"/>
            <a:pathLst>
              <a:path w="465" h="501">
                <a:moveTo>
                  <a:pt x="0" y="229"/>
                </a:moveTo>
                <a:lnTo>
                  <a:pt x="403" y="501"/>
                </a:lnTo>
                <a:lnTo>
                  <a:pt x="465" y="0"/>
                </a:lnTo>
                <a:lnTo>
                  <a:pt x="0" y="229"/>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204" name=""/>
          <p:cNvSpPr/>
          <p:nvPr/>
        </p:nvSpPr>
        <p:spPr>
          <a:xfrm>
            <a:off x="9227160" y="113472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ru-RU" sz="1800" spc="-1" strike="noStrike">
              <a:solidFill>
                <a:srgbClr val="000000"/>
              </a:solidFill>
              <a:latin typeface="Arial"/>
              <a:ea typeface="DejaVu Sans"/>
            </a:endParaRPr>
          </a:p>
        </p:txBody>
      </p:sp>
      <p:sp>
        <p:nvSpPr>
          <p:cNvPr id="205"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ru-RU" sz="1800" spc="-1" strike="noStrike">
              <a:solidFill>
                <a:srgbClr val="000000"/>
              </a:solidFill>
              <a:latin typeface="Arial"/>
              <a:ea typeface="DejaVu Sans"/>
            </a:endParaRPr>
          </a:p>
        </p:txBody>
      </p:sp>
      <p:sp>
        <p:nvSpPr>
          <p:cNvPr id="206" name=""/>
          <p:cNvSpPr/>
          <p:nvPr/>
        </p:nvSpPr>
        <p:spPr>
          <a:xfrm>
            <a:off x="562320" y="4888800"/>
            <a:ext cx="167040" cy="180000"/>
          </a:xfrm>
          <a:custGeom>
            <a:avLst/>
            <a:gdLst>
              <a:gd name="textAreaLeft" fmla="*/ 0 w 167040"/>
              <a:gd name="textAreaRight" fmla="*/ 167400 w 167040"/>
              <a:gd name="textAreaTop" fmla="*/ 0 h 180000"/>
              <a:gd name="textAreaBottom" fmla="*/ 180360 h 180000"/>
            </a:gdLst>
            <a:ahLst/>
            <a:rect l="textAreaLeft" t="textAreaTop" r="textAreaRight" b="textAreaBottom"/>
            <a:pathLst>
              <a:path w="465" h="501">
                <a:moveTo>
                  <a:pt x="0" y="230"/>
                </a:moveTo>
                <a:lnTo>
                  <a:pt x="403" y="501"/>
                </a:lnTo>
                <a:lnTo>
                  <a:pt x="465" y="0"/>
                </a:lnTo>
                <a:lnTo>
                  <a:pt x="0" y="230"/>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207"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08"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209"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210"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11"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212"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213"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14"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215"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16"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17"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218"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219"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20"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221"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222"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23"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224"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2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226"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227" name="PlaceHolder 3"/>
          <p:cNvSpPr>
            <a:spLocks noGrp="1"/>
          </p:cNvSpPr>
          <p:nvPr>
            <p:ph type="ftr" idx="16"/>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228" name="PlaceHolder 4"/>
          <p:cNvSpPr>
            <a:spLocks noGrp="1"/>
          </p:cNvSpPr>
          <p:nvPr>
            <p:ph type="sldNum" idx="17"/>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BEF9E8C9-E895-4007-8F07-9CD35DA8F9EB}"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229" name="PlaceHolder 5"/>
          <p:cNvSpPr>
            <a:spLocks noGrp="1"/>
          </p:cNvSpPr>
          <p:nvPr>
            <p:ph type="dt" idx="18"/>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
          <p:cNvSpPr/>
          <p:nvPr/>
        </p:nvSpPr>
        <p:spPr>
          <a:xfrm>
            <a:off x="0" y="179280"/>
            <a:ext cx="4149720" cy="416880"/>
          </a:xfrm>
          <a:custGeom>
            <a:avLst/>
            <a:gdLst>
              <a:gd name="textAreaLeft" fmla="*/ 0 w 4149720"/>
              <a:gd name="textAreaRight" fmla="*/ 4150080 w 4149720"/>
              <a:gd name="textAreaTop" fmla="*/ 0 h 416880"/>
              <a:gd name="textAreaBottom" fmla="*/ 417240 h 41688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33"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34"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35" name=""/>
          <p:cNvSpPr/>
          <p:nvPr/>
        </p:nvSpPr>
        <p:spPr>
          <a:xfrm>
            <a:off x="5675400" y="1268280"/>
            <a:ext cx="167400" cy="180720"/>
          </a:xfrm>
          <a:custGeom>
            <a:avLst/>
            <a:gdLst>
              <a:gd name="textAreaLeft" fmla="*/ 0 w 167400"/>
              <a:gd name="textAreaRight" fmla="*/ 167760 w 167400"/>
              <a:gd name="textAreaTop" fmla="*/ 0 h 180720"/>
              <a:gd name="textAreaBottom" fmla="*/ 181080 h 18072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236" name=""/>
          <p:cNvSpPr/>
          <p:nvPr/>
        </p:nvSpPr>
        <p:spPr>
          <a:xfrm>
            <a:off x="7669440" y="44524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37" name=""/>
          <p:cNvSpPr/>
          <p:nvPr/>
        </p:nvSpPr>
        <p:spPr>
          <a:xfrm>
            <a:off x="7669440" y="44524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238"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39"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40" name=""/>
          <p:cNvSpPr/>
          <p:nvPr/>
        </p:nvSpPr>
        <p:spPr>
          <a:xfrm>
            <a:off x="152640" y="111204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41" name=""/>
          <p:cNvSpPr/>
          <p:nvPr/>
        </p:nvSpPr>
        <p:spPr>
          <a:xfrm>
            <a:off x="152640" y="111204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242"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43"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244"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245"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46"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24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248"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49"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250"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51"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52"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253"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254"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55"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25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257"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58"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259"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6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261"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262" name="PlaceHolder 3"/>
          <p:cNvSpPr>
            <a:spLocks noGrp="1"/>
          </p:cNvSpPr>
          <p:nvPr>
            <p:ph type="ftr" idx="19"/>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263" name="PlaceHolder 4"/>
          <p:cNvSpPr>
            <a:spLocks noGrp="1"/>
          </p:cNvSpPr>
          <p:nvPr>
            <p:ph type="sldNum" idx="20"/>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AFC1BEC6-A3DC-44F7-81B1-42D05207BF4F}"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264" name="PlaceHolder 5"/>
          <p:cNvSpPr>
            <a:spLocks noGrp="1"/>
          </p:cNvSpPr>
          <p:nvPr>
            <p:ph type="dt" idx="21"/>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267" name=""/>
          <p:cNvSpPr/>
          <p:nvPr/>
        </p:nvSpPr>
        <p:spPr>
          <a:xfrm>
            <a:off x="1192680" y="28465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268"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69" name=""/>
          <p:cNvSpPr/>
          <p:nvPr/>
        </p:nvSpPr>
        <p:spPr>
          <a:xfrm>
            <a:off x="3996360" y="180360"/>
            <a:ext cx="215280" cy="86760"/>
          </a:xfrm>
          <a:prstGeom prst="line">
            <a:avLst/>
          </a:prstGeom>
          <a:ln cap="rnd" w="68040">
            <a:solidFill>
              <a:srgbClr val="ffffff"/>
            </a:solidFill>
            <a:round/>
          </a:ln>
        </p:spPr>
        <p:style>
          <a:lnRef idx="0"/>
          <a:fillRef idx="0"/>
          <a:effectRef idx="0"/>
          <a:fontRef idx="minor"/>
        </p:style>
        <p:txBody>
          <a:bodyPr lIns="123840" rIns="123840" tIns="7920" bIns="7920" anchor="ctr" anchorCtr="1">
            <a:noAutofit/>
          </a:bodyPr>
          <a:p>
            <a:endParaRPr b="0" lang="ru-RU" sz="1800" spc="-1" strike="noStrike">
              <a:solidFill>
                <a:srgbClr val="000000"/>
              </a:solidFill>
              <a:latin typeface="Arial"/>
              <a:ea typeface="DejaVu Sans"/>
            </a:endParaRPr>
          </a:p>
        </p:txBody>
      </p:sp>
      <p:sp>
        <p:nvSpPr>
          <p:cNvPr id="270" name=""/>
          <p:cNvSpPr/>
          <p:nvPr/>
        </p:nvSpPr>
        <p:spPr>
          <a:xfrm>
            <a:off x="8077680" y="524664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271" name=""/>
          <p:cNvSpPr/>
          <p:nvPr/>
        </p:nvSpPr>
        <p:spPr>
          <a:xfrm>
            <a:off x="662760" y="1063800"/>
            <a:ext cx="167760" cy="180360"/>
          </a:xfrm>
          <a:custGeom>
            <a:avLst/>
            <a:gdLst>
              <a:gd name="textAreaLeft" fmla="*/ 0 w 167760"/>
              <a:gd name="textAreaRight" fmla="*/ 168120 w 167760"/>
              <a:gd name="textAreaTop" fmla="*/ 0 h 180360"/>
              <a:gd name="textAreaBottom" fmla="*/ 180720 h 180360"/>
            </a:gdLst>
            <a:ahLst/>
            <a:rect l="textAreaLeft" t="textAreaTop" r="textAreaRight" b="textAreaBottom"/>
            <a:pathLst>
              <a:path w="467" h="502">
                <a:moveTo>
                  <a:pt x="0" y="230"/>
                </a:moveTo>
                <a:lnTo>
                  <a:pt x="404" y="502"/>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272" name=""/>
          <p:cNvSpPr/>
          <p:nvPr/>
        </p:nvSpPr>
        <p:spPr>
          <a:xfrm>
            <a:off x="9468000" y="296640"/>
            <a:ext cx="180000" cy="169920"/>
          </a:xfrm>
          <a:custGeom>
            <a:avLst/>
            <a:gdLst>
              <a:gd name="textAreaLeft" fmla="*/ 0 w 180000"/>
              <a:gd name="textAreaRight" fmla="*/ 180360 w 180000"/>
              <a:gd name="textAreaTop" fmla="*/ 0 h 169920"/>
              <a:gd name="textAreaBottom" fmla="*/ 170280 h 169920"/>
            </a:gdLst>
            <a:ahLst/>
            <a:rect l="textAreaLeft" t="textAreaTop" r="textAreaRight" b="textAreaBottom"/>
            <a:pathLst>
              <a:path w="501" h="473">
                <a:moveTo>
                  <a:pt x="217" y="473"/>
                </a:moveTo>
                <a:lnTo>
                  <a:pt x="501" y="76"/>
                </a:lnTo>
                <a:lnTo>
                  <a:pt x="0" y="0"/>
                </a:lnTo>
                <a:lnTo>
                  <a:pt x="217" y="473"/>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273"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74" name=""/>
          <p:cNvSpPr/>
          <p:nvPr/>
        </p:nvSpPr>
        <p:spPr>
          <a:xfrm>
            <a:off x="393120" y="5195160"/>
            <a:ext cx="215280" cy="87120"/>
          </a:xfrm>
          <a:prstGeom prst="line">
            <a:avLst/>
          </a:prstGeom>
          <a:ln cap="rnd" w="68040">
            <a:solidFill>
              <a:srgbClr val="ffffff"/>
            </a:solidFill>
            <a:round/>
          </a:ln>
        </p:spPr>
        <p:style>
          <a:lnRef idx="0"/>
          <a:fillRef idx="0"/>
          <a:effectRef idx="0"/>
          <a:fontRef idx="minor"/>
        </p:style>
        <p:txBody>
          <a:bodyPr lIns="123840" rIns="123840" tIns="8280" bIns="8280" anchor="ctr" anchorCtr="1">
            <a:noAutofit/>
          </a:bodyPr>
          <a:p>
            <a:endParaRPr b="0" lang="ru-RU" sz="1800" spc="-1" strike="noStrike">
              <a:solidFill>
                <a:srgbClr val="000000"/>
              </a:solidFill>
              <a:latin typeface="Arial"/>
              <a:ea typeface="DejaVu Sans"/>
            </a:endParaRPr>
          </a:p>
        </p:txBody>
      </p:sp>
      <p:sp>
        <p:nvSpPr>
          <p:cNvPr id="275" name=""/>
          <p:cNvSpPr/>
          <p:nvPr/>
        </p:nvSpPr>
        <p:spPr>
          <a:xfrm>
            <a:off x="7131240" y="6487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276"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77"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278"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279"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80"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281"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282"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83"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284"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85"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86"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287"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288"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289"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290"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291"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92"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293"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29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295"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296" name="PlaceHolder 3"/>
          <p:cNvSpPr>
            <a:spLocks noGrp="1"/>
          </p:cNvSpPr>
          <p:nvPr>
            <p:ph type="ftr" idx="22"/>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297" name="PlaceHolder 4"/>
          <p:cNvSpPr>
            <a:spLocks noGrp="1"/>
          </p:cNvSpPr>
          <p:nvPr>
            <p:ph type="sldNum" idx="23"/>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3391A650-3BFA-4727-9F4D-EF9EA66EBD7E}"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298" name="PlaceHolder 5"/>
          <p:cNvSpPr>
            <a:spLocks noGrp="1"/>
          </p:cNvSpPr>
          <p:nvPr>
            <p:ph type="dt" idx="24"/>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
          <p:cNvSpPr/>
          <p:nvPr/>
        </p:nvSpPr>
        <p:spPr>
          <a:xfrm>
            <a:off x="571680" y="261360"/>
            <a:ext cx="8935560" cy="5146200"/>
          </a:xfrm>
          <a:custGeom>
            <a:avLst/>
            <a:gdLst>
              <a:gd name="textAreaLeft" fmla="*/ 0 w 8935560"/>
              <a:gd name="textAreaRight" fmla="*/ 8935920 w 8935560"/>
              <a:gd name="textAreaTop" fmla="*/ 0 h 5146200"/>
              <a:gd name="textAreaBottom" fmla="*/ 5146560 h 514620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302" name=""/>
          <p:cNvSpPr/>
          <p:nvPr/>
        </p:nvSpPr>
        <p:spPr>
          <a:xfrm>
            <a:off x="1888200" y="1732320"/>
            <a:ext cx="1409400" cy="1697400"/>
          </a:xfrm>
          <a:custGeom>
            <a:avLst/>
            <a:gdLst>
              <a:gd name="textAreaLeft" fmla="*/ 0 w 1409400"/>
              <a:gd name="textAreaRight" fmla="*/ 1409760 w 1409400"/>
              <a:gd name="textAreaTop" fmla="*/ 0 h 1697400"/>
              <a:gd name="textAreaBottom" fmla="*/ 1697760 h 169740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03" name=""/>
          <p:cNvSpPr/>
          <p:nvPr/>
        </p:nvSpPr>
        <p:spPr>
          <a:xfrm>
            <a:off x="2262240" y="3429720"/>
            <a:ext cx="661320" cy="164880"/>
          </a:xfrm>
          <a:custGeom>
            <a:avLst/>
            <a:gdLst>
              <a:gd name="textAreaLeft" fmla="*/ 0 w 661320"/>
              <a:gd name="textAreaRight" fmla="*/ 661680 w 661320"/>
              <a:gd name="textAreaTop" fmla="*/ 0 h 164880"/>
              <a:gd name="textAreaBottom" fmla="*/ 165240 h 16488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04" name=""/>
          <p:cNvSpPr/>
          <p:nvPr/>
        </p:nvSpPr>
        <p:spPr>
          <a:xfrm>
            <a:off x="2325960" y="3592800"/>
            <a:ext cx="533520" cy="165240"/>
          </a:xfrm>
          <a:custGeom>
            <a:avLst/>
            <a:gdLst>
              <a:gd name="textAreaLeft" fmla="*/ 0 w 533520"/>
              <a:gd name="textAreaRight" fmla="*/ 533880 w 533520"/>
              <a:gd name="textAreaTop" fmla="*/ 0 h 165240"/>
              <a:gd name="textAreaBottom" fmla="*/ 165600 h 165240"/>
            </a:gdLst>
            <a:ahLst/>
            <a:rect l="textAreaLeft" t="textAreaTop" r="textAreaRight" b="textAreaBottom"/>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05" name=""/>
          <p:cNvSpPr/>
          <p:nvPr/>
        </p:nvSpPr>
        <p:spPr>
          <a:xfrm>
            <a:off x="2273760" y="2201040"/>
            <a:ext cx="645480" cy="1228680"/>
          </a:xfrm>
          <a:custGeom>
            <a:avLst/>
            <a:gdLst>
              <a:gd name="textAreaLeft" fmla="*/ 0 w 645480"/>
              <a:gd name="textAreaRight" fmla="*/ 645840 w 645480"/>
              <a:gd name="textAreaTop" fmla="*/ 0 h 1228680"/>
              <a:gd name="textAreaBottom" fmla="*/ 1229040 h 122868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06" name=""/>
          <p:cNvSpPr/>
          <p:nvPr/>
        </p:nvSpPr>
        <p:spPr>
          <a:xfrm>
            <a:off x="2593080" y="1108800"/>
            <a:ext cx="36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07"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08" name=""/>
          <p:cNvSpPr/>
          <p:nvPr/>
        </p:nvSpPr>
        <p:spPr>
          <a:xfrm flipH="1">
            <a:off x="3621960" y="2394720"/>
            <a:ext cx="24156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09"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10" name=""/>
          <p:cNvSpPr/>
          <p:nvPr/>
        </p:nvSpPr>
        <p:spPr>
          <a:xfrm>
            <a:off x="1322280" y="2394720"/>
            <a:ext cx="24192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11" name=""/>
          <p:cNvSpPr/>
          <p:nvPr/>
        </p:nvSpPr>
        <p:spPr>
          <a:xfrm>
            <a:off x="1862280" y="1703880"/>
            <a:ext cx="1409400" cy="1697400"/>
          </a:xfrm>
          <a:custGeom>
            <a:avLst/>
            <a:gdLst>
              <a:gd name="textAreaLeft" fmla="*/ 0 w 1409400"/>
              <a:gd name="textAreaRight" fmla="*/ 1409760 w 1409400"/>
              <a:gd name="textAreaTop" fmla="*/ 0 h 1697400"/>
              <a:gd name="textAreaBottom" fmla="*/ 1697760 h 169740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12" name=""/>
          <p:cNvSpPr/>
          <p:nvPr/>
        </p:nvSpPr>
        <p:spPr>
          <a:xfrm>
            <a:off x="2236320" y="3401280"/>
            <a:ext cx="661320" cy="164880"/>
          </a:xfrm>
          <a:custGeom>
            <a:avLst/>
            <a:gdLst>
              <a:gd name="textAreaLeft" fmla="*/ 0 w 661320"/>
              <a:gd name="textAreaRight" fmla="*/ 661680 w 661320"/>
              <a:gd name="textAreaTop" fmla="*/ 0 h 164880"/>
              <a:gd name="textAreaBottom" fmla="*/ 165240 h 16488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13" name=""/>
          <p:cNvSpPr/>
          <p:nvPr/>
        </p:nvSpPr>
        <p:spPr>
          <a:xfrm>
            <a:off x="2300040" y="3564360"/>
            <a:ext cx="533880" cy="165240"/>
          </a:xfrm>
          <a:custGeom>
            <a:avLst/>
            <a:gdLst>
              <a:gd name="textAreaLeft" fmla="*/ 0 w 533880"/>
              <a:gd name="textAreaRight" fmla="*/ 534240 w 533880"/>
              <a:gd name="textAreaTop" fmla="*/ 0 h 165240"/>
              <a:gd name="textAreaBottom" fmla="*/ 165600 h 165240"/>
            </a:gdLst>
            <a:ahLst/>
            <a:rect l="textAreaLeft" t="textAreaTop" r="textAreaRight" b="textAreaBottom"/>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14" name=""/>
          <p:cNvSpPr/>
          <p:nvPr/>
        </p:nvSpPr>
        <p:spPr>
          <a:xfrm>
            <a:off x="2247840" y="2172600"/>
            <a:ext cx="645480" cy="1228680"/>
          </a:xfrm>
          <a:custGeom>
            <a:avLst/>
            <a:gdLst>
              <a:gd name="textAreaLeft" fmla="*/ 0 w 645480"/>
              <a:gd name="textAreaRight" fmla="*/ 645840 w 645480"/>
              <a:gd name="textAreaTop" fmla="*/ 0 h 1228680"/>
              <a:gd name="textAreaBottom" fmla="*/ 1229040 h 122868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315" name=""/>
          <p:cNvSpPr/>
          <p:nvPr/>
        </p:nvSpPr>
        <p:spPr>
          <a:xfrm>
            <a:off x="2567160" y="1080360"/>
            <a:ext cx="36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16"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17" name=""/>
          <p:cNvSpPr/>
          <p:nvPr/>
        </p:nvSpPr>
        <p:spPr>
          <a:xfrm flipH="1">
            <a:off x="359604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18"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19" name=""/>
          <p:cNvSpPr/>
          <p:nvPr/>
        </p:nvSpPr>
        <p:spPr>
          <a:xfrm>
            <a:off x="129636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320"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321"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322"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323"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324" name=""/>
          <p:cNvSpPr/>
          <p:nvPr/>
        </p:nvSpPr>
        <p:spPr>
          <a:xfrm>
            <a:off x="1798200" y="3458880"/>
            <a:ext cx="167040" cy="186120"/>
          </a:xfrm>
          <a:custGeom>
            <a:avLst/>
            <a:gdLst>
              <a:gd name="textAreaLeft" fmla="*/ 0 w 167040"/>
              <a:gd name="textAreaRight" fmla="*/ 167400 w 167040"/>
              <a:gd name="textAreaTop" fmla="*/ 0 h 186120"/>
              <a:gd name="textAreaBottom" fmla="*/ 186480 h 186120"/>
            </a:gdLst>
            <a:ahLst/>
            <a:rect l="textAreaLeft" t="textAreaTop" r="textAreaRight" b="textAreaBottom"/>
            <a:pathLst>
              <a:path w="465" h="518">
                <a:moveTo>
                  <a:pt x="0" y="518"/>
                </a:moveTo>
                <a:lnTo>
                  <a:pt x="465" y="353"/>
                </a:lnTo>
                <a:lnTo>
                  <a:pt x="93" y="0"/>
                </a:lnTo>
                <a:lnTo>
                  <a:pt x="0" y="51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325" name=""/>
          <p:cNvSpPr/>
          <p:nvPr/>
        </p:nvSpPr>
        <p:spPr>
          <a:xfrm>
            <a:off x="3641760" y="2671560"/>
            <a:ext cx="168840" cy="183240"/>
          </a:xfrm>
          <a:custGeom>
            <a:avLst/>
            <a:gdLst>
              <a:gd name="textAreaLeft" fmla="*/ 0 w 168840"/>
              <a:gd name="textAreaRight" fmla="*/ 169200 w 168840"/>
              <a:gd name="textAreaTop" fmla="*/ 0 h 183240"/>
              <a:gd name="textAreaBottom" fmla="*/ 183600 h 183240"/>
            </a:gdLst>
            <a:ahLst/>
            <a:rect l="textAreaLeft" t="textAreaTop" r="textAreaRight" b="textAreaBottom"/>
            <a:pathLst>
              <a:path w="470" h="510">
                <a:moveTo>
                  <a:pt x="0" y="238"/>
                </a:moveTo>
                <a:lnTo>
                  <a:pt x="412" y="510"/>
                </a:lnTo>
                <a:lnTo>
                  <a:pt x="470" y="0"/>
                </a:lnTo>
                <a:lnTo>
                  <a:pt x="0" y="23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326" name=""/>
          <p:cNvSpPr/>
          <p:nvPr/>
        </p:nvSpPr>
        <p:spPr>
          <a:xfrm>
            <a:off x="1088640" y="1644840"/>
            <a:ext cx="187560" cy="165240"/>
          </a:xfrm>
          <a:custGeom>
            <a:avLst/>
            <a:gdLst>
              <a:gd name="textAreaLeft" fmla="*/ 0 w 187560"/>
              <a:gd name="textAreaRight" fmla="*/ 187920 w 187560"/>
              <a:gd name="textAreaTop" fmla="*/ 0 h 165240"/>
              <a:gd name="textAreaBottom" fmla="*/ 165600 h 165240"/>
            </a:gdLst>
            <a:ahLst/>
            <a:rect l="textAreaLeft" t="textAreaTop" r="textAreaRight" b="textAreaBottom"/>
            <a:pathLst>
              <a:path w="522" h="460">
                <a:moveTo>
                  <a:pt x="0" y="66"/>
                </a:moveTo>
                <a:lnTo>
                  <a:pt x="297" y="460"/>
                </a:lnTo>
                <a:lnTo>
                  <a:pt x="522" y="0"/>
                </a:lnTo>
                <a:lnTo>
                  <a:pt x="0" y="66"/>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327" name=""/>
          <p:cNvSpPr/>
          <p:nvPr/>
        </p:nvSpPr>
        <p:spPr>
          <a:xfrm>
            <a:off x="3659760" y="1647360"/>
            <a:ext cx="195120" cy="195480"/>
          </a:xfrm>
          <a:custGeom>
            <a:avLst/>
            <a:gdLst>
              <a:gd name="textAreaLeft" fmla="*/ 0 w 195120"/>
              <a:gd name="textAreaRight" fmla="*/ 195480 w 195120"/>
              <a:gd name="textAreaTop" fmla="*/ 0 h 195480"/>
              <a:gd name="textAreaBottom" fmla="*/ 195840 h 195480"/>
            </a:gdLst>
            <a:ahLst/>
            <a:rect l="textAreaLeft" t="textAreaTop" r="textAreaRight" b="textAreaBottom"/>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328"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ru-RU" sz="1800" spc="-1" strike="noStrike">
              <a:solidFill>
                <a:srgbClr val="000000"/>
              </a:solidFill>
              <a:latin typeface="Arial"/>
              <a:ea typeface="DejaVu Sans"/>
            </a:endParaRPr>
          </a:p>
        </p:txBody>
      </p:sp>
      <p:sp>
        <p:nvSpPr>
          <p:cNvPr id="329"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ru-RU" sz="1800" spc="-1" strike="noStrike">
              <a:solidFill>
                <a:srgbClr val="000000"/>
              </a:solidFill>
              <a:latin typeface="Arial"/>
              <a:ea typeface="DejaVu Sans"/>
            </a:endParaRPr>
          </a:p>
        </p:txBody>
      </p:sp>
      <p:sp>
        <p:nvSpPr>
          <p:cNvPr id="330"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ru-RU" sz="1800" spc="-1" strike="noStrike">
              <a:solidFill>
                <a:srgbClr val="000000"/>
              </a:solidFill>
              <a:latin typeface="Arial"/>
              <a:ea typeface="DejaVu Sans"/>
            </a:endParaRPr>
          </a:p>
        </p:txBody>
      </p:sp>
      <p:sp>
        <p:nvSpPr>
          <p:cNvPr id="331"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ru-RU" sz="1800" spc="-1" strike="noStrike">
              <a:solidFill>
                <a:srgbClr val="000000"/>
              </a:solidFill>
              <a:latin typeface="Arial"/>
              <a:ea typeface="DejaVu Sans"/>
            </a:endParaRPr>
          </a:p>
        </p:txBody>
      </p:sp>
      <p:sp>
        <p:nvSpPr>
          <p:cNvPr id="332"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ru-RU" sz="1800" spc="-1" strike="noStrike">
              <a:solidFill>
                <a:srgbClr val="000000"/>
              </a:solidFill>
              <a:latin typeface="Arial"/>
              <a:ea typeface="DejaVu Sans"/>
            </a:endParaRPr>
          </a:p>
        </p:txBody>
      </p:sp>
      <p:sp>
        <p:nvSpPr>
          <p:cNvPr id="333" name=""/>
          <p:cNvSpPr/>
          <p:nvPr/>
        </p:nvSpPr>
        <p:spPr>
          <a:xfrm>
            <a:off x="1951200" y="438948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334"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35" name=""/>
          <p:cNvSpPr/>
          <p:nvPr/>
        </p:nvSpPr>
        <p:spPr>
          <a:xfrm>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36" name=""/>
          <p:cNvSpPr/>
          <p:nvPr/>
        </p:nvSpPr>
        <p:spPr>
          <a:xfrm>
            <a:off x="7007400" y="2572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33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338"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339" name="PlaceHolder 3"/>
          <p:cNvSpPr>
            <a:spLocks noGrp="1"/>
          </p:cNvSpPr>
          <p:nvPr>
            <p:ph type="ftr" idx="25"/>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340" name="PlaceHolder 4"/>
          <p:cNvSpPr>
            <a:spLocks noGrp="1"/>
          </p:cNvSpPr>
          <p:nvPr>
            <p:ph type="sldNum" idx="26"/>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70C3D8AC-EADC-4E93-87CE-EF3816BD7202}"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341" name="PlaceHolder 5"/>
          <p:cNvSpPr>
            <a:spLocks noGrp="1"/>
          </p:cNvSpPr>
          <p:nvPr>
            <p:ph type="dt" idx="27"/>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
          <p:cNvSpPr/>
          <p:nvPr/>
        </p:nvSpPr>
        <p:spPr>
          <a:xfrm>
            <a:off x="4320000" y="3240000"/>
            <a:ext cx="4746960" cy="1620000"/>
          </a:xfrm>
          <a:custGeom>
            <a:avLst/>
            <a:gdLst>
              <a:gd name="textAreaLeft" fmla="*/ 0 w 4746960"/>
              <a:gd name="textAreaRight" fmla="*/ 4747320 w 4746960"/>
              <a:gd name="textAreaTop" fmla="*/ 0 h 1620000"/>
              <a:gd name="textAreaBottom" fmla="*/ 1620360 h 1620000"/>
            </a:gdLst>
            <a:ahLst/>
            <a:rect l="textAreaLeft" t="textAreaTop" r="textAreaRight" b="textAreaBottom"/>
            <a:pathLst>
              <a:path w="13187" h="4501">
                <a:moveTo>
                  <a:pt x="6608" y="4179"/>
                </a:moveTo>
                <a:lnTo>
                  <a:pt x="11682" y="3856"/>
                </a:lnTo>
                <a:lnTo>
                  <a:pt x="11839" y="3837"/>
                </a:lnTo>
                <a:lnTo>
                  <a:pt x="11989" y="3794"/>
                </a:lnTo>
                <a:lnTo>
                  <a:pt x="12131" y="3738"/>
                </a:lnTo>
                <a:lnTo>
                  <a:pt x="12274" y="3667"/>
                </a:lnTo>
                <a:lnTo>
                  <a:pt x="12402" y="3578"/>
                </a:lnTo>
                <a:lnTo>
                  <a:pt x="12530" y="3471"/>
                </a:lnTo>
                <a:lnTo>
                  <a:pt x="12644" y="3355"/>
                </a:lnTo>
                <a:lnTo>
                  <a:pt x="12754" y="3225"/>
                </a:lnTo>
                <a:lnTo>
                  <a:pt x="12849" y="3077"/>
                </a:lnTo>
                <a:lnTo>
                  <a:pt x="12934" y="2929"/>
                </a:lnTo>
                <a:lnTo>
                  <a:pt x="13012" y="2764"/>
                </a:lnTo>
                <a:lnTo>
                  <a:pt x="13075" y="2589"/>
                </a:lnTo>
                <a:lnTo>
                  <a:pt x="13123" y="2406"/>
                </a:lnTo>
                <a:lnTo>
                  <a:pt x="13158" y="2219"/>
                </a:lnTo>
                <a:lnTo>
                  <a:pt x="13181" y="2029"/>
                </a:lnTo>
                <a:lnTo>
                  <a:pt x="13187" y="1829"/>
                </a:lnTo>
                <a:lnTo>
                  <a:pt x="13187" y="1829"/>
                </a:lnTo>
                <a:lnTo>
                  <a:pt x="13178" y="1631"/>
                </a:lnTo>
                <a:lnTo>
                  <a:pt x="13152" y="1444"/>
                </a:lnTo>
                <a:lnTo>
                  <a:pt x="13115" y="1266"/>
                </a:lnTo>
                <a:lnTo>
                  <a:pt x="13064" y="1085"/>
                </a:lnTo>
                <a:lnTo>
                  <a:pt x="12998" y="923"/>
                </a:lnTo>
                <a:lnTo>
                  <a:pt x="12918" y="767"/>
                </a:lnTo>
                <a:lnTo>
                  <a:pt x="12831" y="631"/>
                </a:lnTo>
                <a:lnTo>
                  <a:pt x="12734" y="495"/>
                </a:lnTo>
                <a:lnTo>
                  <a:pt x="12622" y="379"/>
                </a:lnTo>
                <a:lnTo>
                  <a:pt x="12507" y="278"/>
                </a:lnTo>
                <a:lnTo>
                  <a:pt x="12377" y="186"/>
                </a:lnTo>
                <a:lnTo>
                  <a:pt x="12248" y="114"/>
                </a:lnTo>
                <a:lnTo>
                  <a:pt x="12104" y="62"/>
                </a:lnTo>
                <a:lnTo>
                  <a:pt x="11961" y="24"/>
                </a:lnTo>
                <a:lnTo>
                  <a:pt x="11811" y="0"/>
                </a:lnTo>
                <a:lnTo>
                  <a:pt x="11653" y="1"/>
                </a:lnTo>
                <a:lnTo>
                  <a:pt x="1509" y="646"/>
                </a:lnTo>
                <a:lnTo>
                  <a:pt x="1355" y="665"/>
                </a:lnTo>
                <a:lnTo>
                  <a:pt x="1202" y="708"/>
                </a:lnTo>
                <a:lnTo>
                  <a:pt x="1056" y="764"/>
                </a:lnTo>
                <a:lnTo>
                  <a:pt x="917" y="835"/>
                </a:lnTo>
                <a:lnTo>
                  <a:pt x="785" y="924"/>
                </a:lnTo>
                <a:lnTo>
                  <a:pt x="657" y="1031"/>
                </a:lnTo>
                <a:lnTo>
                  <a:pt x="543" y="1147"/>
                </a:lnTo>
                <a:lnTo>
                  <a:pt x="433" y="1277"/>
                </a:lnTo>
                <a:lnTo>
                  <a:pt x="338" y="1425"/>
                </a:lnTo>
                <a:lnTo>
                  <a:pt x="253" y="1573"/>
                </a:lnTo>
                <a:lnTo>
                  <a:pt x="176" y="1738"/>
                </a:lnTo>
                <a:lnTo>
                  <a:pt x="112" y="1908"/>
                </a:lnTo>
                <a:lnTo>
                  <a:pt x="64" y="2096"/>
                </a:lnTo>
                <a:lnTo>
                  <a:pt x="29" y="2278"/>
                </a:lnTo>
                <a:lnTo>
                  <a:pt x="6" y="2469"/>
                </a:lnTo>
                <a:lnTo>
                  <a:pt x="0" y="2668"/>
                </a:lnTo>
                <a:lnTo>
                  <a:pt x="0" y="2668"/>
                </a:lnTo>
                <a:lnTo>
                  <a:pt x="9" y="2866"/>
                </a:lnTo>
                <a:lnTo>
                  <a:pt x="35" y="3054"/>
                </a:lnTo>
                <a:lnTo>
                  <a:pt x="72" y="3236"/>
                </a:lnTo>
                <a:lnTo>
                  <a:pt x="123" y="3413"/>
                </a:lnTo>
                <a:lnTo>
                  <a:pt x="189" y="3579"/>
                </a:lnTo>
                <a:lnTo>
                  <a:pt x="269" y="3735"/>
                </a:lnTo>
                <a:lnTo>
                  <a:pt x="356" y="3871"/>
                </a:lnTo>
                <a:lnTo>
                  <a:pt x="453" y="4007"/>
                </a:lnTo>
                <a:lnTo>
                  <a:pt x="565" y="4123"/>
                </a:lnTo>
                <a:lnTo>
                  <a:pt x="680" y="4224"/>
                </a:lnTo>
                <a:lnTo>
                  <a:pt x="810" y="4315"/>
                </a:lnTo>
                <a:lnTo>
                  <a:pt x="943" y="4388"/>
                </a:lnTo>
                <a:lnTo>
                  <a:pt x="1083" y="4440"/>
                </a:lnTo>
                <a:lnTo>
                  <a:pt x="1230" y="4478"/>
                </a:lnTo>
                <a:lnTo>
                  <a:pt x="1384" y="4501"/>
                </a:lnTo>
                <a:lnTo>
                  <a:pt x="1537" y="4501"/>
                </a:lnTo>
                <a:lnTo>
                  <a:pt x="6608" y="4179"/>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gn="ctr">
              <a:lnSpc>
                <a:spcPct val="100000"/>
              </a:lnSpc>
              <a:spcBef>
                <a:spcPts val="1191"/>
              </a:spcBef>
              <a:spcAft>
                <a:spcPts val="992"/>
              </a:spcAft>
            </a:pPr>
            <a:r>
              <a:rPr b="0" lang="ru-RU" sz="1200" spc="-1" strike="noStrike">
                <a:solidFill>
                  <a:srgbClr val="000000"/>
                </a:solidFill>
                <a:latin typeface="Noto Sans"/>
              </a:rPr>
              <a:t>To analyze the impact of the absence of government </a:t>
            </a:r>
            <a:endParaRPr b="0" lang="ru-RU" sz="1200" spc="-1" strike="noStrike">
              <a:solidFill>
                <a:srgbClr val="000000"/>
              </a:solidFill>
              <a:latin typeface="Arial"/>
            </a:endParaRPr>
          </a:p>
          <a:p>
            <a:pPr algn="ctr">
              <a:lnSpc>
                <a:spcPct val="100000"/>
              </a:lnSpc>
              <a:spcBef>
                <a:spcPts val="1191"/>
              </a:spcBef>
              <a:spcAft>
                <a:spcPts val="992"/>
              </a:spcAft>
            </a:pPr>
            <a:r>
              <a:rPr b="0" lang="ru-RU" sz="1200" spc="-1" strike="noStrike">
                <a:solidFill>
                  <a:srgbClr val="000000"/>
                </a:solidFill>
                <a:latin typeface="Noto Sans"/>
              </a:rPr>
              <a:t>control on the ethical and moral aspects of corporate activities. </a:t>
            </a:r>
            <a:endParaRPr b="0" lang="ru-RU" sz="1200" spc="-1" strike="noStrike">
              <a:solidFill>
                <a:srgbClr val="000000"/>
              </a:solidFill>
              <a:latin typeface="Arial"/>
            </a:endParaRPr>
          </a:p>
        </p:txBody>
      </p:sp>
      <p:sp>
        <p:nvSpPr>
          <p:cNvPr id="345" name="PlaceHolder 1"/>
          <p:cNvSpPr>
            <a:spLocks noGrp="1"/>
          </p:cNvSpPr>
          <p:nvPr>
            <p:ph type="title"/>
          </p:nvPr>
        </p:nvSpPr>
        <p:spPr>
          <a:xfrm>
            <a:off x="4500000" y="720000"/>
            <a:ext cx="4001760" cy="237960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ru-RU" sz="2600" spc="-1" strike="noStrike">
                <a:solidFill>
                  <a:srgbClr val="000000"/>
                </a:solidFill>
                <a:latin typeface="Noto Sans"/>
              </a:rPr>
              <a:t>Ethics and Morality in Corporations: Does it Rely on Government Control? </a:t>
            </a:r>
            <a:endParaRPr b="0" lang="ru-RU"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2412720" y="640080"/>
            <a:ext cx="2883960" cy="311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ru-RU" sz="1800" spc="-1" strike="noStrike">
                <a:solidFill>
                  <a:srgbClr val="000000"/>
                </a:solidFill>
                <a:latin typeface="Noto Sans"/>
              </a:rPr>
              <a:t>Nestle </a:t>
            </a:r>
            <a:endParaRPr b="0" lang="ru-RU" sz="1800" spc="-1" strike="noStrike">
              <a:solidFill>
                <a:srgbClr val="000000"/>
              </a:solidFill>
              <a:latin typeface="Arial"/>
            </a:endParaRPr>
          </a:p>
        </p:txBody>
      </p:sp>
      <p:sp>
        <p:nvSpPr>
          <p:cNvPr id="347" name=""/>
          <p:cNvSpPr/>
          <p:nvPr/>
        </p:nvSpPr>
        <p:spPr>
          <a:xfrm>
            <a:off x="2412720" y="720000"/>
            <a:ext cx="2975400" cy="1115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Nestle, a Swiss multinational, faced allegations of utilizing child slave labor from Mali on cocoa plantations in Ivory Coast.</a:t>
            </a:r>
            <a:endParaRPr b="0" lang="ru-RU" sz="1100" spc="-1" strike="noStrike">
              <a:solidFill>
                <a:srgbClr val="000000"/>
              </a:solidFill>
              <a:latin typeface="Arial"/>
            </a:endParaRPr>
          </a:p>
        </p:txBody>
      </p:sp>
      <p:sp>
        <p:nvSpPr>
          <p:cNvPr id="348" name="PlaceHolder 2"/>
          <p:cNvSpPr>
            <a:spLocks noGrp="1"/>
          </p:cNvSpPr>
          <p:nvPr>
            <p:ph type="title"/>
          </p:nvPr>
        </p:nvSpPr>
        <p:spPr>
          <a:xfrm>
            <a:off x="2402280" y="2286000"/>
            <a:ext cx="2883960" cy="311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ru-RU" sz="1800" spc="-1" strike="noStrike">
                <a:solidFill>
                  <a:srgbClr val="000000"/>
                </a:solidFill>
                <a:latin typeface="Noto Sans"/>
              </a:rPr>
              <a:t>H&amp;M and Gap </a:t>
            </a:r>
            <a:endParaRPr b="0" lang="ru-RU" sz="1800" spc="-1" strike="noStrike">
              <a:solidFill>
                <a:srgbClr val="000000"/>
              </a:solidFill>
              <a:latin typeface="Arial"/>
            </a:endParaRPr>
          </a:p>
        </p:txBody>
      </p:sp>
      <p:sp>
        <p:nvSpPr>
          <p:cNvPr id="349" name=""/>
          <p:cNvSpPr/>
          <p:nvPr/>
        </p:nvSpPr>
        <p:spPr>
          <a:xfrm>
            <a:off x="2402280" y="2541600"/>
            <a:ext cx="2985840" cy="1115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Both H&amp;M and Gap, prominent clothing brands, were implicated in cases of gender violence occurring in their Asian factories within supply chains.</a:t>
            </a:r>
            <a:endParaRPr b="0" lang="ru-RU" sz="1100" spc="-1" strike="noStrike">
              <a:solidFill>
                <a:srgbClr val="000000"/>
              </a:solidFill>
              <a:latin typeface="Arial"/>
            </a:endParaRPr>
          </a:p>
        </p:txBody>
      </p:sp>
      <p:sp>
        <p:nvSpPr>
          <p:cNvPr id="350" name="PlaceHolder 3"/>
          <p:cNvSpPr>
            <a:spLocks noGrp="1"/>
          </p:cNvSpPr>
          <p:nvPr>
            <p:ph type="title"/>
          </p:nvPr>
        </p:nvSpPr>
        <p:spPr>
          <a:xfrm>
            <a:off x="6668640" y="2250000"/>
            <a:ext cx="2883960" cy="311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ru-RU" sz="1800" spc="-1" strike="noStrike">
                <a:solidFill>
                  <a:srgbClr val="000000"/>
                </a:solidFill>
                <a:latin typeface="Noto Sans"/>
              </a:rPr>
              <a:t>ExxonMobil </a:t>
            </a:r>
            <a:endParaRPr b="0" lang="ru-RU" sz="1800" spc="-1" strike="noStrike">
              <a:solidFill>
                <a:srgbClr val="000000"/>
              </a:solidFill>
              <a:latin typeface="Arial"/>
            </a:endParaRPr>
          </a:p>
        </p:txBody>
      </p:sp>
      <p:sp>
        <p:nvSpPr>
          <p:cNvPr id="351" name=""/>
          <p:cNvSpPr/>
          <p:nvPr/>
        </p:nvSpPr>
        <p:spPr>
          <a:xfrm>
            <a:off x="6668640" y="2564280"/>
            <a:ext cx="2925720" cy="1142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ExxonMobil's involvement in Indonesia included hiring military units to guard gas fields in Aceh province, leading to reports of violence and human rights abuses against local communities. </a:t>
            </a:r>
            <a:endParaRPr b="0" lang="ru-RU" sz="1100" spc="-1" strike="noStrike">
              <a:solidFill>
                <a:srgbClr val="000000"/>
              </a:solidFill>
              <a:latin typeface="Arial"/>
            </a:endParaRPr>
          </a:p>
        </p:txBody>
      </p:sp>
      <p:sp>
        <p:nvSpPr>
          <p:cNvPr id="352" name="PlaceHolder 4"/>
          <p:cNvSpPr>
            <a:spLocks noGrp="1"/>
          </p:cNvSpPr>
          <p:nvPr>
            <p:ph type="title"/>
          </p:nvPr>
        </p:nvSpPr>
        <p:spPr>
          <a:xfrm>
            <a:off x="6668640" y="3859920"/>
            <a:ext cx="2883960" cy="311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ru-RU" sz="1800" spc="-1" strike="noStrike">
                <a:solidFill>
                  <a:srgbClr val="000000"/>
                </a:solidFill>
                <a:latin typeface="Noto Sans"/>
              </a:rPr>
              <a:t>Volkswagen </a:t>
            </a:r>
            <a:endParaRPr b="0" lang="ru-RU" sz="1800" spc="-1" strike="noStrike">
              <a:solidFill>
                <a:srgbClr val="000000"/>
              </a:solidFill>
              <a:latin typeface="Arial"/>
            </a:endParaRPr>
          </a:p>
        </p:txBody>
      </p:sp>
      <p:sp>
        <p:nvSpPr>
          <p:cNvPr id="353" name=""/>
          <p:cNvSpPr/>
          <p:nvPr/>
        </p:nvSpPr>
        <p:spPr>
          <a:xfrm>
            <a:off x="6626880" y="3960000"/>
            <a:ext cx="2925720" cy="1142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000" spc="-1" strike="noStrike">
                <a:solidFill>
                  <a:srgbClr val="000000"/>
                </a:solidFill>
                <a:latin typeface="Noto Sans"/>
              </a:rPr>
              <a:t>Volkswagen's Brazilian subsidiary agreed to pay compensation to victims of human rights violations during the military dictatorship era. </a:t>
            </a:r>
            <a:endParaRPr b="0" lang="ru-RU" sz="1000" spc="-1" strike="noStrike">
              <a:solidFill>
                <a:srgbClr val="000000"/>
              </a:solidFill>
              <a:latin typeface="Arial"/>
            </a:endParaRPr>
          </a:p>
        </p:txBody>
      </p:sp>
      <p:sp>
        <p:nvSpPr>
          <p:cNvPr id="354" name=""/>
          <p:cNvSpPr/>
          <p:nvPr/>
        </p:nvSpPr>
        <p:spPr>
          <a:xfrm>
            <a:off x="4680000" y="307440"/>
            <a:ext cx="5271840" cy="77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ru-RU" sz="2400" spc="-1" strike="noStrike">
                <a:solidFill>
                  <a:srgbClr val="000000"/>
                </a:solidFill>
                <a:latin typeface="Arial"/>
              </a:rPr>
              <a:t>Lack of Control: Practical Examples </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
          <p:cNvSpPr/>
          <p:nvPr/>
        </p:nvSpPr>
        <p:spPr>
          <a:xfrm>
            <a:off x="1192680" y="1387800"/>
            <a:ext cx="1049760" cy="1049400"/>
          </a:xfrm>
          <a:custGeom>
            <a:avLst/>
            <a:gdLst>
              <a:gd name="textAreaLeft" fmla="*/ 0 w 1049760"/>
              <a:gd name="textAreaRight" fmla="*/ 1050120 w 1049760"/>
              <a:gd name="textAreaTop" fmla="*/ 0 h 1049400"/>
              <a:gd name="textAreaBottom" fmla="*/ 1049760 h 104940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356" name=""/>
          <p:cNvSpPr/>
          <p:nvPr/>
        </p:nvSpPr>
        <p:spPr>
          <a:xfrm>
            <a:off x="1192680" y="1265760"/>
            <a:ext cx="1049760" cy="1049760"/>
          </a:xfrm>
          <a:custGeom>
            <a:avLst/>
            <a:gdLst>
              <a:gd name="textAreaLeft" fmla="*/ 0 w 1049760"/>
              <a:gd name="textAreaRight" fmla="*/ 1050120 w 1049760"/>
              <a:gd name="textAreaTop" fmla="*/ 0 h 1049760"/>
              <a:gd name="textAreaBottom" fmla="*/ 1050120 h 104976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357" name=""/>
          <p:cNvSpPr/>
          <p:nvPr/>
        </p:nvSpPr>
        <p:spPr>
          <a:xfrm>
            <a:off x="2808720" y="1387800"/>
            <a:ext cx="1049400" cy="1049400"/>
          </a:xfrm>
          <a:custGeom>
            <a:avLst/>
            <a:gdLst>
              <a:gd name="textAreaLeft" fmla="*/ 0 w 1049400"/>
              <a:gd name="textAreaRight" fmla="*/ 1049760 w 1049400"/>
              <a:gd name="textAreaTop" fmla="*/ 0 h 1049400"/>
              <a:gd name="textAreaBottom" fmla="*/ 1049760 h 1049400"/>
            </a:gdLst>
            <a:ahLst/>
            <a:rect l="textAreaLeft" t="textAreaTop" r="textAreaRight" b="textAreaBottom"/>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358" name=""/>
          <p:cNvSpPr/>
          <p:nvPr/>
        </p:nvSpPr>
        <p:spPr>
          <a:xfrm>
            <a:off x="2808720" y="1265760"/>
            <a:ext cx="1049400" cy="1049760"/>
          </a:xfrm>
          <a:custGeom>
            <a:avLst/>
            <a:gdLst>
              <a:gd name="textAreaLeft" fmla="*/ 0 w 1049400"/>
              <a:gd name="textAreaRight" fmla="*/ 1049760 w 1049400"/>
              <a:gd name="textAreaTop" fmla="*/ 0 h 1049760"/>
              <a:gd name="textAreaBottom" fmla="*/ 1050120 h 1049760"/>
            </a:gdLst>
            <a:ahLst/>
            <a:rect l="textAreaLeft" t="textAreaTop" r="textAreaRight" b="textAreaBottom"/>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359" name=""/>
          <p:cNvSpPr/>
          <p:nvPr/>
        </p:nvSpPr>
        <p:spPr>
          <a:xfrm>
            <a:off x="4514760" y="1387800"/>
            <a:ext cx="1049760" cy="1049400"/>
          </a:xfrm>
          <a:custGeom>
            <a:avLst/>
            <a:gdLst>
              <a:gd name="textAreaLeft" fmla="*/ 0 w 1049760"/>
              <a:gd name="textAreaRight" fmla="*/ 1050120 w 1049760"/>
              <a:gd name="textAreaTop" fmla="*/ 0 h 1049400"/>
              <a:gd name="textAreaBottom" fmla="*/ 1049760 h 104940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360" name=""/>
          <p:cNvSpPr/>
          <p:nvPr/>
        </p:nvSpPr>
        <p:spPr>
          <a:xfrm>
            <a:off x="4514760" y="1265760"/>
            <a:ext cx="1049760" cy="1049760"/>
          </a:xfrm>
          <a:custGeom>
            <a:avLst/>
            <a:gdLst>
              <a:gd name="textAreaLeft" fmla="*/ 0 w 1049760"/>
              <a:gd name="textAreaRight" fmla="*/ 1050120 w 1049760"/>
              <a:gd name="textAreaTop" fmla="*/ 0 h 1049760"/>
              <a:gd name="textAreaBottom" fmla="*/ 1050120 h 104976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361" name=""/>
          <p:cNvSpPr/>
          <p:nvPr/>
        </p:nvSpPr>
        <p:spPr>
          <a:xfrm>
            <a:off x="6204240" y="1387800"/>
            <a:ext cx="1049760" cy="1049400"/>
          </a:xfrm>
          <a:custGeom>
            <a:avLst/>
            <a:gdLst>
              <a:gd name="textAreaLeft" fmla="*/ 0 w 1049760"/>
              <a:gd name="textAreaRight" fmla="*/ 1050120 w 1049760"/>
              <a:gd name="textAreaTop" fmla="*/ 0 h 1049400"/>
              <a:gd name="textAreaBottom" fmla="*/ 1049760 h 104940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362" name=""/>
          <p:cNvSpPr/>
          <p:nvPr/>
        </p:nvSpPr>
        <p:spPr>
          <a:xfrm>
            <a:off x="6204240" y="1265760"/>
            <a:ext cx="1049760" cy="1049760"/>
          </a:xfrm>
          <a:custGeom>
            <a:avLst/>
            <a:gdLst>
              <a:gd name="textAreaLeft" fmla="*/ 0 w 1049760"/>
              <a:gd name="textAreaRight" fmla="*/ 1050120 w 1049760"/>
              <a:gd name="textAreaTop" fmla="*/ 0 h 1049760"/>
              <a:gd name="textAreaBottom" fmla="*/ 1050120 h 104976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363" name=""/>
          <p:cNvSpPr/>
          <p:nvPr/>
        </p:nvSpPr>
        <p:spPr>
          <a:xfrm>
            <a:off x="7943400" y="1387800"/>
            <a:ext cx="1049400" cy="1049400"/>
          </a:xfrm>
          <a:custGeom>
            <a:avLst/>
            <a:gdLst>
              <a:gd name="textAreaLeft" fmla="*/ 0 w 1049400"/>
              <a:gd name="textAreaRight" fmla="*/ 1049760 w 1049400"/>
              <a:gd name="textAreaTop" fmla="*/ 0 h 1049400"/>
              <a:gd name="textAreaBottom" fmla="*/ 1049760 h 1049400"/>
            </a:gdLst>
            <a:ahLst/>
            <a:rect l="textAreaLeft" t="textAreaTop" r="textAreaRight" b="textAreaBottom"/>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364" name=""/>
          <p:cNvSpPr/>
          <p:nvPr/>
        </p:nvSpPr>
        <p:spPr>
          <a:xfrm>
            <a:off x="7943400" y="1265760"/>
            <a:ext cx="1049400" cy="1049760"/>
          </a:xfrm>
          <a:custGeom>
            <a:avLst/>
            <a:gdLst>
              <a:gd name="textAreaLeft" fmla="*/ 0 w 1049400"/>
              <a:gd name="textAreaRight" fmla="*/ 1049760 w 1049400"/>
              <a:gd name="textAreaTop" fmla="*/ 0 h 1049760"/>
              <a:gd name="textAreaBottom" fmla="*/ 1050120 h 1049760"/>
            </a:gdLst>
            <a:ahLst/>
            <a:rect l="textAreaLeft" t="textAreaTop" r="textAreaRight" b="textAreaBottom"/>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365" name=""/>
          <p:cNvSpPr/>
          <p:nvPr/>
        </p:nvSpPr>
        <p:spPr>
          <a:xfrm>
            <a:off x="1717560" y="2785680"/>
            <a:ext cx="6750720" cy="36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ru-RU" sz="1800" spc="-1" strike="noStrike">
              <a:solidFill>
                <a:srgbClr val="000000"/>
              </a:solidFill>
              <a:latin typeface="Noto Sans"/>
              <a:ea typeface="DejaVu Sans"/>
            </a:endParaRPr>
          </a:p>
        </p:txBody>
      </p:sp>
      <p:sp>
        <p:nvSpPr>
          <p:cNvPr id="366" name=""/>
          <p:cNvSpPr/>
          <p:nvPr/>
        </p:nvSpPr>
        <p:spPr>
          <a:xfrm>
            <a:off x="1625040" y="2692800"/>
            <a:ext cx="185040" cy="185040"/>
          </a:xfrm>
          <a:custGeom>
            <a:avLst/>
            <a:gdLst>
              <a:gd name="textAreaLeft" fmla="*/ 0 w 185040"/>
              <a:gd name="textAreaRight" fmla="*/ 185400 w 185040"/>
              <a:gd name="textAreaTop" fmla="*/ 0 h 185040"/>
              <a:gd name="textAreaBottom" fmla="*/ 185400 h 185040"/>
            </a:gdLst>
            <a:ahLst/>
            <a:rect l="textAreaLeft" t="textAreaTop" r="textAreaRight" b="textAreaBottom"/>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67" name=""/>
          <p:cNvSpPr/>
          <p:nvPr/>
        </p:nvSpPr>
        <p:spPr>
          <a:xfrm>
            <a:off x="8375400" y="2692800"/>
            <a:ext cx="185400" cy="185040"/>
          </a:xfrm>
          <a:custGeom>
            <a:avLst/>
            <a:gdLst>
              <a:gd name="textAreaLeft" fmla="*/ 0 w 185400"/>
              <a:gd name="textAreaRight" fmla="*/ 185760 w 185400"/>
              <a:gd name="textAreaTop" fmla="*/ 0 h 185040"/>
              <a:gd name="textAreaBottom" fmla="*/ 185400 h 185040"/>
            </a:gdLst>
            <a:ahLst/>
            <a:rect l="textAreaLeft" t="textAreaTop" r="textAreaRight" b="textAreaBottom"/>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68" name=""/>
          <p:cNvSpPr/>
          <p:nvPr/>
        </p:nvSpPr>
        <p:spPr>
          <a:xfrm>
            <a:off x="3299400" y="2786760"/>
            <a:ext cx="360" cy="63324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ru-RU" sz="1800" spc="-1" strike="noStrike">
              <a:solidFill>
                <a:srgbClr val="000000"/>
              </a:solidFill>
              <a:latin typeface="Noto Sans"/>
              <a:ea typeface="DejaVu Sans"/>
            </a:endParaRPr>
          </a:p>
        </p:txBody>
      </p:sp>
      <p:sp>
        <p:nvSpPr>
          <p:cNvPr id="369" name=""/>
          <p:cNvSpPr/>
          <p:nvPr/>
        </p:nvSpPr>
        <p:spPr>
          <a:xfrm>
            <a:off x="3240720" y="2692800"/>
            <a:ext cx="185400" cy="185040"/>
          </a:xfrm>
          <a:custGeom>
            <a:avLst/>
            <a:gdLst>
              <a:gd name="textAreaLeft" fmla="*/ 0 w 185400"/>
              <a:gd name="textAreaRight" fmla="*/ 185760 w 185400"/>
              <a:gd name="textAreaTop" fmla="*/ 0 h 185040"/>
              <a:gd name="textAreaBottom" fmla="*/ 185400 h 185040"/>
            </a:gdLst>
            <a:ahLst/>
            <a:rect l="textAreaLeft" t="textAreaTop" r="textAreaRight" b="textAreaBottom"/>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70" name=""/>
          <p:cNvSpPr/>
          <p:nvPr/>
        </p:nvSpPr>
        <p:spPr>
          <a:xfrm>
            <a:off x="4947120" y="2692800"/>
            <a:ext cx="185040" cy="185040"/>
          </a:xfrm>
          <a:custGeom>
            <a:avLst/>
            <a:gdLst>
              <a:gd name="textAreaLeft" fmla="*/ 0 w 185040"/>
              <a:gd name="textAreaRight" fmla="*/ 185400 w 185040"/>
              <a:gd name="textAreaTop" fmla="*/ 0 h 185040"/>
              <a:gd name="textAreaBottom" fmla="*/ 185400 h 18504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71" name=""/>
          <p:cNvSpPr/>
          <p:nvPr/>
        </p:nvSpPr>
        <p:spPr>
          <a:xfrm>
            <a:off x="6636600" y="2694600"/>
            <a:ext cx="185040" cy="185040"/>
          </a:xfrm>
          <a:custGeom>
            <a:avLst/>
            <a:gdLst>
              <a:gd name="textAreaLeft" fmla="*/ 0 w 185040"/>
              <a:gd name="textAreaRight" fmla="*/ 185400 w 185040"/>
              <a:gd name="textAreaTop" fmla="*/ 0 h 185040"/>
              <a:gd name="textAreaBottom" fmla="*/ 185400 h 18504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72" name=""/>
          <p:cNvSpPr/>
          <p:nvPr/>
        </p:nvSpPr>
        <p:spPr>
          <a:xfrm>
            <a:off x="4866120" y="1639800"/>
            <a:ext cx="315720" cy="315360"/>
          </a:xfrm>
          <a:custGeom>
            <a:avLst/>
            <a:gdLst>
              <a:gd name="textAreaLeft" fmla="*/ 0 w 315720"/>
              <a:gd name="textAreaRight" fmla="*/ 316080 w 315720"/>
              <a:gd name="textAreaTop" fmla="*/ 0 h 315360"/>
              <a:gd name="textAreaBottom" fmla="*/ 315720 h 315360"/>
            </a:gdLst>
            <a:ahLst/>
            <a:rect l="textAreaLeft" t="textAreaTop" r="textAreaRight" b="textAreaBottom"/>
            <a:pathLst>
              <a:path w="878" h="877">
                <a:moveTo>
                  <a:pt x="780" y="0"/>
                </a:moveTo>
                <a:lnTo>
                  <a:pt x="98" y="0"/>
                </a:lnTo>
                <a:lnTo>
                  <a:pt x="88" y="1"/>
                </a:lnTo>
                <a:lnTo>
                  <a:pt x="78" y="2"/>
                </a:lnTo>
                <a:lnTo>
                  <a:pt x="69" y="4"/>
                </a:lnTo>
                <a:lnTo>
                  <a:pt x="60" y="8"/>
                </a:lnTo>
                <a:lnTo>
                  <a:pt x="51" y="12"/>
                </a:lnTo>
                <a:lnTo>
                  <a:pt x="43" y="17"/>
                </a:lnTo>
                <a:lnTo>
                  <a:pt x="36" y="22"/>
                </a:lnTo>
                <a:lnTo>
                  <a:pt x="29" y="29"/>
                </a:lnTo>
                <a:lnTo>
                  <a:pt x="22" y="36"/>
                </a:lnTo>
                <a:lnTo>
                  <a:pt x="17" y="43"/>
                </a:lnTo>
                <a:lnTo>
                  <a:pt x="12" y="51"/>
                </a:lnTo>
                <a:lnTo>
                  <a:pt x="8" y="60"/>
                </a:lnTo>
                <a:lnTo>
                  <a:pt x="4" y="69"/>
                </a:lnTo>
                <a:lnTo>
                  <a:pt x="2" y="78"/>
                </a:lnTo>
                <a:lnTo>
                  <a:pt x="1" y="88"/>
                </a:lnTo>
                <a:lnTo>
                  <a:pt x="0" y="98"/>
                </a:lnTo>
                <a:lnTo>
                  <a:pt x="0" y="780"/>
                </a:lnTo>
                <a:lnTo>
                  <a:pt x="1" y="790"/>
                </a:lnTo>
                <a:lnTo>
                  <a:pt x="2" y="800"/>
                </a:lnTo>
                <a:lnTo>
                  <a:pt x="4" y="809"/>
                </a:lnTo>
                <a:lnTo>
                  <a:pt x="8" y="818"/>
                </a:lnTo>
                <a:lnTo>
                  <a:pt x="12" y="826"/>
                </a:lnTo>
                <a:lnTo>
                  <a:pt x="17" y="834"/>
                </a:lnTo>
                <a:lnTo>
                  <a:pt x="22" y="842"/>
                </a:lnTo>
                <a:lnTo>
                  <a:pt x="29" y="849"/>
                </a:lnTo>
                <a:lnTo>
                  <a:pt x="36" y="855"/>
                </a:lnTo>
                <a:lnTo>
                  <a:pt x="43" y="860"/>
                </a:lnTo>
                <a:lnTo>
                  <a:pt x="51" y="865"/>
                </a:lnTo>
                <a:lnTo>
                  <a:pt x="60" y="869"/>
                </a:lnTo>
                <a:lnTo>
                  <a:pt x="69" y="873"/>
                </a:lnTo>
                <a:lnTo>
                  <a:pt x="78" y="875"/>
                </a:lnTo>
                <a:lnTo>
                  <a:pt x="88" y="876"/>
                </a:lnTo>
                <a:lnTo>
                  <a:pt x="98" y="877"/>
                </a:lnTo>
                <a:lnTo>
                  <a:pt x="780" y="877"/>
                </a:lnTo>
                <a:lnTo>
                  <a:pt x="790" y="876"/>
                </a:lnTo>
                <a:lnTo>
                  <a:pt x="800" y="875"/>
                </a:lnTo>
                <a:lnTo>
                  <a:pt x="809" y="873"/>
                </a:lnTo>
                <a:lnTo>
                  <a:pt x="818" y="869"/>
                </a:lnTo>
                <a:lnTo>
                  <a:pt x="827" y="865"/>
                </a:lnTo>
                <a:lnTo>
                  <a:pt x="835" y="860"/>
                </a:lnTo>
                <a:lnTo>
                  <a:pt x="842" y="855"/>
                </a:lnTo>
                <a:lnTo>
                  <a:pt x="849" y="849"/>
                </a:lnTo>
                <a:lnTo>
                  <a:pt x="856" y="842"/>
                </a:lnTo>
                <a:lnTo>
                  <a:pt x="861" y="834"/>
                </a:lnTo>
                <a:lnTo>
                  <a:pt x="866" y="826"/>
                </a:lnTo>
                <a:lnTo>
                  <a:pt x="870" y="818"/>
                </a:lnTo>
                <a:lnTo>
                  <a:pt x="874" y="809"/>
                </a:lnTo>
                <a:lnTo>
                  <a:pt x="876" y="800"/>
                </a:lnTo>
                <a:lnTo>
                  <a:pt x="877" y="790"/>
                </a:lnTo>
                <a:lnTo>
                  <a:pt x="878" y="780"/>
                </a:lnTo>
                <a:lnTo>
                  <a:pt x="878" y="98"/>
                </a:lnTo>
                <a:lnTo>
                  <a:pt x="877" y="88"/>
                </a:lnTo>
                <a:lnTo>
                  <a:pt x="876" y="78"/>
                </a:lnTo>
                <a:lnTo>
                  <a:pt x="874" y="69"/>
                </a:lnTo>
                <a:lnTo>
                  <a:pt x="870" y="60"/>
                </a:lnTo>
                <a:lnTo>
                  <a:pt x="866" y="51"/>
                </a:lnTo>
                <a:lnTo>
                  <a:pt x="861" y="43"/>
                </a:lnTo>
                <a:lnTo>
                  <a:pt x="856" y="36"/>
                </a:lnTo>
                <a:lnTo>
                  <a:pt x="849" y="29"/>
                </a:lnTo>
                <a:lnTo>
                  <a:pt x="842" y="22"/>
                </a:lnTo>
                <a:lnTo>
                  <a:pt x="835" y="17"/>
                </a:lnTo>
                <a:lnTo>
                  <a:pt x="827" y="12"/>
                </a:lnTo>
                <a:lnTo>
                  <a:pt x="818" y="8"/>
                </a:lnTo>
                <a:lnTo>
                  <a:pt x="809" y="4"/>
                </a:lnTo>
                <a:lnTo>
                  <a:pt x="800" y="2"/>
                </a:lnTo>
                <a:lnTo>
                  <a:pt x="790" y="1"/>
                </a:lnTo>
                <a:lnTo>
                  <a:pt x="780" y="0"/>
                </a:lnTo>
                <a:moveTo>
                  <a:pt x="780" y="780"/>
                </a:moveTo>
                <a:lnTo>
                  <a:pt x="98" y="780"/>
                </a:lnTo>
                <a:lnTo>
                  <a:pt x="98" y="98"/>
                </a:lnTo>
                <a:lnTo>
                  <a:pt x="780" y="98"/>
                </a:lnTo>
                <a:lnTo>
                  <a:pt x="780" y="780"/>
                </a:lnTo>
                <a:moveTo>
                  <a:pt x="195" y="341"/>
                </a:moveTo>
                <a:lnTo>
                  <a:pt x="293" y="341"/>
                </a:lnTo>
                <a:lnTo>
                  <a:pt x="293" y="682"/>
                </a:lnTo>
                <a:lnTo>
                  <a:pt x="195" y="682"/>
                </a:lnTo>
                <a:lnTo>
                  <a:pt x="195" y="341"/>
                </a:lnTo>
                <a:moveTo>
                  <a:pt x="390" y="195"/>
                </a:moveTo>
                <a:lnTo>
                  <a:pt x="488" y="195"/>
                </a:lnTo>
                <a:lnTo>
                  <a:pt x="488" y="682"/>
                </a:lnTo>
                <a:lnTo>
                  <a:pt x="390" y="682"/>
                </a:lnTo>
                <a:lnTo>
                  <a:pt x="390" y="195"/>
                </a:lnTo>
                <a:moveTo>
                  <a:pt x="585" y="488"/>
                </a:moveTo>
                <a:lnTo>
                  <a:pt x="683" y="488"/>
                </a:lnTo>
                <a:lnTo>
                  <a:pt x="683" y="682"/>
                </a:lnTo>
                <a:lnTo>
                  <a:pt x="585" y="682"/>
                </a:lnTo>
                <a:lnTo>
                  <a:pt x="585" y="48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73" name=""/>
          <p:cNvSpPr/>
          <p:nvPr/>
        </p:nvSpPr>
        <p:spPr>
          <a:xfrm>
            <a:off x="3127680" y="1612440"/>
            <a:ext cx="394560" cy="394560"/>
          </a:xfrm>
          <a:custGeom>
            <a:avLst/>
            <a:gdLst>
              <a:gd name="textAreaLeft" fmla="*/ 0 w 394560"/>
              <a:gd name="textAreaRight" fmla="*/ 394920 w 394560"/>
              <a:gd name="textAreaTop" fmla="*/ 0 h 394560"/>
              <a:gd name="textAreaBottom" fmla="*/ 394920 h 394560"/>
            </a:gdLst>
            <a:ahLst/>
            <a:rect l="textAreaLeft" t="textAreaTop" r="textAreaRight" b="textAreaBottom"/>
            <a:pathLst>
              <a:path w="1097" h="1097">
                <a:moveTo>
                  <a:pt x="548" y="0"/>
                </a:moveTo>
                <a:lnTo>
                  <a:pt x="492" y="3"/>
                </a:lnTo>
                <a:lnTo>
                  <a:pt x="437" y="11"/>
                </a:lnTo>
                <a:lnTo>
                  <a:pt x="385" y="25"/>
                </a:lnTo>
                <a:lnTo>
                  <a:pt x="335" y="43"/>
                </a:lnTo>
                <a:lnTo>
                  <a:pt x="287" y="66"/>
                </a:lnTo>
                <a:lnTo>
                  <a:pt x="241" y="94"/>
                </a:lnTo>
                <a:lnTo>
                  <a:pt x="199" y="125"/>
                </a:lnTo>
                <a:lnTo>
                  <a:pt x="160" y="161"/>
                </a:lnTo>
                <a:lnTo>
                  <a:pt x="125" y="200"/>
                </a:lnTo>
                <a:lnTo>
                  <a:pt x="93" y="242"/>
                </a:lnTo>
                <a:lnTo>
                  <a:pt x="66" y="287"/>
                </a:lnTo>
                <a:lnTo>
                  <a:pt x="43" y="335"/>
                </a:lnTo>
                <a:lnTo>
                  <a:pt x="25" y="385"/>
                </a:lnTo>
                <a:lnTo>
                  <a:pt x="11" y="438"/>
                </a:lnTo>
                <a:lnTo>
                  <a:pt x="3" y="492"/>
                </a:lnTo>
                <a:lnTo>
                  <a:pt x="0" y="548"/>
                </a:lnTo>
                <a:lnTo>
                  <a:pt x="3" y="604"/>
                </a:lnTo>
                <a:lnTo>
                  <a:pt x="11" y="659"/>
                </a:lnTo>
                <a:lnTo>
                  <a:pt x="25" y="711"/>
                </a:lnTo>
                <a:lnTo>
                  <a:pt x="43" y="762"/>
                </a:lnTo>
                <a:lnTo>
                  <a:pt x="66" y="810"/>
                </a:lnTo>
                <a:lnTo>
                  <a:pt x="93" y="855"/>
                </a:lnTo>
                <a:lnTo>
                  <a:pt x="125" y="897"/>
                </a:lnTo>
                <a:lnTo>
                  <a:pt x="160" y="936"/>
                </a:lnTo>
                <a:lnTo>
                  <a:pt x="199" y="972"/>
                </a:lnTo>
                <a:lnTo>
                  <a:pt x="241" y="1003"/>
                </a:lnTo>
                <a:lnTo>
                  <a:pt x="287" y="1031"/>
                </a:lnTo>
                <a:lnTo>
                  <a:pt x="335" y="1054"/>
                </a:lnTo>
                <a:lnTo>
                  <a:pt x="385" y="1072"/>
                </a:lnTo>
                <a:lnTo>
                  <a:pt x="437" y="1086"/>
                </a:lnTo>
                <a:lnTo>
                  <a:pt x="492" y="1094"/>
                </a:lnTo>
                <a:lnTo>
                  <a:pt x="548" y="1097"/>
                </a:lnTo>
                <a:lnTo>
                  <a:pt x="604" y="1094"/>
                </a:lnTo>
                <a:lnTo>
                  <a:pt x="659" y="1086"/>
                </a:lnTo>
                <a:lnTo>
                  <a:pt x="711" y="1072"/>
                </a:lnTo>
                <a:lnTo>
                  <a:pt x="762" y="1054"/>
                </a:lnTo>
                <a:lnTo>
                  <a:pt x="810" y="1031"/>
                </a:lnTo>
                <a:lnTo>
                  <a:pt x="855" y="1003"/>
                </a:lnTo>
                <a:lnTo>
                  <a:pt x="897" y="972"/>
                </a:lnTo>
                <a:lnTo>
                  <a:pt x="936" y="936"/>
                </a:lnTo>
                <a:lnTo>
                  <a:pt x="972" y="897"/>
                </a:lnTo>
                <a:lnTo>
                  <a:pt x="1003" y="855"/>
                </a:lnTo>
                <a:lnTo>
                  <a:pt x="1031" y="810"/>
                </a:lnTo>
                <a:lnTo>
                  <a:pt x="1054" y="762"/>
                </a:lnTo>
                <a:lnTo>
                  <a:pt x="1072" y="711"/>
                </a:lnTo>
                <a:lnTo>
                  <a:pt x="1086" y="659"/>
                </a:lnTo>
                <a:lnTo>
                  <a:pt x="1094" y="604"/>
                </a:lnTo>
                <a:lnTo>
                  <a:pt x="1097" y="548"/>
                </a:lnTo>
                <a:lnTo>
                  <a:pt x="1094" y="492"/>
                </a:lnTo>
                <a:lnTo>
                  <a:pt x="1086" y="438"/>
                </a:lnTo>
                <a:lnTo>
                  <a:pt x="1072" y="385"/>
                </a:lnTo>
                <a:lnTo>
                  <a:pt x="1054" y="335"/>
                </a:lnTo>
                <a:lnTo>
                  <a:pt x="1031" y="287"/>
                </a:lnTo>
                <a:lnTo>
                  <a:pt x="1003" y="242"/>
                </a:lnTo>
                <a:lnTo>
                  <a:pt x="972" y="200"/>
                </a:lnTo>
                <a:lnTo>
                  <a:pt x="936" y="161"/>
                </a:lnTo>
                <a:lnTo>
                  <a:pt x="897" y="125"/>
                </a:lnTo>
                <a:lnTo>
                  <a:pt x="855" y="94"/>
                </a:lnTo>
                <a:lnTo>
                  <a:pt x="810" y="66"/>
                </a:lnTo>
                <a:lnTo>
                  <a:pt x="762" y="43"/>
                </a:lnTo>
                <a:lnTo>
                  <a:pt x="711" y="25"/>
                </a:lnTo>
                <a:lnTo>
                  <a:pt x="659" y="11"/>
                </a:lnTo>
                <a:lnTo>
                  <a:pt x="604" y="3"/>
                </a:lnTo>
                <a:lnTo>
                  <a:pt x="548" y="0"/>
                </a:lnTo>
                <a:moveTo>
                  <a:pt x="109" y="548"/>
                </a:moveTo>
                <a:lnTo>
                  <a:pt x="109" y="536"/>
                </a:lnTo>
                <a:lnTo>
                  <a:pt x="110" y="523"/>
                </a:lnTo>
                <a:lnTo>
                  <a:pt x="112" y="499"/>
                </a:lnTo>
                <a:lnTo>
                  <a:pt x="116" y="475"/>
                </a:lnTo>
                <a:lnTo>
                  <a:pt x="121" y="451"/>
                </a:lnTo>
                <a:lnTo>
                  <a:pt x="383" y="713"/>
                </a:lnTo>
                <a:lnTo>
                  <a:pt x="383" y="768"/>
                </a:lnTo>
                <a:lnTo>
                  <a:pt x="384" y="779"/>
                </a:lnTo>
                <a:lnTo>
                  <a:pt x="385" y="790"/>
                </a:lnTo>
                <a:lnTo>
                  <a:pt x="388" y="800"/>
                </a:lnTo>
                <a:lnTo>
                  <a:pt x="392" y="810"/>
                </a:lnTo>
                <a:lnTo>
                  <a:pt x="396" y="820"/>
                </a:lnTo>
                <a:lnTo>
                  <a:pt x="402" y="829"/>
                </a:lnTo>
                <a:lnTo>
                  <a:pt x="408" y="837"/>
                </a:lnTo>
                <a:lnTo>
                  <a:pt x="415" y="845"/>
                </a:lnTo>
                <a:lnTo>
                  <a:pt x="423" y="852"/>
                </a:lnTo>
                <a:lnTo>
                  <a:pt x="432" y="858"/>
                </a:lnTo>
                <a:lnTo>
                  <a:pt x="441" y="864"/>
                </a:lnTo>
                <a:lnTo>
                  <a:pt x="450" y="868"/>
                </a:lnTo>
                <a:lnTo>
                  <a:pt x="461" y="872"/>
                </a:lnTo>
                <a:lnTo>
                  <a:pt x="471" y="875"/>
                </a:lnTo>
                <a:lnTo>
                  <a:pt x="482" y="876"/>
                </a:lnTo>
                <a:lnTo>
                  <a:pt x="493" y="877"/>
                </a:lnTo>
                <a:lnTo>
                  <a:pt x="493" y="983"/>
                </a:lnTo>
                <a:lnTo>
                  <a:pt x="453" y="976"/>
                </a:lnTo>
                <a:lnTo>
                  <a:pt x="415" y="966"/>
                </a:lnTo>
                <a:lnTo>
                  <a:pt x="377" y="952"/>
                </a:lnTo>
                <a:lnTo>
                  <a:pt x="342" y="935"/>
                </a:lnTo>
                <a:lnTo>
                  <a:pt x="308" y="915"/>
                </a:lnTo>
                <a:lnTo>
                  <a:pt x="277" y="892"/>
                </a:lnTo>
                <a:lnTo>
                  <a:pt x="248" y="867"/>
                </a:lnTo>
                <a:lnTo>
                  <a:pt x="220" y="839"/>
                </a:lnTo>
                <a:lnTo>
                  <a:pt x="196" y="809"/>
                </a:lnTo>
                <a:lnTo>
                  <a:pt x="174" y="776"/>
                </a:lnTo>
                <a:lnTo>
                  <a:pt x="155" y="742"/>
                </a:lnTo>
                <a:lnTo>
                  <a:pt x="139" y="706"/>
                </a:lnTo>
                <a:lnTo>
                  <a:pt x="127" y="669"/>
                </a:lnTo>
                <a:lnTo>
                  <a:pt x="118" y="630"/>
                </a:lnTo>
                <a:lnTo>
                  <a:pt x="112" y="589"/>
                </a:lnTo>
                <a:lnTo>
                  <a:pt x="110" y="548"/>
                </a:lnTo>
                <a:lnTo>
                  <a:pt x="109" y="548"/>
                </a:lnTo>
                <a:moveTo>
                  <a:pt x="767" y="768"/>
                </a:moveTo>
                <a:lnTo>
                  <a:pt x="712" y="768"/>
                </a:lnTo>
                <a:lnTo>
                  <a:pt x="712" y="603"/>
                </a:lnTo>
                <a:lnTo>
                  <a:pt x="712" y="597"/>
                </a:lnTo>
                <a:lnTo>
                  <a:pt x="711" y="592"/>
                </a:lnTo>
                <a:lnTo>
                  <a:pt x="709" y="587"/>
                </a:lnTo>
                <a:lnTo>
                  <a:pt x="708" y="582"/>
                </a:lnTo>
                <a:lnTo>
                  <a:pt x="705" y="577"/>
                </a:lnTo>
                <a:lnTo>
                  <a:pt x="702" y="572"/>
                </a:lnTo>
                <a:lnTo>
                  <a:pt x="699" y="568"/>
                </a:lnTo>
                <a:lnTo>
                  <a:pt x="696" y="564"/>
                </a:lnTo>
                <a:lnTo>
                  <a:pt x="692" y="561"/>
                </a:lnTo>
                <a:lnTo>
                  <a:pt x="688" y="557"/>
                </a:lnTo>
                <a:lnTo>
                  <a:pt x="683" y="555"/>
                </a:lnTo>
                <a:lnTo>
                  <a:pt x="678" y="552"/>
                </a:lnTo>
                <a:lnTo>
                  <a:pt x="673" y="550"/>
                </a:lnTo>
                <a:lnTo>
                  <a:pt x="668" y="549"/>
                </a:lnTo>
                <a:lnTo>
                  <a:pt x="663" y="548"/>
                </a:lnTo>
                <a:lnTo>
                  <a:pt x="657" y="548"/>
                </a:lnTo>
                <a:lnTo>
                  <a:pt x="328" y="548"/>
                </a:lnTo>
                <a:lnTo>
                  <a:pt x="328" y="439"/>
                </a:lnTo>
                <a:lnTo>
                  <a:pt x="438" y="439"/>
                </a:lnTo>
                <a:lnTo>
                  <a:pt x="444" y="439"/>
                </a:lnTo>
                <a:lnTo>
                  <a:pt x="449" y="438"/>
                </a:lnTo>
                <a:lnTo>
                  <a:pt x="454" y="436"/>
                </a:lnTo>
                <a:lnTo>
                  <a:pt x="459" y="435"/>
                </a:lnTo>
                <a:lnTo>
                  <a:pt x="464" y="432"/>
                </a:lnTo>
                <a:lnTo>
                  <a:pt x="469" y="429"/>
                </a:lnTo>
                <a:lnTo>
                  <a:pt x="473" y="426"/>
                </a:lnTo>
                <a:lnTo>
                  <a:pt x="477" y="423"/>
                </a:lnTo>
                <a:lnTo>
                  <a:pt x="480" y="419"/>
                </a:lnTo>
                <a:lnTo>
                  <a:pt x="483" y="415"/>
                </a:lnTo>
                <a:lnTo>
                  <a:pt x="486" y="410"/>
                </a:lnTo>
                <a:lnTo>
                  <a:pt x="489" y="405"/>
                </a:lnTo>
                <a:lnTo>
                  <a:pt x="490" y="400"/>
                </a:lnTo>
                <a:lnTo>
                  <a:pt x="492" y="395"/>
                </a:lnTo>
                <a:lnTo>
                  <a:pt x="493" y="390"/>
                </a:lnTo>
                <a:lnTo>
                  <a:pt x="493" y="384"/>
                </a:lnTo>
                <a:lnTo>
                  <a:pt x="493" y="274"/>
                </a:lnTo>
                <a:lnTo>
                  <a:pt x="602" y="274"/>
                </a:lnTo>
                <a:lnTo>
                  <a:pt x="613" y="273"/>
                </a:lnTo>
                <a:lnTo>
                  <a:pt x="624" y="272"/>
                </a:lnTo>
                <a:lnTo>
                  <a:pt x="635" y="269"/>
                </a:lnTo>
                <a:lnTo>
                  <a:pt x="645" y="265"/>
                </a:lnTo>
                <a:lnTo>
                  <a:pt x="655" y="261"/>
                </a:lnTo>
                <a:lnTo>
                  <a:pt x="664" y="255"/>
                </a:lnTo>
                <a:lnTo>
                  <a:pt x="672" y="249"/>
                </a:lnTo>
                <a:lnTo>
                  <a:pt x="680" y="242"/>
                </a:lnTo>
                <a:lnTo>
                  <a:pt x="687" y="234"/>
                </a:lnTo>
                <a:lnTo>
                  <a:pt x="693" y="226"/>
                </a:lnTo>
                <a:lnTo>
                  <a:pt x="699" y="217"/>
                </a:lnTo>
                <a:lnTo>
                  <a:pt x="703" y="207"/>
                </a:lnTo>
                <a:lnTo>
                  <a:pt x="707" y="197"/>
                </a:lnTo>
                <a:lnTo>
                  <a:pt x="710" y="186"/>
                </a:lnTo>
                <a:lnTo>
                  <a:pt x="711" y="175"/>
                </a:lnTo>
                <a:lnTo>
                  <a:pt x="712" y="164"/>
                </a:lnTo>
                <a:lnTo>
                  <a:pt x="712" y="142"/>
                </a:lnTo>
                <a:lnTo>
                  <a:pt x="742" y="155"/>
                </a:lnTo>
                <a:lnTo>
                  <a:pt x="770" y="171"/>
                </a:lnTo>
                <a:lnTo>
                  <a:pt x="797" y="188"/>
                </a:lnTo>
                <a:lnTo>
                  <a:pt x="823" y="207"/>
                </a:lnTo>
                <a:lnTo>
                  <a:pt x="847" y="228"/>
                </a:lnTo>
                <a:lnTo>
                  <a:pt x="870" y="251"/>
                </a:lnTo>
                <a:lnTo>
                  <a:pt x="891" y="275"/>
                </a:lnTo>
                <a:lnTo>
                  <a:pt x="910" y="301"/>
                </a:lnTo>
                <a:lnTo>
                  <a:pt x="927" y="328"/>
                </a:lnTo>
                <a:lnTo>
                  <a:pt x="942" y="356"/>
                </a:lnTo>
                <a:lnTo>
                  <a:pt x="956" y="386"/>
                </a:lnTo>
                <a:lnTo>
                  <a:pt x="967" y="416"/>
                </a:lnTo>
                <a:lnTo>
                  <a:pt x="975" y="448"/>
                </a:lnTo>
                <a:lnTo>
                  <a:pt x="982" y="481"/>
                </a:lnTo>
                <a:lnTo>
                  <a:pt x="986" y="514"/>
                </a:lnTo>
                <a:lnTo>
                  <a:pt x="987" y="548"/>
                </a:lnTo>
                <a:lnTo>
                  <a:pt x="985" y="590"/>
                </a:lnTo>
                <a:lnTo>
                  <a:pt x="979" y="631"/>
                </a:lnTo>
                <a:lnTo>
                  <a:pt x="969" y="671"/>
                </a:lnTo>
                <a:lnTo>
                  <a:pt x="956" y="710"/>
                </a:lnTo>
                <a:lnTo>
                  <a:pt x="939" y="747"/>
                </a:lnTo>
                <a:lnTo>
                  <a:pt x="919" y="781"/>
                </a:lnTo>
                <a:lnTo>
                  <a:pt x="896" y="814"/>
                </a:lnTo>
                <a:lnTo>
                  <a:pt x="871" y="844"/>
                </a:lnTo>
                <a:lnTo>
                  <a:pt x="868" y="836"/>
                </a:lnTo>
                <a:lnTo>
                  <a:pt x="864" y="828"/>
                </a:lnTo>
                <a:lnTo>
                  <a:pt x="860" y="821"/>
                </a:lnTo>
                <a:lnTo>
                  <a:pt x="856" y="814"/>
                </a:lnTo>
                <a:lnTo>
                  <a:pt x="851" y="807"/>
                </a:lnTo>
                <a:lnTo>
                  <a:pt x="845" y="801"/>
                </a:lnTo>
                <a:lnTo>
                  <a:pt x="839" y="795"/>
                </a:lnTo>
                <a:lnTo>
                  <a:pt x="832" y="789"/>
                </a:lnTo>
                <a:lnTo>
                  <a:pt x="825" y="785"/>
                </a:lnTo>
                <a:lnTo>
                  <a:pt x="818" y="780"/>
                </a:lnTo>
                <a:lnTo>
                  <a:pt x="810" y="777"/>
                </a:lnTo>
                <a:lnTo>
                  <a:pt x="802" y="774"/>
                </a:lnTo>
                <a:lnTo>
                  <a:pt x="794" y="771"/>
                </a:lnTo>
                <a:lnTo>
                  <a:pt x="785" y="769"/>
                </a:lnTo>
                <a:lnTo>
                  <a:pt x="776" y="768"/>
                </a:lnTo>
                <a:lnTo>
                  <a:pt x="767" y="76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74" name=""/>
          <p:cNvSpPr/>
          <p:nvPr/>
        </p:nvSpPr>
        <p:spPr>
          <a:xfrm>
            <a:off x="8269560" y="1594800"/>
            <a:ext cx="356400" cy="394200"/>
          </a:xfrm>
          <a:custGeom>
            <a:avLst/>
            <a:gdLst>
              <a:gd name="textAreaLeft" fmla="*/ 0 w 356400"/>
              <a:gd name="textAreaRight" fmla="*/ 356760 w 356400"/>
              <a:gd name="textAreaTop" fmla="*/ 0 h 394200"/>
              <a:gd name="textAreaBottom" fmla="*/ 394560 h 394200"/>
            </a:gdLst>
            <a:ahLst/>
            <a:rect l="textAreaLeft" t="textAreaTop" r="textAreaRight" b="textAreaBottom"/>
            <a:pathLst>
              <a:path w="991" h="1096">
                <a:moveTo>
                  <a:pt x="825" y="775"/>
                </a:moveTo>
                <a:lnTo>
                  <a:pt x="817" y="775"/>
                </a:lnTo>
                <a:lnTo>
                  <a:pt x="810" y="776"/>
                </a:lnTo>
                <a:lnTo>
                  <a:pt x="795" y="778"/>
                </a:lnTo>
                <a:lnTo>
                  <a:pt x="780" y="782"/>
                </a:lnTo>
                <a:lnTo>
                  <a:pt x="767" y="787"/>
                </a:lnTo>
                <a:lnTo>
                  <a:pt x="753" y="793"/>
                </a:lnTo>
                <a:lnTo>
                  <a:pt x="741" y="800"/>
                </a:lnTo>
                <a:lnTo>
                  <a:pt x="729" y="808"/>
                </a:lnTo>
                <a:lnTo>
                  <a:pt x="718" y="817"/>
                </a:lnTo>
                <a:lnTo>
                  <a:pt x="325" y="589"/>
                </a:lnTo>
                <a:lnTo>
                  <a:pt x="327" y="579"/>
                </a:lnTo>
                <a:lnTo>
                  <a:pt x="329" y="570"/>
                </a:lnTo>
                <a:lnTo>
                  <a:pt x="329" y="565"/>
                </a:lnTo>
                <a:lnTo>
                  <a:pt x="330" y="560"/>
                </a:lnTo>
                <a:lnTo>
                  <a:pt x="330" y="555"/>
                </a:lnTo>
                <a:lnTo>
                  <a:pt x="330" y="550"/>
                </a:lnTo>
                <a:lnTo>
                  <a:pt x="330" y="545"/>
                </a:lnTo>
                <a:lnTo>
                  <a:pt x="330" y="540"/>
                </a:lnTo>
                <a:lnTo>
                  <a:pt x="329" y="535"/>
                </a:lnTo>
                <a:lnTo>
                  <a:pt x="329" y="531"/>
                </a:lnTo>
                <a:lnTo>
                  <a:pt x="327" y="521"/>
                </a:lnTo>
                <a:lnTo>
                  <a:pt x="325" y="512"/>
                </a:lnTo>
                <a:lnTo>
                  <a:pt x="713" y="286"/>
                </a:lnTo>
                <a:lnTo>
                  <a:pt x="725" y="296"/>
                </a:lnTo>
                <a:lnTo>
                  <a:pt x="737" y="304"/>
                </a:lnTo>
                <a:lnTo>
                  <a:pt x="750" y="312"/>
                </a:lnTo>
                <a:lnTo>
                  <a:pt x="764" y="318"/>
                </a:lnTo>
                <a:lnTo>
                  <a:pt x="779" y="323"/>
                </a:lnTo>
                <a:lnTo>
                  <a:pt x="794" y="327"/>
                </a:lnTo>
                <a:lnTo>
                  <a:pt x="809" y="329"/>
                </a:lnTo>
                <a:lnTo>
                  <a:pt x="825" y="330"/>
                </a:lnTo>
                <a:lnTo>
                  <a:pt x="842" y="329"/>
                </a:lnTo>
                <a:lnTo>
                  <a:pt x="859" y="327"/>
                </a:lnTo>
                <a:lnTo>
                  <a:pt x="874" y="323"/>
                </a:lnTo>
                <a:lnTo>
                  <a:pt x="890" y="317"/>
                </a:lnTo>
                <a:lnTo>
                  <a:pt x="904" y="310"/>
                </a:lnTo>
                <a:lnTo>
                  <a:pt x="918" y="302"/>
                </a:lnTo>
                <a:lnTo>
                  <a:pt x="931" y="292"/>
                </a:lnTo>
                <a:lnTo>
                  <a:pt x="942" y="282"/>
                </a:lnTo>
                <a:lnTo>
                  <a:pt x="953" y="270"/>
                </a:lnTo>
                <a:lnTo>
                  <a:pt x="963" y="257"/>
                </a:lnTo>
                <a:lnTo>
                  <a:pt x="971" y="244"/>
                </a:lnTo>
                <a:lnTo>
                  <a:pt x="978" y="229"/>
                </a:lnTo>
                <a:lnTo>
                  <a:pt x="984" y="214"/>
                </a:lnTo>
                <a:lnTo>
                  <a:pt x="988" y="198"/>
                </a:lnTo>
                <a:lnTo>
                  <a:pt x="990" y="182"/>
                </a:lnTo>
                <a:lnTo>
                  <a:pt x="991" y="165"/>
                </a:lnTo>
                <a:lnTo>
                  <a:pt x="990" y="148"/>
                </a:lnTo>
                <a:lnTo>
                  <a:pt x="988" y="132"/>
                </a:lnTo>
                <a:lnTo>
                  <a:pt x="984" y="116"/>
                </a:lnTo>
                <a:lnTo>
                  <a:pt x="978" y="101"/>
                </a:lnTo>
                <a:lnTo>
                  <a:pt x="971" y="86"/>
                </a:lnTo>
                <a:lnTo>
                  <a:pt x="963" y="73"/>
                </a:lnTo>
                <a:lnTo>
                  <a:pt x="953" y="60"/>
                </a:lnTo>
                <a:lnTo>
                  <a:pt x="942" y="48"/>
                </a:lnTo>
                <a:lnTo>
                  <a:pt x="931" y="38"/>
                </a:lnTo>
                <a:lnTo>
                  <a:pt x="918" y="28"/>
                </a:lnTo>
                <a:lnTo>
                  <a:pt x="904" y="20"/>
                </a:lnTo>
                <a:lnTo>
                  <a:pt x="890" y="13"/>
                </a:lnTo>
                <a:lnTo>
                  <a:pt x="874" y="7"/>
                </a:lnTo>
                <a:lnTo>
                  <a:pt x="859" y="3"/>
                </a:lnTo>
                <a:lnTo>
                  <a:pt x="842" y="1"/>
                </a:lnTo>
                <a:lnTo>
                  <a:pt x="825" y="0"/>
                </a:lnTo>
                <a:lnTo>
                  <a:pt x="808" y="1"/>
                </a:lnTo>
                <a:lnTo>
                  <a:pt x="792" y="3"/>
                </a:lnTo>
                <a:lnTo>
                  <a:pt x="776" y="7"/>
                </a:lnTo>
                <a:lnTo>
                  <a:pt x="761" y="13"/>
                </a:lnTo>
                <a:lnTo>
                  <a:pt x="746" y="20"/>
                </a:lnTo>
                <a:lnTo>
                  <a:pt x="733" y="28"/>
                </a:lnTo>
                <a:lnTo>
                  <a:pt x="720" y="38"/>
                </a:lnTo>
                <a:lnTo>
                  <a:pt x="708" y="48"/>
                </a:lnTo>
                <a:lnTo>
                  <a:pt x="698" y="60"/>
                </a:lnTo>
                <a:lnTo>
                  <a:pt x="688" y="73"/>
                </a:lnTo>
                <a:lnTo>
                  <a:pt x="680" y="86"/>
                </a:lnTo>
                <a:lnTo>
                  <a:pt x="673" y="101"/>
                </a:lnTo>
                <a:lnTo>
                  <a:pt x="667" y="116"/>
                </a:lnTo>
                <a:lnTo>
                  <a:pt x="663" y="132"/>
                </a:lnTo>
                <a:lnTo>
                  <a:pt x="661" y="148"/>
                </a:lnTo>
                <a:lnTo>
                  <a:pt x="660" y="165"/>
                </a:lnTo>
                <a:lnTo>
                  <a:pt x="660" y="170"/>
                </a:lnTo>
                <a:lnTo>
                  <a:pt x="660" y="175"/>
                </a:lnTo>
                <a:lnTo>
                  <a:pt x="662" y="184"/>
                </a:lnTo>
                <a:lnTo>
                  <a:pt x="665" y="204"/>
                </a:lnTo>
                <a:lnTo>
                  <a:pt x="277" y="430"/>
                </a:lnTo>
                <a:lnTo>
                  <a:pt x="265" y="420"/>
                </a:lnTo>
                <a:lnTo>
                  <a:pt x="253" y="411"/>
                </a:lnTo>
                <a:lnTo>
                  <a:pt x="240" y="403"/>
                </a:lnTo>
                <a:lnTo>
                  <a:pt x="226" y="397"/>
                </a:lnTo>
                <a:lnTo>
                  <a:pt x="211" y="392"/>
                </a:lnTo>
                <a:lnTo>
                  <a:pt x="196" y="388"/>
                </a:lnTo>
                <a:lnTo>
                  <a:pt x="181" y="386"/>
                </a:lnTo>
                <a:lnTo>
                  <a:pt x="165" y="385"/>
                </a:lnTo>
                <a:lnTo>
                  <a:pt x="148" y="386"/>
                </a:lnTo>
                <a:lnTo>
                  <a:pt x="131" y="388"/>
                </a:lnTo>
                <a:lnTo>
                  <a:pt x="116" y="392"/>
                </a:lnTo>
                <a:lnTo>
                  <a:pt x="100" y="398"/>
                </a:lnTo>
                <a:lnTo>
                  <a:pt x="86" y="405"/>
                </a:lnTo>
                <a:lnTo>
                  <a:pt x="72" y="413"/>
                </a:lnTo>
                <a:lnTo>
                  <a:pt x="60" y="423"/>
                </a:lnTo>
                <a:lnTo>
                  <a:pt x="48" y="433"/>
                </a:lnTo>
                <a:lnTo>
                  <a:pt x="37" y="445"/>
                </a:lnTo>
                <a:lnTo>
                  <a:pt x="28" y="458"/>
                </a:lnTo>
                <a:lnTo>
                  <a:pt x="20" y="471"/>
                </a:lnTo>
                <a:lnTo>
                  <a:pt x="13" y="486"/>
                </a:lnTo>
                <a:lnTo>
                  <a:pt x="7" y="501"/>
                </a:lnTo>
                <a:lnTo>
                  <a:pt x="3" y="517"/>
                </a:lnTo>
                <a:lnTo>
                  <a:pt x="1" y="533"/>
                </a:lnTo>
                <a:lnTo>
                  <a:pt x="0" y="550"/>
                </a:lnTo>
                <a:lnTo>
                  <a:pt x="1" y="567"/>
                </a:lnTo>
                <a:lnTo>
                  <a:pt x="3" y="584"/>
                </a:lnTo>
                <a:lnTo>
                  <a:pt x="7" y="599"/>
                </a:lnTo>
                <a:lnTo>
                  <a:pt x="13" y="615"/>
                </a:lnTo>
                <a:lnTo>
                  <a:pt x="20" y="629"/>
                </a:lnTo>
                <a:lnTo>
                  <a:pt x="28" y="643"/>
                </a:lnTo>
                <a:lnTo>
                  <a:pt x="37" y="656"/>
                </a:lnTo>
                <a:lnTo>
                  <a:pt x="48" y="667"/>
                </a:lnTo>
                <a:lnTo>
                  <a:pt x="60" y="678"/>
                </a:lnTo>
                <a:lnTo>
                  <a:pt x="72" y="688"/>
                </a:lnTo>
                <a:lnTo>
                  <a:pt x="86" y="696"/>
                </a:lnTo>
                <a:lnTo>
                  <a:pt x="100" y="703"/>
                </a:lnTo>
                <a:lnTo>
                  <a:pt x="116" y="709"/>
                </a:lnTo>
                <a:lnTo>
                  <a:pt x="131" y="713"/>
                </a:lnTo>
                <a:lnTo>
                  <a:pt x="148" y="715"/>
                </a:lnTo>
                <a:lnTo>
                  <a:pt x="165" y="716"/>
                </a:lnTo>
                <a:lnTo>
                  <a:pt x="173" y="716"/>
                </a:lnTo>
                <a:lnTo>
                  <a:pt x="181" y="715"/>
                </a:lnTo>
                <a:lnTo>
                  <a:pt x="189" y="714"/>
                </a:lnTo>
                <a:lnTo>
                  <a:pt x="196" y="713"/>
                </a:lnTo>
                <a:lnTo>
                  <a:pt x="211" y="709"/>
                </a:lnTo>
                <a:lnTo>
                  <a:pt x="226" y="704"/>
                </a:lnTo>
                <a:lnTo>
                  <a:pt x="240" y="697"/>
                </a:lnTo>
                <a:lnTo>
                  <a:pt x="253" y="689"/>
                </a:lnTo>
                <a:lnTo>
                  <a:pt x="265" y="681"/>
                </a:lnTo>
                <a:lnTo>
                  <a:pt x="277" y="671"/>
                </a:lnTo>
                <a:lnTo>
                  <a:pt x="669" y="900"/>
                </a:lnTo>
                <a:lnTo>
                  <a:pt x="668" y="904"/>
                </a:lnTo>
                <a:lnTo>
                  <a:pt x="667" y="909"/>
                </a:lnTo>
                <a:lnTo>
                  <a:pt x="666" y="913"/>
                </a:lnTo>
                <a:lnTo>
                  <a:pt x="666" y="918"/>
                </a:lnTo>
                <a:lnTo>
                  <a:pt x="665" y="927"/>
                </a:lnTo>
                <a:lnTo>
                  <a:pt x="665" y="936"/>
                </a:lnTo>
                <a:lnTo>
                  <a:pt x="666" y="952"/>
                </a:lnTo>
                <a:lnTo>
                  <a:pt x="668" y="968"/>
                </a:lnTo>
                <a:lnTo>
                  <a:pt x="672" y="983"/>
                </a:lnTo>
                <a:lnTo>
                  <a:pt x="678" y="998"/>
                </a:lnTo>
                <a:lnTo>
                  <a:pt x="684" y="1012"/>
                </a:lnTo>
                <a:lnTo>
                  <a:pt x="692" y="1025"/>
                </a:lnTo>
                <a:lnTo>
                  <a:pt x="702" y="1038"/>
                </a:lnTo>
                <a:lnTo>
                  <a:pt x="712" y="1049"/>
                </a:lnTo>
                <a:lnTo>
                  <a:pt x="724" y="1059"/>
                </a:lnTo>
                <a:lnTo>
                  <a:pt x="736" y="1069"/>
                </a:lnTo>
                <a:lnTo>
                  <a:pt x="749" y="1077"/>
                </a:lnTo>
                <a:lnTo>
                  <a:pt x="763" y="1083"/>
                </a:lnTo>
                <a:lnTo>
                  <a:pt x="778" y="1089"/>
                </a:lnTo>
                <a:lnTo>
                  <a:pt x="794" y="1093"/>
                </a:lnTo>
                <a:lnTo>
                  <a:pt x="809" y="1095"/>
                </a:lnTo>
                <a:lnTo>
                  <a:pt x="826" y="1096"/>
                </a:lnTo>
                <a:lnTo>
                  <a:pt x="842" y="1095"/>
                </a:lnTo>
                <a:lnTo>
                  <a:pt x="858" y="1093"/>
                </a:lnTo>
                <a:lnTo>
                  <a:pt x="873" y="1089"/>
                </a:lnTo>
                <a:lnTo>
                  <a:pt x="888" y="1083"/>
                </a:lnTo>
                <a:lnTo>
                  <a:pt x="902" y="1077"/>
                </a:lnTo>
                <a:lnTo>
                  <a:pt x="915" y="1069"/>
                </a:lnTo>
                <a:lnTo>
                  <a:pt x="928" y="1059"/>
                </a:lnTo>
                <a:lnTo>
                  <a:pt x="939" y="1049"/>
                </a:lnTo>
                <a:lnTo>
                  <a:pt x="949" y="1038"/>
                </a:lnTo>
                <a:lnTo>
                  <a:pt x="959" y="1025"/>
                </a:lnTo>
                <a:lnTo>
                  <a:pt x="967" y="1012"/>
                </a:lnTo>
                <a:lnTo>
                  <a:pt x="973" y="998"/>
                </a:lnTo>
                <a:lnTo>
                  <a:pt x="979" y="983"/>
                </a:lnTo>
                <a:lnTo>
                  <a:pt x="983" y="968"/>
                </a:lnTo>
                <a:lnTo>
                  <a:pt x="985" y="952"/>
                </a:lnTo>
                <a:lnTo>
                  <a:pt x="986" y="936"/>
                </a:lnTo>
                <a:lnTo>
                  <a:pt x="985" y="919"/>
                </a:lnTo>
                <a:lnTo>
                  <a:pt x="983" y="903"/>
                </a:lnTo>
                <a:lnTo>
                  <a:pt x="979" y="888"/>
                </a:lnTo>
                <a:lnTo>
                  <a:pt x="973" y="873"/>
                </a:lnTo>
                <a:lnTo>
                  <a:pt x="967" y="859"/>
                </a:lnTo>
                <a:lnTo>
                  <a:pt x="959" y="846"/>
                </a:lnTo>
                <a:lnTo>
                  <a:pt x="949" y="834"/>
                </a:lnTo>
                <a:lnTo>
                  <a:pt x="939" y="822"/>
                </a:lnTo>
                <a:lnTo>
                  <a:pt x="928" y="812"/>
                </a:lnTo>
                <a:lnTo>
                  <a:pt x="915" y="802"/>
                </a:lnTo>
                <a:lnTo>
                  <a:pt x="902" y="794"/>
                </a:lnTo>
                <a:lnTo>
                  <a:pt x="888" y="788"/>
                </a:lnTo>
                <a:lnTo>
                  <a:pt x="873" y="782"/>
                </a:lnTo>
                <a:lnTo>
                  <a:pt x="858" y="778"/>
                </a:lnTo>
                <a:lnTo>
                  <a:pt x="842" y="776"/>
                </a:lnTo>
                <a:lnTo>
                  <a:pt x="826" y="775"/>
                </a:lnTo>
                <a:lnTo>
                  <a:pt x="825" y="775"/>
                </a:lnTo>
                <a:moveTo>
                  <a:pt x="825" y="110"/>
                </a:moveTo>
                <a:lnTo>
                  <a:pt x="831" y="110"/>
                </a:lnTo>
                <a:lnTo>
                  <a:pt x="836" y="111"/>
                </a:lnTo>
                <a:lnTo>
                  <a:pt x="842" y="112"/>
                </a:lnTo>
                <a:lnTo>
                  <a:pt x="847" y="114"/>
                </a:lnTo>
                <a:lnTo>
                  <a:pt x="852" y="117"/>
                </a:lnTo>
                <a:lnTo>
                  <a:pt x="856" y="119"/>
                </a:lnTo>
                <a:lnTo>
                  <a:pt x="861" y="123"/>
                </a:lnTo>
                <a:lnTo>
                  <a:pt x="865" y="126"/>
                </a:lnTo>
                <a:lnTo>
                  <a:pt x="868" y="130"/>
                </a:lnTo>
                <a:lnTo>
                  <a:pt x="871" y="134"/>
                </a:lnTo>
                <a:lnTo>
                  <a:pt x="874" y="139"/>
                </a:lnTo>
                <a:lnTo>
                  <a:pt x="877" y="144"/>
                </a:lnTo>
                <a:lnTo>
                  <a:pt x="878" y="149"/>
                </a:lnTo>
                <a:lnTo>
                  <a:pt x="880" y="154"/>
                </a:lnTo>
                <a:lnTo>
                  <a:pt x="881" y="159"/>
                </a:lnTo>
                <a:lnTo>
                  <a:pt x="881" y="165"/>
                </a:lnTo>
                <a:lnTo>
                  <a:pt x="881" y="171"/>
                </a:lnTo>
                <a:lnTo>
                  <a:pt x="880" y="176"/>
                </a:lnTo>
                <a:lnTo>
                  <a:pt x="878" y="181"/>
                </a:lnTo>
                <a:lnTo>
                  <a:pt x="877" y="186"/>
                </a:lnTo>
                <a:lnTo>
                  <a:pt x="874" y="191"/>
                </a:lnTo>
                <a:lnTo>
                  <a:pt x="871" y="196"/>
                </a:lnTo>
                <a:lnTo>
                  <a:pt x="868" y="200"/>
                </a:lnTo>
                <a:lnTo>
                  <a:pt x="865" y="204"/>
                </a:lnTo>
                <a:lnTo>
                  <a:pt x="861" y="207"/>
                </a:lnTo>
                <a:lnTo>
                  <a:pt x="856" y="210"/>
                </a:lnTo>
                <a:lnTo>
                  <a:pt x="852" y="213"/>
                </a:lnTo>
                <a:lnTo>
                  <a:pt x="847" y="216"/>
                </a:lnTo>
                <a:lnTo>
                  <a:pt x="842" y="217"/>
                </a:lnTo>
                <a:lnTo>
                  <a:pt x="836" y="219"/>
                </a:lnTo>
                <a:lnTo>
                  <a:pt x="831" y="220"/>
                </a:lnTo>
                <a:lnTo>
                  <a:pt x="825" y="220"/>
                </a:lnTo>
                <a:lnTo>
                  <a:pt x="819" y="220"/>
                </a:lnTo>
                <a:lnTo>
                  <a:pt x="814" y="219"/>
                </a:lnTo>
                <a:lnTo>
                  <a:pt x="809" y="217"/>
                </a:lnTo>
                <a:lnTo>
                  <a:pt x="804" y="216"/>
                </a:lnTo>
                <a:lnTo>
                  <a:pt x="799" y="213"/>
                </a:lnTo>
                <a:lnTo>
                  <a:pt x="794" y="210"/>
                </a:lnTo>
                <a:lnTo>
                  <a:pt x="790" y="207"/>
                </a:lnTo>
                <a:lnTo>
                  <a:pt x="786" y="204"/>
                </a:lnTo>
                <a:lnTo>
                  <a:pt x="783" y="200"/>
                </a:lnTo>
                <a:lnTo>
                  <a:pt x="779" y="196"/>
                </a:lnTo>
                <a:lnTo>
                  <a:pt x="777" y="191"/>
                </a:lnTo>
                <a:lnTo>
                  <a:pt x="774" y="186"/>
                </a:lnTo>
                <a:lnTo>
                  <a:pt x="772" y="181"/>
                </a:lnTo>
                <a:lnTo>
                  <a:pt x="771" y="176"/>
                </a:lnTo>
                <a:lnTo>
                  <a:pt x="770" y="171"/>
                </a:lnTo>
                <a:lnTo>
                  <a:pt x="770" y="165"/>
                </a:lnTo>
                <a:lnTo>
                  <a:pt x="770" y="159"/>
                </a:lnTo>
                <a:lnTo>
                  <a:pt x="771" y="154"/>
                </a:lnTo>
                <a:lnTo>
                  <a:pt x="772" y="149"/>
                </a:lnTo>
                <a:lnTo>
                  <a:pt x="774" y="144"/>
                </a:lnTo>
                <a:lnTo>
                  <a:pt x="777" y="139"/>
                </a:lnTo>
                <a:lnTo>
                  <a:pt x="779" y="134"/>
                </a:lnTo>
                <a:lnTo>
                  <a:pt x="783" y="130"/>
                </a:lnTo>
                <a:lnTo>
                  <a:pt x="786" y="126"/>
                </a:lnTo>
                <a:lnTo>
                  <a:pt x="790" y="123"/>
                </a:lnTo>
                <a:lnTo>
                  <a:pt x="794" y="119"/>
                </a:lnTo>
                <a:lnTo>
                  <a:pt x="799" y="117"/>
                </a:lnTo>
                <a:lnTo>
                  <a:pt x="804" y="114"/>
                </a:lnTo>
                <a:lnTo>
                  <a:pt x="809" y="112"/>
                </a:lnTo>
                <a:lnTo>
                  <a:pt x="814" y="111"/>
                </a:lnTo>
                <a:lnTo>
                  <a:pt x="819" y="110"/>
                </a:lnTo>
                <a:lnTo>
                  <a:pt x="825" y="110"/>
                </a:lnTo>
                <a:moveTo>
                  <a:pt x="165" y="605"/>
                </a:moveTo>
                <a:lnTo>
                  <a:pt x="159" y="605"/>
                </a:lnTo>
                <a:lnTo>
                  <a:pt x="154" y="604"/>
                </a:lnTo>
                <a:lnTo>
                  <a:pt x="149" y="602"/>
                </a:lnTo>
                <a:lnTo>
                  <a:pt x="144" y="601"/>
                </a:lnTo>
                <a:lnTo>
                  <a:pt x="139" y="598"/>
                </a:lnTo>
                <a:lnTo>
                  <a:pt x="134" y="596"/>
                </a:lnTo>
                <a:lnTo>
                  <a:pt x="130" y="592"/>
                </a:lnTo>
                <a:lnTo>
                  <a:pt x="126" y="589"/>
                </a:lnTo>
                <a:lnTo>
                  <a:pt x="123" y="585"/>
                </a:lnTo>
                <a:lnTo>
                  <a:pt x="119" y="581"/>
                </a:lnTo>
                <a:lnTo>
                  <a:pt x="117" y="576"/>
                </a:lnTo>
                <a:lnTo>
                  <a:pt x="114" y="571"/>
                </a:lnTo>
                <a:lnTo>
                  <a:pt x="113" y="566"/>
                </a:lnTo>
                <a:lnTo>
                  <a:pt x="111" y="561"/>
                </a:lnTo>
                <a:lnTo>
                  <a:pt x="110" y="556"/>
                </a:lnTo>
                <a:lnTo>
                  <a:pt x="110" y="550"/>
                </a:lnTo>
                <a:lnTo>
                  <a:pt x="110" y="544"/>
                </a:lnTo>
                <a:lnTo>
                  <a:pt x="111" y="539"/>
                </a:lnTo>
                <a:lnTo>
                  <a:pt x="113" y="534"/>
                </a:lnTo>
                <a:lnTo>
                  <a:pt x="114" y="529"/>
                </a:lnTo>
                <a:lnTo>
                  <a:pt x="117" y="524"/>
                </a:lnTo>
                <a:lnTo>
                  <a:pt x="119" y="519"/>
                </a:lnTo>
                <a:lnTo>
                  <a:pt x="123" y="515"/>
                </a:lnTo>
                <a:lnTo>
                  <a:pt x="126" y="511"/>
                </a:lnTo>
                <a:lnTo>
                  <a:pt x="130" y="507"/>
                </a:lnTo>
                <a:lnTo>
                  <a:pt x="134" y="504"/>
                </a:lnTo>
                <a:lnTo>
                  <a:pt x="139" y="502"/>
                </a:lnTo>
                <a:lnTo>
                  <a:pt x="144" y="499"/>
                </a:lnTo>
                <a:lnTo>
                  <a:pt x="149" y="497"/>
                </a:lnTo>
                <a:lnTo>
                  <a:pt x="154" y="496"/>
                </a:lnTo>
                <a:lnTo>
                  <a:pt x="159" y="495"/>
                </a:lnTo>
                <a:lnTo>
                  <a:pt x="165" y="495"/>
                </a:lnTo>
                <a:lnTo>
                  <a:pt x="171" y="495"/>
                </a:lnTo>
                <a:lnTo>
                  <a:pt x="176" y="496"/>
                </a:lnTo>
                <a:lnTo>
                  <a:pt x="181" y="497"/>
                </a:lnTo>
                <a:lnTo>
                  <a:pt x="186" y="499"/>
                </a:lnTo>
                <a:lnTo>
                  <a:pt x="191" y="502"/>
                </a:lnTo>
                <a:lnTo>
                  <a:pt x="196" y="504"/>
                </a:lnTo>
                <a:lnTo>
                  <a:pt x="200" y="507"/>
                </a:lnTo>
                <a:lnTo>
                  <a:pt x="204" y="511"/>
                </a:lnTo>
                <a:lnTo>
                  <a:pt x="207" y="515"/>
                </a:lnTo>
                <a:lnTo>
                  <a:pt x="211" y="519"/>
                </a:lnTo>
                <a:lnTo>
                  <a:pt x="213" y="524"/>
                </a:lnTo>
                <a:lnTo>
                  <a:pt x="216" y="529"/>
                </a:lnTo>
                <a:lnTo>
                  <a:pt x="217" y="534"/>
                </a:lnTo>
                <a:lnTo>
                  <a:pt x="219" y="539"/>
                </a:lnTo>
                <a:lnTo>
                  <a:pt x="220" y="544"/>
                </a:lnTo>
                <a:lnTo>
                  <a:pt x="220" y="550"/>
                </a:lnTo>
                <a:lnTo>
                  <a:pt x="220" y="556"/>
                </a:lnTo>
                <a:lnTo>
                  <a:pt x="219" y="561"/>
                </a:lnTo>
                <a:lnTo>
                  <a:pt x="217" y="566"/>
                </a:lnTo>
                <a:lnTo>
                  <a:pt x="216" y="571"/>
                </a:lnTo>
                <a:lnTo>
                  <a:pt x="213" y="576"/>
                </a:lnTo>
                <a:lnTo>
                  <a:pt x="211" y="581"/>
                </a:lnTo>
                <a:lnTo>
                  <a:pt x="207" y="585"/>
                </a:lnTo>
                <a:lnTo>
                  <a:pt x="204" y="589"/>
                </a:lnTo>
                <a:lnTo>
                  <a:pt x="200" y="592"/>
                </a:lnTo>
                <a:lnTo>
                  <a:pt x="196" y="596"/>
                </a:lnTo>
                <a:lnTo>
                  <a:pt x="191" y="598"/>
                </a:lnTo>
                <a:lnTo>
                  <a:pt x="186" y="601"/>
                </a:lnTo>
                <a:lnTo>
                  <a:pt x="181" y="602"/>
                </a:lnTo>
                <a:lnTo>
                  <a:pt x="176" y="604"/>
                </a:lnTo>
                <a:lnTo>
                  <a:pt x="171" y="605"/>
                </a:lnTo>
                <a:lnTo>
                  <a:pt x="165" y="605"/>
                </a:lnTo>
                <a:moveTo>
                  <a:pt x="825" y="992"/>
                </a:moveTo>
                <a:lnTo>
                  <a:pt x="819" y="992"/>
                </a:lnTo>
                <a:lnTo>
                  <a:pt x="814" y="991"/>
                </a:lnTo>
                <a:lnTo>
                  <a:pt x="809" y="989"/>
                </a:lnTo>
                <a:lnTo>
                  <a:pt x="804" y="988"/>
                </a:lnTo>
                <a:lnTo>
                  <a:pt x="799" y="985"/>
                </a:lnTo>
                <a:lnTo>
                  <a:pt x="794" y="982"/>
                </a:lnTo>
                <a:lnTo>
                  <a:pt x="790" y="979"/>
                </a:lnTo>
                <a:lnTo>
                  <a:pt x="786" y="976"/>
                </a:lnTo>
                <a:lnTo>
                  <a:pt x="783" y="972"/>
                </a:lnTo>
                <a:lnTo>
                  <a:pt x="779" y="968"/>
                </a:lnTo>
                <a:lnTo>
                  <a:pt x="777" y="963"/>
                </a:lnTo>
                <a:lnTo>
                  <a:pt x="774" y="958"/>
                </a:lnTo>
                <a:lnTo>
                  <a:pt x="772" y="953"/>
                </a:lnTo>
                <a:lnTo>
                  <a:pt x="771" y="948"/>
                </a:lnTo>
                <a:lnTo>
                  <a:pt x="770" y="943"/>
                </a:lnTo>
                <a:lnTo>
                  <a:pt x="770" y="937"/>
                </a:lnTo>
                <a:lnTo>
                  <a:pt x="770" y="931"/>
                </a:lnTo>
                <a:lnTo>
                  <a:pt x="771" y="926"/>
                </a:lnTo>
                <a:lnTo>
                  <a:pt x="772" y="921"/>
                </a:lnTo>
                <a:lnTo>
                  <a:pt x="774" y="916"/>
                </a:lnTo>
                <a:lnTo>
                  <a:pt x="777" y="911"/>
                </a:lnTo>
                <a:lnTo>
                  <a:pt x="779" y="906"/>
                </a:lnTo>
                <a:lnTo>
                  <a:pt x="782" y="902"/>
                </a:lnTo>
                <a:lnTo>
                  <a:pt x="786" y="898"/>
                </a:lnTo>
                <a:lnTo>
                  <a:pt x="790" y="895"/>
                </a:lnTo>
                <a:lnTo>
                  <a:pt x="794" y="891"/>
                </a:lnTo>
                <a:lnTo>
                  <a:pt x="799" y="889"/>
                </a:lnTo>
                <a:lnTo>
                  <a:pt x="804" y="886"/>
                </a:lnTo>
                <a:lnTo>
                  <a:pt x="809" y="884"/>
                </a:lnTo>
                <a:lnTo>
                  <a:pt x="814" y="883"/>
                </a:lnTo>
                <a:lnTo>
                  <a:pt x="819" y="882"/>
                </a:lnTo>
                <a:lnTo>
                  <a:pt x="825" y="882"/>
                </a:lnTo>
                <a:lnTo>
                  <a:pt x="831" y="882"/>
                </a:lnTo>
                <a:lnTo>
                  <a:pt x="836" y="883"/>
                </a:lnTo>
                <a:lnTo>
                  <a:pt x="841" y="884"/>
                </a:lnTo>
                <a:lnTo>
                  <a:pt x="847" y="886"/>
                </a:lnTo>
                <a:lnTo>
                  <a:pt x="851" y="889"/>
                </a:lnTo>
                <a:lnTo>
                  <a:pt x="856" y="891"/>
                </a:lnTo>
                <a:lnTo>
                  <a:pt x="860" y="895"/>
                </a:lnTo>
                <a:lnTo>
                  <a:pt x="864" y="898"/>
                </a:lnTo>
                <a:lnTo>
                  <a:pt x="868" y="902"/>
                </a:lnTo>
                <a:lnTo>
                  <a:pt x="871" y="906"/>
                </a:lnTo>
                <a:lnTo>
                  <a:pt x="874" y="911"/>
                </a:lnTo>
                <a:lnTo>
                  <a:pt x="877" y="916"/>
                </a:lnTo>
                <a:lnTo>
                  <a:pt x="878" y="921"/>
                </a:lnTo>
                <a:lnTo>
                  <a:pt x="880" y="926"/>
                </a:lnTo>
                <a:lnTo>
                  <a:pt x="881" y="931"/>
                </a:lnTo>
                <a:lnTo>
                  <a:pt x="881" y="937"/>
                </a:lnTo>
                <a:lnTo>
                  <a:pt x="881" y="943"/>
                </a:lnTo>
                <a:lnTo>
                  <a:pt x="880" y="948"/>
                </a:lnTo>
                <a:lnTo>
                  <a:pt x="878" y="953"/>
                </a:lnTo>
                <a:lnTo>
                  <a:pt x="877" y="958"/>
                </a:lnTo>
                <a:lnTo>
                  <a:pt x="874" y="963"/>
                </a:lnTo>
                <a:lnTo>
                  <a:pt x="871" y="968"/>
                </a:lnTo>
                <a:lnTo>
                  <a:pt x="868" y="972"/>
                </a:lnTo>
                <a:lnTo>
                  <a:pt x="865" y="976"/>
                </a:lnTo>
                <a:lnTo>
                  <a:pt x="861" y="979"/>
                </a:lnTo>
                <a:lnTo>
                  <a:pt x="856" y="982"/>
                </a:lnTo>
                <a:lnTo>
                  <a:pt x="852" y="985"/>
                </a:lnTo>
                <a:lnTo>
                  <a:pt x="847" y="988"/>
                </a:lnTo>
                <a:lnTo>
                  <a:pt x="842" y="989"/>
                </a:lnTo>
                <a:lnTo>
                  <a:pt x="836" y="991"/>
                </a:lnTo>
                <a:lnTo>
                  <a:pt x="831" y="992"/>
                </a:lnTo>
                <a:lnTo>
                  <a:pt x="825" y="992"/>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75" name=""/>
          <p:cNvSpPr/>
          <p:nvPr/>
        </p:nvSpPr>
        <p:spPr>
          <a:xfrm>
            <a:off x="1572840" y="1634040"/>
            <a:ext cx="290520" cy="394560"/>
          </a:xfrm>
          <a:custGeom>
            <a:avLst/>
            <a:gdLst>
              <a:gd name="textAreaLeft" fmla="*/ 0 w 290520"/>
              <a:gd name="textAreaRight" fmla="*/ 290880 w 290520"/>
              <a:gd name="textAreaTop" fmla="*/ 0 h 394560"/>
              <a:gd name="textAreaBottom" fmla="*/ 394920 h 394560"/>
            </a:gdLst>
            <a:ahLst/>
            <a:rect l="textAreaLeft" t="textAreaTop" r="textAreaRight" b="textAreaBottom"/>
            <a:pathLst>
              <a:path w="808" h="1097">
                <a:moveTo>
                  <a:pt x="404" y="0"/>
                </a:moveTo>
                <a:lnTo>
                  <a:pt x="384" y="0"/>
                </a:lnTo>
                <a:lnTo>
                  <a:pt x="364" y="2"/>
                </a:lnTo>
                <a:lnTo>
                  <a:pt x="343" y="4"/>
                </a:lnTo>
                <a:lnTo>
                  <a:pt x="333" y="6"/>
                </a:lnTo>
                <a:lnTo>
                  <a:pt x="323" y="8"/>
                </a:lnTo>
                <a:lnTo>
                  <a:pt x="294" y="15"/>
                </a:lnTo>
                <a:lnTo>
                  <a:pt x="265" y="24"/>
                </a:lnTo>
                <a:lnTo>
                  <a:pt x="238" y="35"/>
                </a:lnTo>
                <a:lnTo>
                  <a:pt x="211" y="49"/>
                </a:lnTo>
                <a:lnTo>
                  <a:pt x="185" y="64"/>
                </a:lnTo>
                <a:lnTo>
                  <a:pt x="161" y="81"/>
                </a:lnTo>
                <a:lnTo>
                  <a:pt x="138" y="99"/>
                </a:lnTo>
                <a:lnTo>
                  <a:pt x="117" y="119"/>
                </a:lnTo>
                <a:lnTo>
                  <a:pt x="97" y="141"/>
                </a:lnTo>
                <a:lnTo>
                  <a:pt x="78" y="164"/>
                </a:lnTo>
                <a:lnTo>
                  <a:pt x="62" y="189"/>
                </a:lnTo>
                <a:lnTo>
                  <a:pt x="47" y="214"/>
                </a:lnTo>
                <a:lnTo>
                  <a:pt x="34" y="241"/>
                </a:lnTo>
                <a:lnTo>
                  <a:pt x="23" y="269"/>
                </a:lnTo>
                <a:lnTo>
                  <a:pt x="14" y="298"/>
                </a:lnTo>
                <a:lnTo>
                  <a:pt x="7" y="327"/>
                </a:lnTo>
                <a:lnTo>
                  <a:pt x="3" y="355"/>
                </a:lnTo>
                <a:lnTo>
                  <a:pt x="1" y="383"/>
                </a:lnTo>
                <a:lnTo>
                  <a:pt x="0" y="410"/>
                </a:lnTo>
                <a:lnTo>
                  <a:pt x="1" y="437"/>
                </a:lnTo>
                <a:lnTo>
                  <a:pt x="4" y="463"/>
                </a:lnTo>
                <a:lnTo>
                  <a:pt x="9" y="489"/>
                </a:lnTo>
                <a:lnTo>
                  <a:pt x="15" y="514"/>
                </a:lnTo>
                <a:lnTo>
                  <a:pt x="23" y="539"/>
                </a:lnTo>
                <a:lnTo>
                  <a:pt x="33" y="563"/>
                </a:lnTo>
                <a:lnTo>
                  <a:pt x="43" y="586"/>
                </a:lnTo>
                <a:lnTo>
                  <a:pt x="56" y="608"/>
                </a:lnTo>
                <a:lnTo>
                  <a:pt x="69" y="629"/>
                </a:lnTo>
                <a:lnTo>
                  <a:pt x="84" y="650"/>
                </a:lnTo>
                <a:lnTo>
                  <a:pt x="100" y="669"/>
                </a:lnTo>
                <a:lnTo>
                  <a:pt x="117" y="688"/>
                </a:lnTo>
                <a:lnTo>
                  <a:pt x="135" y="705"/>
                </a:lnTo>
                <a:lnTo>
                  <a:pt x="140" y="709"/>
                </a:lnTo>
                <a:lnTo>
                  <a:pt x="144" y="714"/>
                </a:lnTo>
                <a:lnTo>
                  <a:pt x="148" y="718"/>
                </a:lnTo>
                <a:lnTo>
                  <a:pt x="152" y="723"/>
                </a:lnTo>
                <a:lnTo>
                  <a:pt x="155" y="728"/>
                </a:lnTo>
                <a:lnTo>
                  <a:pt x="158" y="733"/>
                </a:lnTo>
                <a:lnTo>
                  <a:pt x="161" y="738"/>
                </a:lnTo>
                <a:lnTo>
                  <a:pt x="164" y="744"/>
                </a:lnTo>
                <a:lnTo>
                  <a:pt x="166" y="749"/>
                </a:lnTo>
                <a:lnTo>
                  <a:pt x="168" y="755"/>
                </a:lnTo>
                <a:lnTo>
                  <a:pt x="169" y="760"/>
                </a:lnTo>
                <a:lnTo>
                  <a:pt x="171" y="766"/>
                </a:lnTo>
                <a:lnTo>
                  <a:pt x="172" y="772"/>
                </a:lnTo>
                <a:lnTo>
                  <a:pt x="173" y="778"/>
                </a:lnTo>
                <a:lnTo>
                  <a:pt x="173" y="784"/>
                </a:lnTo>
                <a:lnTo>
                  <a:pt x="173" y="790"/>
                </a:lnTo>
                <a:lnTo>
                  <a:pt x="173" y="924"/>
                </a:lnTo>
                <a:lnTo>
                  <a:pt x="174" y="936"/>
                </a:lnTo>
                <a:lnTo>
                  <a:pt x="176" y="947"/>
                </a:lnTo>
                <a:lnTo>
                  <a:pt x="178" y="958"/>
                </a:lnTo>
                <a:lnTo>
                  <a:pt x="182" y="968"/>
                </a:lnTo>
                <a:lnTo>
                  <a:pt x="187" y="979"/>
                </a:lnTo>
                <a:lnTo>
                  <a:pt x="193" y="988"/>
                </a:lnTo>
                <a:lnTo>
                  <a:pt x="200" y="997"/>
                </a:lnTo>
                <a:lnTo>
                  <a:pt x="207" y="1005"/>
                </a:lnTo>
                <a:lnTo>
                  <a:pt x="215" y="1013"/>
                </a:lnTo>
                <a:lnTo>
                  <a:pt x="224" y="1019"/>
                </a:lnTo>
                <a:lnTo>
                  <a:pt x="234" y="1025"/>
                </a:lnTo>
                <a:lnTo>
                  <a:pt x="244" y="1030"/>
                </a:lnTo>
                <a:lnTo>
                  <a:pt x="255" y="1034"/>
                </a:lnTo>
                <a:lnTo>
                  <a:pt x="266" y="1037"/>
                </a:lnTo>
                <a:lnTo>
                  <a:pt x="277" y="1038"/>
                </a:lnTo>
                <a:lnTo>
                  <a:pt x="289" y="1039"/>
                </a:lnTo>
                <a:lnTo>
                  <a:pt x="305" y="1039"/>
                </a:lnTo>
                <a:lnTo>
                  <a:pt x="309" y="1045"/>
                </a:lnTo>
                <a:lnTo>
                  <a:pt x="313" y="1051"/>
                </a:lnTo>
                <a:lnTo>
                  <a:pt x="318" y="1057"/>
                </a:lnTo>
                <a:lnTo>
                  <a:pt x="323" y="1063"/>
                </a:lnTo>
                <a:lnTo>
                  <a:pt x="328" y="1068"/>
                </a:lnTo>
                <a:lnTo>
                  <a:pt x="334" y="1073"/>
                </a:lnTo>
                <a:lnTo>
                  <a:pt x="340" y="1077"/>
                </a:lnTo>
                <a:lnTo>
                  <a:pt x="346" y="1081"/>
                </a:lnTo>
                <a:lnTo>
                  <a:pt x="352" y="1085"/>
                </a:lnTo>
                <a:lnTo>
                  <a:pt x="359" y="1088"/>
                </a:lnTo>
                <a:lnTo>
                  <a:pt x="366" y="1091"/>
                </a:lnTo>
                <a:lnTo>
                  <a:pt x="373" y="1093"/>
                </a:lnTo>
                <a:lnTo>
                  <a:pt x="381" y="1095"/>
                </a:lnTo>
                <a:lnTo>
                  <a:pt x="388" y="1096"/>
                </a:lnTo>
                <a:lnTo>
                  <a:pt x="396" y="1097"/>
                </a:lnTo>
                <a:lnTo>
                  <a:pt x="404" y="1097"/>
                </a:lnTo>
                <a:lnTo>
                  <a:pt x="412" y="1097"/>
                </a:lnTo>
                <a:lnTo>
                  <a:pt x="420" y="1096"/>
                </a:lnTo>
                <a:lnTo>
                  <a:pt x="428" y="1095"/>
                </a:lnTo>
                <a:lnTo>
                  <a:pt x="435" y="1093"/>
                </a:lnTo>
                <a:lnTo>
                  <a:pt x="442" y="1091"/>
                </a:lnTo>
                <a:lnTo>
                  <a:pt x="449" y="1088"/>
                </a:lnTo>
                <a:lnTo>
                  <a:pt x="456" y="1085"/>
                </a:lnTo>
                <a:lnTo>
                  <a:pt x="463" y="1081"/>
                </a:lnTo>
                <a:lnTo>
                  <a:pt x="469" y="1077"/>
                </a:lnTo>
                <a:lnTo>
                  <a:pt x="475" y="1073"/>
                </a:lnTo>
                <a:lnTo>
                  <a:pt x="480" y="1068"/>
                </a:lnTo>
                <a:lnTo>
                  <a:pt x="486" y="1063"/>
                </a:lnTo>
                <a:lnTo>
                  <a:pt x="491" y="1057"/>
                </a:lnTo>
                <a:lnTo>
                  <a:pt x="495" y="1051"/>
                </a:lnTo>
                <a:lnTo>
                  <a:pt x="499" y="1045"/>
                </a:lnTo>
                <a:lnTo>
                  <a:pt x="503" y="1039"/>
                </a:lnTo>
                <a:lnTo>
                  <a:pt x="519" y="1039"/>
                </a:lnTo>
                <a:lnTo>
                  <a:pt x="531" y="1038"/>
                </a:lnTo>
                <a:lnTo>
                  <a:pt x="542" y="1037"/>
                </a:lnTo>
                <a:lnTo>
                  <a:pt x="554" y="1034"/>
                </a:lnTo>
                <a:lnTo>
                  <a:pt x="564" y="1030"/>
                </a:lnTo>
                <a:lnTo>
                  <a:pt x="574" y="1025"/>
                </a:lnTo>
                <a:lnTo>
                  <a:pt x="584" y="1019"/>
                </a:lnTo>
                <a:lnTo>
                  <a:pt x="593" y="1013"/>
                </a:lnTo>
                <a:lnTo>
                  <a:pt x="601" y="1005"/>
                </a:lnTo>
                <a:lnTo>
                  <a:pt x="609" y="997"/>
                </a:lnTo>
                <a:lnTo>
                  <a:pt x="615" y="988"/>
                </a:lnTo>
                <a:lnTo>
                  <a:pt x="621" y="979"/>
                </a:lnTo>
                <a:lnTo>
                  <a:pt x="626" y="968"/>
                </a:lnTo>
                <a:lnTo>
                  <a:pt x="630" y="958"/>
                </a:lnTo>
                <a:lnTo>
                  <a:pt x="633" y="947"/>
                </a:lnTo>
                <a:lnTo>
                  <a:pt x="635" y="936"/>
                </a:lnTo>
                <a:lnTo>
                  <a:pt x="635" y="924"/>
                </a:lnTo>
                <a:lnTo>
                  <a:pt x="635" y="790"/>
                </a:lnTo>
                <a:lnTo>
                  <a:pt x="635" y="784"/>
                </a:lnTo>
                <a:lnTo>
                  <a:pt x="636" y="778"/>
                </a:lnTo>
                <a:lnTo>
                  <a:pt x="636" y="772"/>
                </a:lnTo>
                <a:lnTo>
                  <a:pt x="638" y="767"/>
                </a:lnTo>
                <a:lnTo>
                  <a:pt x="639" y="761"/>
                </a:lnTo>
                <a:lnTo>
                  <a:pt x="641" y="755"/>
                </a:lnTo>
                <a:lnTo>
                  <a:pt x="642" y="750"/>
                </a:lnTo>
                <a:lnTo>
                  <a:pt x="645" y="744"/>
                </a:lnTo>
                <a:lnTo>
                  <a:pt x="647" y="739"/>
                </a:lnTo>
                <a:lnTo>
                  <a:pt x="650" y="734"/>
                </a:lnTo>
                <a:lnTo>
                  <a:pt x="653" y="728"/>
                </a:lnTo>
                <a:lnTo>
                  <a:pt x="656" y="724"/>
                </a:lnTo>
                <a:lnTo>
                  <a:pt x="660" y="719"/>
                </a:lnTo>
                <a:lnTo>
                  <a:pt x="664" y="714"/>
                </a:lnTo>
                <a:lnTo>
                  <a:pt x="668" y="710"/>
                </a:lnTo>
                <a:lnTo>
                  <a:pt x="672" y="706"/>
                </a:lnTo>
                <a:lnTo>
                  <a:pt x="687" y="692"/>
                </a:lnTo>
                <a:lnTo>
                  <a:pt x="702" y="677"/>
                </a:lnTo>
                <a:lnTo>
                  <a:pt x="716" y="661"/>
                </a:lnTo>
                <a:lnTo>
                  <a:pt x="729" y="644"/>
                </a:lnTo>
                <a:lnTo>
                  <a:pt x="741" y="627"/>
                </a:lnTo>
                <a:lnTo>
                  <a:pt x="752" y="610"/>
                </a:lnTo>
                <a:lnTo>
                  <a:pt x="762" y="591"/>
                </a:lnTo>
                <a:lnTo>
                  <a:pt x="772" y="572"/>
                </a:lnTo>
                <a:lnTo>
                  <a:pt x="780" y="553"/>
                </a:lnTo>
                <a:lnTo>
                  <a:pt x="787" y="533"/>
                </a:lnTo>
                <a:lnTo>
                  <a:pt x="794" y="512"/>
                </a:lnTo>
                <a:lnTo>
                  <a:pt x="799" y="491"/>
                </a:lnTo>
                <a:lnTo>
                  <a:pt x="803" y="470"/>
                </a:lnTo>
                <a:lnTo>
                  <a:pt x="806" y="448"/>
                </a:lnTo>
                <a:lnTo>
                  <a:pt x="808" y="426"/>
                </a:lnTo>
                <a:lnTo>
                  <a:pt x="808" y="404"/>
                </a:lnTo>
                <a:lnTo>
                  <a:pt x="806" y="363"/>
                </a:lnTo>
                <a:lnTo>
                  <a:pt x="800" y="323"/>
                </a:lnTo>
                <a:lnTo>
                  <a:pt x="790" y="284"/>
                </a:lnTo>
                <a:lnTo>
                  <a:pt x="776" y="247"/>
                </a:lnTo>
                <a:lnTo>
                  <a:pt x="759" y="211"/>
                </a:lnTo>
                <a:lnTo>
                  <a:pt x="739" y="178"/>
                </a:lnTo>
                <a:lnTo>
                  <a:pt x="716" y="147"/>
                </a:lnTo>
                <a:lnTo>
                  <a:pt x="690" y="118"/>
                </a:lnTo>
                <a:lnTo>
                  <a:pt x="661" y="92"/>
                </a:lnTo>
                <a:lnTo>
                  <a:pt x="630" y="69"/>
                </a:lnTo>
                <a:lnTo>
                  <a:pt x="597" y="49"/>
                </a:lnTo>
                <a:lnTo>
                  <a:pt x="561" y="32"/>
                </a:lnTo>
                <a:lnTo>
                  <a:pt x="524" y="18"/>
                </a:lnTo>
                <a:lnTo>
                  <a:pt x="486" y="8"/>
                </a:lnTo>
                <a:lnTo>
                  <a:pt x="445" y="2"/>
                </a:lnTo>
                <a:lnTo>
                  <a:pt x="404" y="0"/>
                </a:lnTo>
                <a:moveTo>
                  <a:pt x="519" y="808"/>
                </a:moveTo>
                <a:lnTo>
                  <a:pt x="289" y="808"/>
                </a:lnTo>
                <a:lnTo>
                  <a:pt x="289" y="750"/>
                </a:lnTo>
                <a:lnTo>
                  <a:pt x="519" y="750"/>
                </a:lnTo>
                <a:lnTo>
                  <a:pt x="519" y="808"/>
                </a:lnTo>
                <a:moveTo>
                  <a:pt x="289" y="924"/>
                </a:moveTo>
                <a:lnTo>
                  <a:pt x="289" y="866"/>
                </a:lnTo>
                <a:lnTo>
                  <a:pt x="519" y="866"/>
                </a:lnTo>
                <a:lnTo>
                  <a:pt x="519" y="924"/>
                </a:lnTo>
                <a:lnTo>
                  <a:pt x="289" y="924"/>
                </a:lnTo>
                <a:moveTo>
                  <a:pt x="581" y="635"/>
                </a:moveTo>
                <a:lnTo>
                  <a:pt x="226" y="635"/>
                </a:lnTo>
                <a:lnTo>
                  <a:pt x="220" y="627"/>
                </a:lnTo>
                <a:lnTo>
                  <a:pt x="218" y="625"/>
                </a:lnTo>
                <a:lnTo>
                  <a:pt x="216" y="623"/>
                </a:lnTo>
                <a:lnTo>
                  <a:pt x="214" y="621"/>
                </a:lnTo>
                <a:lnTo>
                  <a:pt x="212" y="619"/>
                </a:lnTo>
                <a:lnTo>
                  <a:pt x="198" y="606"/>
                </a:lnTo>
                <a:lnTo>
                  <a:pt x="186" y="592"/>
                </a:lnTo>
                <a:lnTo>
                  <a:pt x="174" y="577"/>
                </a:lnTo>
                <a:lnTo>
                  <a:pt x="163" y="562"/>
                </a:lnTo>
                <a:lnTo>
                  <a:pt x="154" y="547"/>
                </a:lnTo>
                <a:lnTo>
                  <a:pt x="145" y="530"/>
                </a:lnTo>
                <a:lnTo>
                  <a:pt x="137" y="513"/>
                </a:lnTo>
                <a:lnTo>
                  <a:pt x="131" y="496"/>
                </a:lnTo>
                <a:lnTo>
                  <a:pt x="126" y="479"/>
                </a:lnTo>
                <a:lnTo>
                  <a:pt x="122" y="461"/>
                </a:lnTo>
                <a:lnTo>
                  <a:pt x="119" y="442"/>
                </a:lnTo>
                <a:lnTo>
                  <a:pt x="117" y="424"/>
                </a:lnTo>
                <a:lnTo>
                  <a:pt x="116" y="405"/>
                </a:lnTo>
                <a:lnTo>
                  <a:pt x="116" y="386"/>
                </a:lnTo>
                <a:lnTo>
                  <a:pt x="118" y="367"/>
                </a:lnTo>
                <a:lnTo>
                  <a:pt x="121" y="348"/>
                </a:lnTo>
                <a:lnTo>
                  <a:pt x="126" y="327"/>
                </a:lnTo>
                <a:lnTo>
                  <a:pt x="132" y="307"/>
                </a:lnTo>
                <a:lnTo>
                  <a:pt x="140" y="287"/>
                </a:lnTo>
                <a:lnTo>
                  <a:pt x="149" y="268"/>
                </a:lnTo>
                <a:lnTo>
                  <a:pt x="160" y="250"/>
                </a:lnTo>
                <a:lnTo>
                  <a:pt x="172" y="233"/>
                </a:lnTo>
                <a:lnTo>
                  <a:pt x="185" y="216"/>
                </a:lnTo>
                <a:lnTo>
                  <a:pt x="199" y="201"/>
                </a:lnTo>
                <a:lnTo>
                  <a:pt x="214" y="186"/>
                </a:lnTo>
                <a:lnTo>
                  <a:pt x="231" y="173"/>
                </a:lnTo>
                <a:lnTo>
                  <a:pt x="248" y="161"/>
                </a:lnTo>
                <a:lnTo>
                  <a:pt x="266" y="150"/>
                </a:lnTo>
                <a:lnTo>
                  <a:pt x="285" y="141"/>
                </a:lnTo>
                <a:lnTo>
                  <a:pt x="304" y="132"/>
                </a:lnTo>
                <a:lnTo>
                  <a:pt x="325" y="126"/>
                </a:lnTo>
                <a:lnTo>
                  <a:pt x="345" y="121"/>
                </a:lnTo>
                <a:lnTo>
                  <a:pt x="353" y="120"/>
                </a:lnTo>
                <a:lnTo>
                  <a:pt x="360" y="119"/>
                </a:lnTo>
                <a:lnTo>
                  <a:pt x="375" y="117"/>
                </a:lnTo>
                <a:lnTo>
                  <a:pt x="389" y="116"/>
                </a:lnTo>
                <a:lnTo>
                  <a:pt x="404" y="116"/>
                </a:lnTo>
                <a:lnTo>
                  <a:pt x="434" y="117"/>
                </a:lnTo>
                <a:lnTo>
                  <a:pt x="462" y="122"/>
                </a:lnTo>
                <a:lnTo>
                  <a:pt x="490" y="129"/>
                </a:lnTo>
                <a:lnTo>
                  <a:pt x="516" y="139"/>
                </a:lnTo>
                <a:lnTo>
                  <a:pt x="542" y="151"/>
                </a:lnTo>
                <a:lnTo>
                  <a:pt x="565" y="165"/>
                </a:lnTo>
                <a:lnTo>
                  <a:pt x="588" y="182"/>
                </a:lnTo>
                <a:lnTo>
                  <a:pt x="608" y="200"/>
                </a:lnTo>
                <a:lnTo>
                  <a:pt x="627" y="221"/>
                </a:lnTo>
                <a:lnTo>
                  <a:pt x="644" y="243"/>
                </a:lnTo>
                <a:lnTo>
                  <a:pt x="658" y="267"/>
                </a:lnTo>
                <a:lnTo>
                  <a:pt x="670" y="292"/>
                </a:lnTo>
                <a:lnTo>
                  <a:pt x="680" y="318"/>
                </a:lnTo>
                <a:lnTo>
                  <a:pt x="687" y="346"/>
                </a:lnTo>
                <a:lnTo>
                  <a:pt x="692" y="375"/>
                </a:lnTo>
                <a:lnTo>
                  <a:pt x="693" y="404"/>
                </a:lnTo>
                <a:lnTo>
                  <a:pt x="693" y="419"/>
                </a:lnTo>
                <a:lnTo>
                  <a:pt x="691" y="435"/>
                </a:lnTo>
                <a:lnTo>
                  <a:pt x="689" y="450"/>
                </a:lnTo>
                <a:lnTo>
                  <a:pt x="687" y="465"/>
                </a:lnTo>
                <a:lnTo>
                  <a:pt x="683" y="480"/>
                </a:lnTo>
                <a:lnTo>
                  <a:pt x="678" y="494"/>
                </a:lnTo>
                <a:lnTo>
                  <a:pt x="673" y="509"/>
                </a:lnTo>
                <a:lnTo>
                  <a:pt x="667" y="522"/>
                </a:lnTo>
                <a:lnTo>
                  <a:pt x="661" y="536"/>
                </a:lnTo>
                <a:lnTo>
                  <a:pt x="653" y="549"/>
                </a:lnTo>
                <a:lnTo>
                  <a:pt x="645" y="562"/>
                </a:lnTo>
                <a:lnTo>
                  <a:pt x="637" y="575"/>
                </a:lnTo>
                <a:lnTo>
                  <a:pt x="627" y="587"/>
                </a:lnTo>
                <a:lnTo>
                  <a:pt x="617" y="598"/>
                </a:lnTo>
                <a:lnTo>
                  <a:pt x="606" y="609"/>
                </a:lnTo>
                <a:lnTo>
                  <a:pt x="595" y="620"/>
                </a:lnTo>
                <a:lnTo>
                  <a:pt x="592" y="624"/>
                </a:lnTo>
                <a:lnTo>
                  <a:pt x="588" y="627"/>
                </a:lnTo>
                <a:lnTo>
                  <a:pt x="585" y="631"/>
                </a:lnTo>
                <a:lnTo>
                  <a:pt x="581" y="635"/>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76" name=""/>
          <p:cNvSpPr/>
          <p:nvPr/>
        </p:nvSpPr>
        <p:spPr>
          <a:xfrm>
            <a:off x="1707840" y="1800360"/>
            <a:ext cx="20520" cy="61920"/>
          </a:xfrm>
          <a:custGeom>
            <a:avLst/>
            <a:gdLst>
              <a:gd name="textAreaLeft" fmla="*/ 0 w 20520"/>
              <a:gd name="textAreaRight" fmla="*/ 20880 w 20520"/>
              <a:gd name="textAreaTop" fmla="*/ 0 h 61920"/>
              <a:gd name="textAreaBottom" fmla="*/ 62280 h 61920"/>
            </a:gdLst>
            <a:ahLst/>
            <a:rect l="textAreaLeft" t="textAreaTop" r="textAreaRight" b="textAreaBottom"/>
            <a:pathLst>
              <a:path w="58" h="173">
                <a:moveTo>
                  <a:pt x="0" y="0"/>
                </a:moveTo>
                <a:lnTo>
                  <a:pt x="58" y="0"/>
                </a:lnTo>
                <a:lnTo>
                  <a:pt x="58" y="173"/>
                </a:lnTo>
                <a:lnTo>
                  <a:pt x="0" y="173"/>
                </a:lnTo>
                <a:lnTo>
                  <a:pt x="0" y="0"/>
                </a:lnTo>
                <a:close/>
              </a:path>
            </a:pathLst>
          </a:custGeom>
          <a:solidFill>
            <a:srgbClr val="000000"/>
          </a:solidFill>
          <a:ln w="0">
            <a:noFill/>
          </a:ln>
        </p:spPr>
        <p:style>
          <a:lnRef idx="0"/>
          <a:fillRef idx="0"/>
          <a:effectRef idx="0"/>
          <a:fontRef idx="minor"/>
        </p:style>
        <p:txBody>
          <a:bodyPr lIns="90000" rIns="90000" tIns="17280" bIns="17280" anchor="ctr" anchorCtr="1">
            <a:noAutofit/>
          </a:bodyPr>
          <a:p>
            <a:pPr>
              <a:lnSpc>
                <a:spcPct val="100000"/>
              </a:lnSpc>
            </a:pPr>
            <a:endParaRPr b="0" lang="ru-RU" sz="1800" spc="-1" strike="noStrike">
              <a:solidFill>
                <a:srgbClr val="ffffff"/>
              </a:solidFill>
              <a:latin typeface="Noto Sans"/>
            </a:endParaRPr>
          </a:p>
        </p:txBody>
      </p:sp>
      <p:sp>
        <p:nvSpPr>
          <p:cNvPr id="377" name=""/>
          <p:cNvSpPr/>
          <p:nvPr/>
        </p:nvSpPr>
        <p:spPr>
          <a:xfrm>
            <a:off x="1670040" y="1756080"/>
            <a:ext cx="58320" cy="58320"/>
          </a:xfrm>
          <a:custGeom>
            <a:avLst/>
            <a:gdLst>
              <a:gd name="textAreaLeft" fmla="*/ 0 w 58320"/>
              <a:gd name="textAreaRight" fmla="*/ 58680 w 58320"/>
              <a:gd name="textAreaTop" fmla="*/ 0 h 58320"/>
              <a:gd name="textAreaBottom" fmla="*/ 58680 h 58320"/>
            </a:gdLst>
            <a:ahLst/>
            <a:rect l="textAreaLeft" t="textAreaTop" r="textAreaRight" b="textAreaBottom"/>
            <a:pathLst>
              <a:path w="163" h="163">
                <a:moveTo>
                  <a:pt x="143" y="143"/>
                </a:moveTo>
                <a:lnTo>
                  <a:pt x="122" y="163"/>
                </a:lnTo>
                <a:lnTo>
                  <a:pt x="0" y="41"/>
                </a:lnTo>
                <a:lnTo>
                  <a:pt x="40" y="0"/>
                </a:lnTo>
                <a:lnTo>
                  <a:pt x="163" y="123"/>
                </a:lnTo>
                <a:lnTo>
                  <a:pt x="143" y="143"/>
                </a:lnTo>
                <a:close/>
              </a:path>
            </a:pathLst>
          </a:custGeom>
          <a:solidFill>
            <a:srgbClr val="000000"/>
          </a:solidFill>
          <a:ln w="0">
            <a:noFill/>
          </a:ln>
        </p:spPr>
        <p:style>
          <a:lnRef idx="0"/>
          <a:fillRef idx="0"/>
          <a:effectRef idx="0"/>
          <a:fontRef idx="minor"/>
        </p:style>
        <p:txBody>
          <a:bodyPr lIns="90000" rIns="90000" tIns="13680" bIns="13680" anchor="ctr" anchorCtr="1">
            <a:noAutofit/>
          </a:bodyPr>
          <a:p>
            <a:pPr>
              <a:lnSpc>
                <a:spcPct val="100000"/>
              </a:lnSpc>
            </a:pPr>
            <a:endParaRPr b="0" lang="ru-RU" sz="1800" spc="-1" strike="noStrike">
              <a:solidFill>
                <a:srgbClr val="ffffff"/>
              </a:solidFill>
              <a:latin typeface="Noto Sans"/>
            </a:endParaRPr>
          </a:p>
        </p:txBody>
      </p:sp>
      <p:sp>
        <p:nvSpPr>
          <p:cNvPr id="378" name=""/>
          <p:cNvSpPr/>
          <p:nvPr/>
        </p:nvSpPr>
        <p:spPr>
          <a:xfrm>
            <a:off x="1707840" y="1756440"/>
            <a:ext cx="58320" cy="58320"/>
          </a:xfrm>
          <a:custGeom>
            <a:avLst/>
            <a:gdLst>
              <a:gd name="textAreaLeft" fmla="*/ 0 w 58320"/>
              <a:gd name="textAreaRight" fmla="*/ 58680 w 58320"/>
              <a:gd name="textAreaTop" fmla="*/ 0 h 58320"/>
              <a:gd name="textAreaBottom" fmla="*/ 58680 h 58320"/>
            </a:gdLst>
            <a:ahLst/>
            <a:rect l="textAreaLeft" t="textAreaTop" r="textAreaRight" b="textAreaBottom"/>
            <a:pathLst>
              <a:path w="163" h="163">
                <a:moveTo>
                  <a:pt x="143" y="20"/>
                </a:moveTo>
                <a:lnTo>
                  <a:pt x="163" y="41"/>
                </a:lnTo>
                <a:lnTo>
                  <a:pt x="41" y="163"/>
                </a:lnTo>
                <a:lnTo>
                  <a:pt x="0" y="122"/>
                </a:lnTo>
                <a:lnTo>
                  <a:pt x="123" y="0"/>
                </a:lnTo>
                <a:lnTo>
                  <a:pt x="143" y="20"/>
                </a:lnTo>
                <a:close/>
              </a:path>
            </a:pathLst>
          </a:custGeom>
          <a:solidFill>
            <a:srgbClr val="000000"/>
          </a:solidFill>
          <a:ln w="0">
            <a:noFill/>
          </a:ln>
        </p:spPr>
        <p:style>
          <a:lnRef idx="0"/>
          <a:fillRef idx="0"/>
          <a:effectRef idx="0"/>
          <a:fontRef idx="minor"/>
        </p:style>
        <p:txBody>
          <a:bodyPr lIns="90000" rIns="90000" tIns="13680" bIns="13680" anchor="ctr" anchorCtr="1">
            <a:noAutofit/>
          </a:bodyPr>
          <a:p>
            <a:pPr>
              <a:lnSpc>
                <a:spcPct val="100000"/>
              </a:lnSpc>
            </a:pPr>
            <a:endParaRPr b="0" lang="ru-RU" sz="1800" spc="-1" strike="noStrike">
              <a:solidFill>
                <a:srgbClr val="ffffff"/>
              </a:solidFill>
              <a:latin typeface="Noto Sans"/>
            </a:endParaRPr>
          </a:p>
        </p:txBody>
      </p:sp>
      <p:sp>
        <p:nvSpPr>
          <p:cNvPr id="379" name=""/>
          <p:cNvSpPr/>
          <p:nvPr/>
        </p:nvSpPr>
        <p:spPr>
          <a:xfrm>
            <a:off x="6747120" y="1812600"/>
            <a:ext cx="145080" cy="145080"/>
          </a:xfrm>
          <a:custGeom>
            <a:avLst/>
            <a:gdLst>
              <a:gd name="textAreaLeft" fmla="*/ 0 w 145080"/>
              <a:gd name="textAreaRight" fmla="*/ 145440 w 145080"/>
              <a:gd name="textAreaTop" fmla="*/ 0 h 145080"/>
              <a:gd name="textAreaBottom" fmla="*/ 145440 h 145080"/>
            </a:gdLst>
            <a:ahLst/>
            <a:rect l="textAreaLeft" t="textAreaTop" r="textAreaRight" b="textAreaBottom"/>
            <a:pathLst>
              <a:path w="404" h="404">
                <a:moveTo>
                  <a:pt x="351" y="351"/>
                </a:moveTo>
                <a:lnTo>
                  <a:pt x="299" y="404"/>
                </a:lnTo>
                <a:lnTo>
                  <a:pt x="0" y="105"/>
                </a:lnTo>
                <a:lnTo>
                  <a:pt x="105" y="0"/>
                </a:lnTo>
                <a:lnTo>
                  <a:pt x="404" y="299"/>
                </a:lnTo>
                <a:lnTo>
                  <a:pt x="351" y="351"/>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80" name=""/>
          <p:cNvSpPr/>
          <p:nvPr/>
        </p:nvSpPr>
        <p:spPr>
          <a:xfrm>
            <a:off x="6537240" y="1625040"/>
            <a:ext cx="338760" cy="332280"/>
          </a:xfrm>
          <a:custGeom>
            <a:avLst/>
            <a:gdLst>
              <a:gd name="textAreaLeft" fmla="*/ 0 w 338760"/>
              <a:gd name="textAreaRight" fmla="*/ 339120 w 338760"/>
              <a:gd name="textAreaTop" fmla="*/ 0 h 332280"/>
              <a:gd name="textAreaBottom" fmla="*/ 332640 h 332280"/>
            </a:gdLst>
            <a:ahLst/>
            <a:rect l="textAreaLeft" t="textAreaTop" r="textAreaRight" b="textAreaBottom"/>
            <a:pathLst>
              <a:path w="942" h="924">
                <a:moveTo>
                  <a:pt x="768" y="368"/>
                </a:moveTo>
                <a:lnTo>
                  <a:pt x="786" y="368"/>
                </a:lnTo>
                <a:lnTo>
                  <a:pt x="803" y="365"/>
                </a:lnTo>
                <a:lnTo>
                  <a:pt x="820" y="361"/>
                </a:lnTo>
                <a:lnTo>
                  <a:pt x="836" y="355"/>
                </a:lnTo>
                <a:lnTo>
                  <a:pt x="851" y="347"/>
                </a:lnTo>
                <a:lnTo>
                  <a:pt x="865" y="338"/>
                </a:lnTo>
                <a:lnTo>
                  <a:pt x="879" y="328"/>
                </a:lnTo>
                <a:lnTo>
                  <a:pt x="891" y="317"/>
                </a:lnTo>
                <a:lnTo>
                  <a:pt x="902" y="305"/>
                </a:lnTo>
                <a:lnTo>
                  <a:pt x="912" y="291"/>
                </a:lnTo>
                <a:lnTo>
                  <a:pt x="921" y="277"/>
                </a:lnTo>
                <a:lnTo>
                  <a:pt x="928" y="261"/>
                </a:lnTo>
                <a:lnTo>
                  <a:pt x="934" y="245"/>
                </a:lnTo>
                <a:lnTo>
                  <a:pt x="938" y="229"/>
                </a:lnTo>
                <a:lnTo>
                  <a:pt x="941" y="211"/>
                </a:lnTo>
                <a:lnTo>
                  <a:pt x="942" y="193"/>
                </a:lnTo>
                <a:lnTo>
                  <a:pt x="942" y="183"/>
                </a:lnTo>
                <a:lnTo>
                  <a:pt x="941" y="172"/>
                </a:lnTo>
                <a:lnTo>
                  <a:pt x="939" y="162"/>
                </a:lnTo>
                <a:lnTo>
                  <a:pt x="936" y="152"/>
                </a:lnTo>
                <a:lnTo>
                  <a:pt x="934" y="142"/>
                </a:lnTo>
                <a:lnTo>
                  <a:pt x="930" y="132"/>
                </a:lnTo>
                <a:lnTo>
                  <a:pt x="926" y="123"/>
                </a:lnTo>
                <a:lnTo>
                  <a:pt x="922" y="113"/>
                </a:lnTo>
                <a:lnTo>
                  <a:pt x="787" y="248"/>
                </a:lnTo>
                <a:lnTo>
                  <a:pt x="713" y="174"/>
                </a:lnTo>
                <a:lnTo>
                  <a:pt x="848" y="39"/>
                </a:lnTo>
                <a:lnTo>
                  <a:pt x="839" y="35"/>
                </a:lnTo>
                <a:lnTo>
                  <a:pt x="829" y="31"/>
                </a:lnTo>
                <a:lnTo>
                  <a:pt x="820" y="28"/>
                </a:lnTo>
                <a:lnTo>
                  <a:pt x="810" y="25"/>
                </a:lnTo>
                <a:lnTo>
                  <a:pt x="800" y="23"/>
                </a:lnTo>
                <a:lnTo>
                  <a:pt x="789" y="21"/>
                </a:lnTo>
                <a:lnTo>
                  <a:pt x="779" y="20"/>
                </a:lnTo>
                <a:lnTo>
                  <a:pt x="768" y="19"/>
                </a:lnTo>
                <a:lnTo>
                  <a:pt x="750" y="20"/>
                </a:lnTo>
                <a:lnTo>
                  <a:pt x="733" y="23"/>
                </a:lnTo>
                <a:lnTo>
                  <a:pt x="716" y="27"/>
                </a:lnTo>
                <a:lnTo>
                  <a:pt x="700" y="33"/>
                </a:lnTo>
                <a:lnTo>
                  <a:pt x="685" y="41"/>
                </a:lnTo>
                <a:lnTo>
                  <a:pt x="670" y="49"/>
                </a:lnTo>
                <a:lnTo>
                  <a:pt x="657" y="59"/>
                </a:lnTo>
                <a:lnTo>
                  <a:pt x="644" y="70"/>
                </a:lnTo>
                <a:lnTo>
                  <a:pt x="633" y="83"/>
                </a:lnTo>
                <a:lnTo>
                  <a:pt x="623" y="96"/>
                </a:lnTo>
                <a:lnTo>
                  <a:pt x="614" y="111"/>
                </a:lnTo>
                <a:lnTo>
                  <a:pt x="607" y="126"/>
                </a:lnTo>
                <a:lnTo>
                  <a:pt x="601" y="142"/>
                </a:lnTo>
                <a:lnTo>
                  <a:pt x="597" y="158"/>
                </a:lnTo>
                <a:lnTo>
                  <a:pt x="594" y="176"/>
                </a:lnTo>
                <a:lnTo>
                  <a:pt x="593" y="193"/>
                </a:lnTo>
                <a:lnTo>
                  <a:pt x="593" y="201"/>
                </a:lnTo>
                <a:lnTo>
                  <a:pt x="594" y="209"/>
                </a:lnTo>
                <a:lnTo>
                  <a:pt x="595" y="216"/>
                </a:lnTo>
                <a:lnTo>
                  <a:pt x="596" y="224"/>
                </a:lnTo>
                <a:lnTo>
                  <a:pt x="597" y="231"/>
                </a:lnTo>
                <a:lnTo>
                  <a:pt x="599" y="238"/>
                </a:lnTo>
                <a:lnTo>
                  <a:pt x="601" y="245"/>
                </a:lnTo>
                <a:lnTo>
                  <a:pt x="604" y="251"/>
                </a:lnTo>
                <a:lnTo>
                  <a:pt x="512" y="343"/>
                </a:lnTo>
                <a:lnTo>
                  <a:pt x="423" y="254"/>
                </a:lnTo>
                <a:lnTo>
                  <a:pt x="458" y="219"/>
                </a:lnTo>
                <a:lnTo>
                  <a:pt x="388" y="149"/>
                </a:lnTo>
                <a:lnTo>
                  <a:pt x="494" y="43"/>
                </a:lnTo>
                <a:lnTo>
                  <a:pt x="483" y="33"/>
                </a:lnTo>
                <a:lnTo>
                  <a:pt x="470" y="24"/>
                </a:lnTo>
                <a:lnTo>
                  <a:pt x="458" y="17"/>
                </a:lnTo>
                <a:lnTo>
                  <a:pt x="444" y="11"/>
                </a:lnTo>
                <a:lnTo>
                  <a:pt x="431" y="6"/>
                </a:lnTo>
                <a:lnTo>
                  <a:pt x="417" y="3"/>
                </a:lnTo>
                <a:lnTo>
                  <a:pt x="402" y="1"/>
                </a:lnTo>
                <a:lnTo>
                  <a:pt x="388" y="0"/>
                </a:lnTo>
                <a:lnTo>
                  <a:pt x="374" y="1"/>
                </a:lnTo>
                <a:lnTo>
                  <a:pt x="359" y="3"/>
                </a:lnTo>
                <a:lnTo>
                  <a:pt x="345" y="6"/>
                </a:lnTo>
                <a:lnTo>
                  <a:pt x="332" y="11"/>
                </a:lnTo>
                <a:lnTo>
                  <a:pt x="318" y="17"/>
                </a:lnTo>
                <a:lnTo>
                  <a:pt x="306" y="24"/>
                </a:lnTo>
                <a:lnTo>
                  <a:pt x="293" y="33"/>
                </a:lnTo>
                <a:lnTo>
                  <a:pt x="282" y="43"/>
                </a:lnTo>
                <a:lnTo>
                  <a:pt x="106" y="220"/>
                </a:lnTo>
                <a:lnTo>
                  <a:pt x="176" y="290"/>
                </a:lnTo>
                <a:lnTo>
                  <a:pt x="36" y="290"/>
                </a:lnTo>
                <a:lnTo>
                  <a:pt x="0" y="325"/>
                </a:lnTo>
                <a:lnTo>
                  <a:pt x="177" y="502"/>
                </a:lnTo>
                <a:lnTo>
                  <a:pt x="212" y="466"/>
                </a:lnTo>
                <a:lnTo>
                  <a:pt x="212" y="325"/>
                </a:lnTo>
                <a:lnTo>
                  <a:pt x="282" y="396"/>
                </a:lnTo>
                <a:lnTo>
                  <a:pt x="318" y="360"/>
                </a:lnTo>
                <a:lnTo>
                  <a:pt x="407" y="449"/>
                </a:lnTo>
                <a:lnTo>
                  <a:pt x="37" y="818"/>
                </a:lnTo>
                <a:lnTo>
                  <a:pt x="143" y="924"/>
                </a:lnTo>
                <a:lnTo>
                  <a:pt x="710" y="357"/>
                </a:lnTo>
                <a:lnTo>
                  <a:pt x="717" y="360"/>
                </a:lnTo>
                <a:lnTo>
                  <a:pt x="724" y="362"/>
                </a:lnTo>
                <a:lnTo>
                  <a:pt x="731" y="364"/>
                </a:lnTo>
                <a:lnTo>
                  <a:pt x="738" y="366"/>
                </a:lnTo>
                <a:lnTo>
                  <a:pt x="746" y="367"/>
                </a:lnTo>
                <a:lnTo>
                  <a:pt x="753" y="368"/>
                </a:lnTo>
                <a:lnTo>
                  <a:pt x="760" y="368"/>
                </a:lnTo>
                <a:lnTo>
                  <a:pt x="768" y="36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Noto Sans"/>
            </a:endParaRPr>
          </a:p>
        </p:txBody>
      </p:sp>
      <p:sp>
        <p:nvSpPr>
          <p:cNvPr id="381" name=""/>
          <p:cNvSpPr/>
          <p:nvPr/>
        </p:nvSpPr>
        <p:spPr>
          <a:xfrm>
            <a:off x="1056960" y="2880000"/>
            <a:ext cx="1462680" cy="22824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050" spc="-1" strike="noStrike">
                <a:solidFill>
                  <a:srgbClr val="000000"/>
                </a:solidFill>
                <a:latin typeface="Noto Sans"/>
              </a:rPr>
              <a:t>Corporate Primary Goal:</a:t>
            </a:r>
            <a:endParaRPr b="0" lang="ru-RU" sz="1050" spc="-1" strike="noStrike">
              <a:solidFill>
                <a:srgbClr val="000000"/>
              </a:solidFill>
              <a:latin typeface="Arial"/>
            </a:endParaRPr>
          </a:p>
          <a:p>
            <a:pPr>
              <a:lnSpc>
                <a:spcPct val="100000"/>
              </a:lnSpc>
            </a:pPr>
            <a:r>
              <a:rPr b="0" lang="ru-RU" sz="1050" spc="-1" strike="noStrike">
                <a:solidFill>
                  <a:srgbClr val="000000"/>
                </a:solidFill>
                <a:latin typeface="Noto Sans"/>
              </a:rPr>
              <a:t>The main objective of corporations is profit maximization, often overshadowing ethical and moral considerations in decision-making processes.</a:t>
            </a:r>
            <a:endParaRPr b="0" lang="ru-RU" sz="1050" spc="-1" strike="noStrike">
              <a:solidFill>
                <a:srgbClr val="000000"/>
              </a:solidFill>
              <a:latin typeface="Arial"/>
            </a:endParaRPr>
          </a:p>
          <a:p>
            <a:pPr>
              <a:lnSpc>
                <a:spcPct val="100000"/>
              </a:lnSpc>
            </a:pPr>
            <a:endParaRPr b="0" lang="ru-RU" sz="1050" spc="-1" strike="noStrike">
              <a:solidFill>
                <a:srgbClr val="000000"/>
              </a:solidFill>
              <a:latin typeface="Arial"/>
            </a:endParaRPr>
          </a:p>
        </p:txBody>
      </p:sp>
      <p:sp>
        <p:nvSpPr>
          <p:cNvPr id="382" name=""/>
          <p:cNvSpPr/>
          <p:nvPr/>
        </p:nvSpPr>
        <p:spPr>
          <a:xfrm>
            <a:off x="2649960" y="3420000"/>
            <a:ext cx="1462680" cy="24624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050" spc="-1" strike="noStrike">
                <a:solidFill>
                  <a:srgbClr val="000000"/>
                </a:solidFill>
                <a:latin typeface="Noto Sans"/>
              </a:rPr>
              <a:t>Ethics vs. Human Morality:</a:t>
            </a:r>
            <a:endParaRPr b="0" lang="ru-RU" sz="1050" spc="-1" strike="noStrike">
              <a:solidFill>
                <a:srgbClr val="000000"/>
              </a:solidFill>
              <a:latin typeface="Arial"/>
            </a:endParaRPr>
          </a:p>
          <a:p>
            <a:pPr>
              <a:lnSpc>
                <a:spcPct val="100000"/>
              </a:lnSpc>
            </a:pPr>
            <a:r>
              <a:rPr b="0" lang="ru-RU" sz="1050" spc="-1" strike="noStrike">
                <a:solidFill>
                  <a:srgbClr val="000000"/>
                </a:solidFill>
                <a:latin typeface="Noto Sans"/>
              </a:rPr>
              <a:t>While individuals may possess moral compasses guiding their actions, within the corporate framework, they are often reduced to mere cogs in a larger machine. </a:t>
            </a:r>
            <a:endParaRPr b="0" lang="ru-RU" sz="1050" spc="-1" strike="noStrike">
              <a:solidFill>
                <a:srgbClr val="000000"/>
              </a:solidFill>
              <a:latin typeface="Arial"/>
            </a:endParaRPr>
          </a:p>
          <a:p>
            <a:pPr>
              <a:lnSpc>
                <a:spcPct val="100000"/>
              </a:lnSpc>
            </a:pPr>
            <a:endParaRPr b="0" lang="ru-RU" sz="1050" spc="-1" strike="noStrike">
              <a:solidFill>
                <a:srgbClr val="000000"/>
              </a:solidFill>
              <a:latin typeface="Arial"/>
            </a:endParaRPr>
          </a:p>
        </p:txBody>
      </p:sp>
      <p:sp>
        <p:nvSpPr>
          <p:cNvPr id="383" name=""/>
          <p:cNvSpPr/>
          <p:nvPr/>
        </p:nvSpPr>
        <p:spPr>
          <a:xfrm>
            <a:off x="4295880" y="2924280"/>
            <a:ext cx="1462680" cy="27453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050" spc="-1" strike="noStrike">
                <a:solidFill>
                  <a:srgbClr val="000000"/>
                </a:solidFill>
                <a:latin typeface="Noto Sans"/>
              </a:rPr>
              <a:t>Ethical Dilemmas:</a:t>
            </a:r>
            <a:endParaRPr b="0" lang="ru-RU" sz="1050" spc="-1" strike="noStrike">
              <a:solidFill>
                <a:srgbClr val="000000"/>
              </a:solidFill>
              <a:latin typeface="Arial"/>
            </a:endParaRPr>
          </a:p>
          <a:p>
            <a:pPr>
              <a:lnSpc>
                <a:spcPct val="100000"/>
              </a:lnSpc>
            </a:pPr>
            <a:r>
              <a:rPr b="0" lang="ru-RU" sz="1000" spc="-1" strike="noStrike">
                <a:solidFill>
                  <a:srgbClr val="000000"/>
                </a:solidFill>
                <a:latin typeface="Noto Sans"/>
              </a:rPr>
              <a:t>Employees may find themselves grappling with ethical dilemmas, torn between adhering to personal moral standards and meeting corporate objectives. In such instances, the allure of financial incentives and fear of repercussions may sway individuals towards compromising their ethical principles. </a:t>
            </a:r>
            <a:endParaRPr b="0" lang="ru-RU" sz="1000" spc="-1" strike="noStrike">
              <a:solidFill>
                <a:srgbClr val="000000"/>
              </a:solidFill>
              <a:latin typeface="Arial"/>
            </a:endParaRPr>
          </a:p>
        </p:txBody>
      </p:sp>
      <p:sp>
        <p:nvSpPr>
          <p:cNvPr id="384" name=""/>
          <p:cNvSpPr/>
          <p:nvPr/>
        </p:nvSpPr>
        <p:spPr>
          <a:xfrm>
            <a:off x="7920000" y="2700000"/>
            <a:ext cx="1799640" cy="30024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050" spc="-1" strike="noStrike">
                <a:solidFill>
                  <a:srgbClr val="000000"/>
                </a:solidFill>
                <a:latin typeface="Noto Sans"/>
              </a:rPr>
              <a:t>Individual vs. Corporation:</a:t>
            </a:r>
            <a:endParaRPr b="0" lang="ru-RU" sz="1050" spc="-1" strike="noStrike">
              <a:solidFill>
                <a:srgbClr val="000000"/>
              </a:solidFill>
              <a:latin typeface="Arial"/>
            </a:endParaRPr>
          </a:p>
          <a:p>
            <a:pPr>
              <a:lnSpc>
                <a:spcPct val="100000"/>
              </a:lnSpc>
            </a:pPr>
            <a:r>
              <a:rPr b="0" lang="ru-RU" sz="1050" spc="-1" strike="noStrike">
                <a:solidFill>
                  <a:srgbClr val="000000"/>
                </a:solidFill>
                <a:latin typeface="Noto Sans"/>
              </a:rPr>
              <a:t>The individual, no matter how morally grounded, faces significant hurdles when confronting a large corporation. The hierarchical structure and profit-driven ethos of corporations often lead to decisions that prioritize financial gain over ethical principles.</a:t>
            </a:r>
            <a:endParaRPr b="0" lang="ru-RU" sz="1050" spc="-1" strike="noStrike">
              <a:solidFill>
                <a:srgbClr val="000000"/>
              </a:solidFill>
              <a:latin typeface="Arial"/>
            </a:endParaRPr>
          </a:p>
          <a:p>
            <a:pPr>
              <a:lnSpc>
                <a:spcPct val="100000"/>
              </a:lnSpc>
            </a:pPr>
            <a:endParaRPr b="0" lang="ru-RU" sz="1050" spc="-1" strike="noStrike">
              <a:solidFill>
                <a:srgbClr val="000000"/>
              </a:solidFill>
              <a:latin typeface="Arial"/>
            </a:endParaRPr>
          </a:p>
        </p:txBody>
      </p:sp>
      <p:sp>
        <p:nvSpPr>
          <p:cNvPr id="385" name=""/>
          <p:cNvSpPr/>
          <p:nvPr/>
        </p:nvSpPr>
        <p:spPr>
          <a:xfrm>
            <a:off x="6096960" y="2922840"/>
            <a:ext cx="1462680" cy="30312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050" spc="-1" strike="noStrike">
                <a:solidFill>
                  <a:srgbClr val="000000"/>
                </a:solidFill>
                <a:latin typeface="Noto Sans"/>
              </a:rPr>
              <a:t>Impact of Corporate Culture:Corporate culture plays a pivotal role in shaping the behavior of individuals within organizations. In environments where profit is paramount and ethical considerations are sidelined, employees may feel pressured to prioritize financial outcomes over moral integrity.</a:t>
            </a:r>
            <a:endParaRPr b="0" lang="ru-RU" sz="1050" spc="-1" strike="noStrike">
              <a:solidFill>
                <a:srgbClr val="000000"/>
              </a:solidFill>
              <a:latin typeface="Arial"/>
            </a:endParaRPr>
          </a:p>
          <a:p>
            <a:pPr>
              <a:lnSpc>
                <a:spcPct val="100000"/>
              </a:lnSpc>
            </a:pPr>
            <a:endParaRPr b="0" lang="ru-RU" sz="1050" spc="-1" strike="noStrike">
              <a:solidFill>
                <a:srgbClr val="000000"/>
              </a:solidFill>
              <a:latin typeface="Arial"/>
            </a:endParaRPr>
          </a:p>
        </p:txBody>
      </p:sp>
      <p:sp>
        <p:nvSpPr>
          <p:cNvPr id="386" name="PlaceHolder 1"/>
          <p:cNvSpPr>
            <a:spLocks noGrp="1"/>
          </p:cNvSpPr>
          <p:nvPr>
            <p:ph type="title"/>
          </p:nvPr>
        </p:nvSpPr>
        <p:spPr>
          <a:xfrm>
            <a:off x="799200" y="-37080"/>
            <a:ext cx="3520440" cy="7624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ru-RU" sz="2200" spc="-1" strike="noStrike">
                <a:solidFill>
                  <a:srgbClr val="000000"/>
                </a:solidFill>
                <a:latin typeface="Noto Sans"/>
              </a:rPr>
              <a:t>Profit Priority over Ethics </a:t>
            </a:r>
            <a:endParaRPr b="0" lang="ru-RU"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802800" y="-37800"/>
            <a:ext cx="4056840" cy="7624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ru-RU" sz="2200" spc="-1" strike="noStrike">
                <a:solidFill>
                  <a:srgbClr val="000000"/>
                </a:solidFill>
                <a:latin typeface="Noto Sans"/>
              </a:rPr>
              <a:t>Conclusion and Insights </a:t>
            </a:r>
            <a:endParaRPr b="0" lang="ru-RU" sz="2200" spc="-1" strike="noStrike">
              <a:solidFill>
                <a:srgbClr val="000000"/>
              </a:solidFill>
              <a:latin typeface="Arial"/>
            </a:endParaRPr>
          </a:p>
        </p:txBody>
      </p:sp>
      <p:sp>
        <p:nvSpPr>
          <p:cNvPr id="388" name=""/>
          <p:cNvSpPr/>
          <p:nvPr/>
        </p:nvSpPr>
        <p:spPr>
          <a:xfrm>
            <a:off x="6442560" y="270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pPr>
            <a:r>
              <a:rPr b="0" lang="ru-RU" sz="1200" spc="-1" strike="noStrike">
                <a:solidFill>
                  <a:srgbClr val="000000"/>
                </a:solidFill>
                <a:latin typeface="Noto Sans"/>
              </a:rPr>
              <a:t>Government control is an integral part of ensuring ethical and moral responsibility of corporations to society. </a:t>
            </a:r>
            <a:endParaRPr b="0" lang="ru-RU" sz="1200" spc="-1" strike="noStrike">
              <a:solidFill>
                <a:srgbClr val="000000"/>
              </a:solidFill>
              <a:latin typeface="Arial"/>
            </a:endParaRPr>
          </a:p>
        </p:txBody>
      </p:sp>
      <p:sp>
        <p:nvSpPr>
          <p:cNvPr id="389" name=""/>
          <p:cNvSpPr/>
          <p:nvPr/>
        </p:nvSpPr>
        <p:spPr>
          <a:xfrm>
            <a:off x="3780000" y="265104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pPr>
            <a:r>
              <a:rPr b="0" lang="ru-RU" sz="1200" spc="-1" strike="noStrike">
                <a:solidFill>
                  <a:srgbClr val="000000"/>
                </a:solidFill>
                <a:latin typeface="Noto Sans"/>
              </a:rPr>
              <a:t>Ethics and morality of individuals often prove ineffective against corporate transgressions without government oversight. </a:t>
            </a:r>
            <a:endParaRPr b="0" lang="ru-RU" sz="1200" spc="-1" strike="noStrike">
              <a:solidFill>
                <a:srgbClr val="000000"/>
              </a:solidFill>
              <a:latin typeface="Arial"/>
            </a:endParaRPr>
          </a:p>
        </p:txBody>
      </p:sp>
      <p:sp>
        <p:nvSpPr>
          <p:cNvPr id="390" name=""/>
          <p:cNvSpPr/>
          <p:nvPr/>
        </p:nvSpPr>
        <p:spPr>
          <a:xfrm>
            <a:off x="1042560" y="268812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pPr>
            <a:r>
              <a:rPr b="0" lang="ru-RU" sz="1200" spc="-1" strike="noStrike">
                <a:solidFill>
                  <a:srgbClr val="000000"/>
                </a:solidFill>
                <a:latin typeface="Noto Sans"/>
              </a:rPr>
              <a:t>Without government control, corporations tend to violate laws and moral principles in their operations. </a:t>
            </a:r>
            <a:endParaRPr b="0" lang="ru-RU"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LibreOffice/24.2.1.2$Windows_X86_64 LibreOffice_project/db4def46b0453cc22e2d0305797cf981b68ef5ac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2024-03-14T08:58:20Z</dcterms:created>
  <dc:creator/>
  <dc:description/>
  <dc:language>ru-RU</dc:language>
  <cp:lastModifiedBy/>
  <dcterms:modified xsi:type="dcterms:W3CDTF">2024-03-14T09:45:44Z</dcterms:modified>
  <cp:revision>3</cp:revision>
  <dc:subject/>
  <dc:title>Yellow Idea</dc:title>
</cp:coreProperties>
</file>

<file path=docProps/custom.xml><?xml version="1.0" encoding="utf-8"?>
<Properties xmlns="http://schemas.openxmlformats.org/officeDocument/2006/custom-properties" xmlns:vt="http://schemas.openxmlformats.org/officeDocument/2006/docPropsVTypes"/>
</file>