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30" d="100"/>
          <a:sy n="30" d="100"/>
        </p:scale>
        <p:origin x="-1686" y="1488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2A51-52C8-405D-A8DF-9993B69D0F1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6345-BED7-4786-8BBD-0858F1089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25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2A51-52C8-405D-A8DF-9993B69D0F1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6345-BED7-4786-8BBD-0858F1089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2A51-52C8-405D-A8DF-9993B69D0F1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6345-BED7-4786-8BBD-0858F1089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8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2A51-52C8-405D-A8DF-9993B69D0F1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6345-BED7-4786-8BBD-0858F1089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5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2A51-52C8-405D-A8DF-9993B69D0F1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6345-BED7-4786-8BBD-0858F1089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3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2A51-52C8-405D-A8DF-9993B69D0F1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6345-BED7-4786-8BBD-0858F1089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65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2A51-52C8-405D-A8DF-9993B69D0F1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6345-BED7-4786-8BBD-0858F1089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2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2A51-52C8-405D-A8DF-9993B69D0F1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6345-BED7-4786-8BBD-0858F1089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2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2A51-52C8-405D-A8DF-9993B69D0F1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6345-BED7-4786-8BBD-0858F1089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1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2A51-52C8-405D-A8DF-9993B69D0F1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6345-BED7-4786-8BBD-0858F1089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94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2A51-52C8-405D-A8DF-9993B69D0F1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6345-BED7-4786-8BBD-0858F1089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9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2A51-52C8-405D-A8DF-9993B69D0F18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66345-BED7-4786-8BBD-0858F1089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62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2399289" cy="3594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" y="41486206"/>
            <a:ext cx="32396470" cy="1714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01983" y="41747649"/>
            <a:ext cx="6281530" cy="119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Author Name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0" y="12585700"/>
            <a:ext cx="29565600" cy="13590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b="1" u="sng" dirty="0" smtClean="0">
                <a:cs typeface="Arial" charset="0"/>
              </a:rPr>
              <a:t>Instructions for Poster Presentation</a:t>
            </a:r>
          </a:p>
          <a:p>
            <a:pPr marL="342900" indent="-342900" eaLnBrk="1" hangingPunct="1">
              <a:lnSpc>
                <a:spcPct val="15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cs typeface="Arial" charset="0"/>
              </a:rPr>
              <a:t> Use </a:t>
            </a:r>
            <a:r>
              <a:rPr lang="en-US" dirty="0" smtClean="0">
                <a:cs typeface="Arial" charset="0"/>
              </a:rPr>
              <a:t>this template for preparing the poster. </a:t>
            </a:r>
            <a:r>
              <a:rPr lang="en-US" b="1" dirty="0" smtClean="0">
                <a:cs typeface="Arial" charset="0"/>
              </a:rPr>
              <a:t>Printouts are not needed.</a:t>
            </a:r>
          </a:p>
          <a:p>
            <a:pPr marL="342900" indent="-342900" eaLnBrk="1" hangingPunct="1">
              <a:lnSpc>
                <a:spcPct val="15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Selected posters </a:t>
            </a:r>
            <a:r>
              <a:rPr lang="en-US" dirty="0" smtClean="0">
                <a:cs typeface="Arial" charset="0"/>
              </a:rPr>
              <a:t>will be flashed for two minutes during the respective </a:t>
            </a:r>
            <a:r>
              <a:rPr lang="en-US" dirty="0" smtClean="0">
                <a:cs typeface="Arial" charset="0"/>
              </a:rPr>
              <a:t>sessions as indicated in the program schedule. </a:t>
            </a:r>
            <a:r>
              <a:rPr lang="en-US" smtClean="0">
                <a:cs typeface="Arial" charset="0"/>
              </a:rPr>
              <a:t>Presenters </a:t>
            </a:r>
            <a:r>
              <a:rPr lang="en-US" dirty="0" smtClean="0">
                <a:cs typeface="Arial" charset="0"/>
              </a:rPr>
              <a:t>can describe the </a:t>
            </a:r>
            <a:r>
              <a:rPr lang="en-US" smtClean="0">
                <a:cs typeface="Arial" charset="0"/>
              </a:rPr>
              <a:t>work briefly.</a:t>
            </a:r>
            <a:endParaRPr lang="en-US" dirty="0" smtClean="0">
              <a:cs typeface="Arial" charset="0"/>
            </a:endParaRPr>
          </a:p>
          <a:p>
            <a:pPr marL="342900" indent="-342900" eaLnBrk="1" hangingPunct="1">
              <a:lnSpc>
                <a:spcPct val="15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cs typeface="Arial" charset="0"/>
              </a:rPr>
              <a:t> All posters will be available in the digital display. During </a:t>
            </a:r>
            <a:r>
              <a:rPr lang="en-US" dirty="0">
                <a:cs typeface="Arial" charset="0"/>
              </a:rPr>
              <a:t>that time, presenters will have time to give response to queries from the audience, if any.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defRPr/>
            </a:pP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9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78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5</cp:revision>
  <dcterms:created xsi:type="dcterms:W3CDTF">2024-04-05T04:55:26Z</dcterms:created>
  <dcterms:modified xsi:type="dcterms:W3CDTF">2024-04-09T06:57:47Z</dcterms:modified>
</cp:coreProperties>
</file>