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6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0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CF5EC-9AE4-4DE9-9723-E89AC253DF8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CF0B20-C929-4074-82D2-73996F72C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6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1512379" y="6424914"/>
            <a:ext cx="593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fld id="{DEB4FC8C-A33A-4E48-A2FD-E4255FBD99AE}" type="slidenum">
              <a:rPr 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0308" y="1562100"/>
            <a:ext cx="7801623" cy="346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u="sng" smtClean="0">
                <a:cs typeface="Arial" charset="0"/>
              </a:rPr>
              <a:t>Instructions </a:t>
            </a:r>
            <a:r>
              <a:rPr lang="en-US" b="1" u="sng" dirty="0" smtClean="0">
                <a:cs typeface="Arial" charset="0"/>
              </a:rPr>
              <a:t>for </a:t>
            </a:r>
            <a:r>
              <a:rPr lang="en-US" b="1" u="sng" smtClean="0">
                <a:cs typeface="Arial" charset="0"/>
              </a:rPr>
              <a:t>Oral Presentation</a:t>
            </a:r>
            <a:endParaRPr lang="en-US" b="1" u="sng" dirty="0" smtClean="0">
              <a:cs typeface="Arial" charset="0"/>
            </a:endParaRP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Use this template for preparing the oral presentation</a:t>
            </a: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resentation time is </a:t>
            </a:r>
            <a:r>
              <a:rPr lang="en-US" dirty="0">
                <a:cs typeface="Arial" charset="0"/>
              </a:rPr>
              <a:t>limited to </a:t>
            </a:r>
            <a:r>
              <a:rPr lang="en-US" dirty="0">
                <a:cs typeface="Arial" charset="0"/>
              </a:rPr>
              <a:t>8</a:t>
            </a:r>
            <a:r>
              <a:rPr lang="en-US" dirty="0" smtClean="0">
                <a:cs typeface="Arial" charset="0"/>
              </a:rPr>
              <a:t> minutes following by 2 minutes for questions</a:t>
            </a: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Please limit the number of slides to 8 (maximum)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Presenters </a:t>
            </a:r>
            <a:r>
              <a:rPr lang="en-US" dirty="0">
                <a:cs typeface="Arial" charset="0"/>
              </a:rPr>
              <a:t>Organization Logo </a:t>
            </a:r>
            <a:r>
              <a:rPr lang="en-US" dirty="0" smtClean="0">
                <a:cs typeface="Arial" charset="0"/>
              </a:rPr>
              <a:t>can appear in </a:t>
            </a:r>
            <a:r>
              <a:rPr lang="en-US" dirty="0">
                <a:cs typeface="Arial" charset="0"/>
              </a:rPr>
              <a:t>the Top Right Corner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defRPr/>
            </a:pPr>
            <a:endParaRPr lang="en-US" dirty="0" smtClean="0">
              <a:cs typeface="Arial" charset="0"/>
            </a:endParaRP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1000097" y="265622"/>
            <a:ext cx="923786" cy="430413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Organisation</a:t>
            </a:r>
            <a:r>
              <a:rPr lang="en-US" sz="1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Logo</a:t>
            </a:r>
            <a:endParaRPr lang="en-US" sz="12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</cp:revision>
  <dcterms:created xsi:type="dcterms:W3CDTF">2024-04-05T08:06:15Z</dcterms:created>
  <dcterms:modified xsi:type="dcterms:W3CDTF">2024-04-05T11:39:39Z</dcterms:modified>
</cp:coreProperties>
</file>