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2851404" cy="685800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182880" y="0"/>
                </a:moveTo>
                <a:lnTo>
                  <a:pt x="0" y="0"/>
                </a:lnTo>
                <a:lnTo>
                  <a:pt x="0" y="6858000"/>
                </a:lnTo>
                <a:lnTo>
                  <a:pt x="182880" y="6858000"/>
                </a:lnTo>
                <a:lnTo>
                  <a:pt x="182880" y="0"/>
                </a:lnTo>
                <a:close/>
              </a:path>
            </a:pathLst>
          </a:custGeom>
          <a:solidFill>
            <a:srgbClr val="2D52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4328" y="499617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5374" y="539877"/>
            <a:ext cx="5325745" cy="7346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63039" y="2131313"/>
            <a:ext cx="10132695" cy="2220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83835" y="667512"/>
            <a:ext cx="4351020" cy="89916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31104" y="758139"/>
            <a:ext cx="384492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50">
                <a:latin typeface="Cambria"/>
                <a:cs typeface="Cambria"/>
              </a:rPr>
              <a:t>DIGITAL</a:t>
            </a:r>
            <a:r>
              <a:rPr dirty="0" spc="100">
                <a:latin typeface="Cambria"/>
                <a:cs typeface="Cambria"/>
              </a:rPr>
              <a:t> </a:t>
            </a:r>
            <a:r>
              <a:rPr dirty="0" spc="40">
                <a:latin typeface="Cambria"/>
                <a:cs typeface="Cambria"/>
              </a:rPr>
              <a:t>PORTFOLIO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955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dirty="0" spc="-315"/>
              <a:t>STUDENT</a:t>
            </a:r>
            <a:r>
              <a:rPr dirty="0" spc="-114"/>
              <a:t> </a:t>
            </a:r>
            <a:r>
              <a:rPr dirty="0" spc="-335"/>
              <a:t>NAME</a:t>
            </a:r>
            <a:r>
              <a:rPr dirty="0" spc="-90"/>
              <a:t> </a:t>
            </a:r>
            <a:r>
              <a:rPr dirty="0" spc="-125"/>
              <a:t>:</a:t>
            </a:r>
            <a:r>
              <a:rPr dirty="0" spc="-105"/>
              <a:t> </a:t>
            </a:r>
            <a:r>
              <a:rPr dirty="0" spc="-300"/>
              <a:t>MONISHA.M</a:t>
            </a:r>
          </a:p>
          <a:p>
            <a:pPr marL="12700" marR="4325620">
              <a:lnSpc>
                <a:spcPct val="150000"/>
              </a:lnSpc>
            </a:pPr>
            <a:r>
              <a:rPr dirty="0" spc="-290"/>
              <a:t>REGISTER</a:t>
            </a:r>
            <a:r>
              <a:rPr dirty="0" spc="-90"/>
              <a:t> </a:t>
            </a:r>
            <a:r>
              <a:rPr dirty="0" spc="-345"/>
              <a:t>NO</a:t>
            </a:r>
            <a:r>
              <a:rPr dirty="0" spc="-204"/>
              <a:t> </a:t>
            </a:r>
            <a:r>
              <a:rPr dirty="0" spc="-325"/>
              <a:t>AND</a:t>
            </a:r>
            <a:r>
              <a:rPr dirty="0" spc="-85"/>
              <a:t> </a:t>
            </a:r>
            <a:r>
              <a:rPr dirty="0" spc="-295"/>
              <a:t>NMID</a:t>
            </a:r>
            <a:r>
              <a:rPr dirty="0" spc="-110"/>
              <a:t> </a:t>
            </a:r>
            <a:r>
              <a:rPr dirty="0" spc="-125"/>
              <a:t>:</a:t>
            </a:r>
            <a:r>
              <a:rPr dirty="0" spc="-210"/>
              <a:t> </a:t>
            </a:r>
            <a:r>
              <a:rPr dirty="0" spc="-290"/>
              <a:t>ASUNM287212401950 </a:t>
            </a:r>
            <a:r>
              <a:rPr dirty="0" spc="-335"/>
              <a:t>DEPARTMENT:</a:t>
            </a:r>
            <a:r>
              <a:rPr dirty="0" spc="-50"/>
              <a:t> </a:t>
            </a:r>
            <a:r>
              <a:rPr dirty="0" spc="-340"/>
              <a:t>BCA</a:t>
            </a: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dirty="0" spc="-275"/>
              <a:t>COLLEGE:SRI</a:t>
            </a:r>
            <a:r>
              <a:rPr dirty="0" spc="-55"/>
              <a:t> </a:t>
            </a:r>
            <a:r>
              <a:rPr dirty="0" spc="-330"/>
              <a:t>MUTHUKURAN</a:t>
            </a:r>
            <a:r>
              <a:rPr dirty="0" spc="-170"/>
              <a:t> </a:t>
            </a:r>
            <a:r>
              <a:rPr dirty="0" spc="-310"/>
              <a:t>ARTS</a:t>
            </a:r>
            <a:r>
              <a:rPr dirty="0" spc="-195"/>
              <a:t> </a:t>
            </a:r>
            <a:r>
              <a:rPr dirty="0" spc="-325"/>
              <a:t>AND</a:t>
            </a:r>
            <a:r>
              <a:rPr dirty="0" spc="-95"/>
              <a:t> </a:t>
            </a:r>
            <a:r>
              <a:rPr dirty="0" spc="-295"/>
              <a:t>SCIENCE</a:t>
            </a:r>
            <a:r>
              <a:rPr dirty="0" spc="-60"/>
              <a:t> </a:t>
            </a:r>
            <a:r>
              <a:rPr dirty="0" spc="-305"/>
              <a:t>COLLEGE</a:t>
            </a:r>
            <a:r>
              <a:rPr dirty="0" spc="-80"/>
              <a:t> </a:t>
            </a:r>
            <a:r>
              <a:rPr dirty="0" spc="-125"/>
              <a:t>/</a:t>
            </a:r>
            <a:r>
              <a:rPr dirty="0" spc="-100"/>
              <a:t> </a:t>
            </a:r>
            <a:r>
              <a:rPr dirty="0" spc="-325"/>
              <a:t>MADRAS</a:t>
            </a:r>
            <a:r>
              <a:rPr dirty="0" spc="-90"/>
              <a:t> </a:t>
            </a:r>
            <a:r>
              <a:rPr dirty="0" spc="-275"/>
              <a:t>UNIVERSITY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05359" rIns="0" bIns="0" rtlCol="0" vert="horz">
            <a:spAutoFit/>
          </a:bodyPr>
          <a:lstStyle/>
          <a:p>
            <a:pPr marL="213360">
              <a:lnSpc>
                <a:spcPct val="100000"/>
              </a:lnSpc>
              <a:spcBef>
                <a:spcPts val="95"/>
              </a:spcBef>
            </a:pPr>
            <a:r>
              <a:rPr dirty="0" sz="2800" spc="-95"/>
              <a:t>KEY</a:t>
            </a:r>
            <a:r>
              <a:rPr dirty="0" sz="2800" spc="-65"/>
              <a:t> </a:t>
            </a:r>
            <a:r>
              <a:rPr dirty="0" sz="2800" spc="-90"/>
              <a:t>CHARACTERISTICS</a:t>
            </a:r>
            <a:endParaRPr sz="2800"/>
          </a:p>
        </p:txBody>
      </p:sp>
      <p:sp>
        <p:nvSpPr>
          <p:cNvPr id="3" name="object 3" descr=""/>
          <p:cNvSpPr txBox="1"/>
          <p:nvPr/>
        </p:nvSpPr>
        <p:spPr>
          <a:xfrm>
            <a:off x="1439417" y="1615377"/>
            <a:ext cx="10046970" cy="4625975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 marL="12700" marR="412115">
              <a:lnSpc>
                <a:spcPct val="145200"/>
              </a:lnSpc>
              <a:spcBef>
                <a:spcPts val="350"/>
              </a:spcBef>
            </a:pPr>
            <a:r>
              <a:rPr dirty="0" sz="2400" b="1">
                <a:latin typeface="Arial"/>
                <a:cs typeface="Arial"/>
              </a:rPr>
              <a:t>Self-</a:t>
            </a:r>
            <a:r>
              <a:rPr dirty="0" sz="2400" spc="-114" b="1">
                <a:latin typeface="Arial"/>
                <a:cs typeface="Arial"/>
              </a:rPr>
              <a:t>employment:</a:t>
            </a:r>
            <a:r>
              <a:rPr dirty="0" sz="2400" spc="-220" b="1">
                <a:latin typeface="Arial"/>
                <a:cs typeface="Arial"/>
              </a:rPr>
              <a:t> </a:t>
            </a:r>
            <a:r>
              <a:rPr dirty="0" sz="2000" spc="-10">
                <a:latin typeface="Verdana"/>
                <a:cs typeface="Verdana"/>
              </a:rPr>
              <a:t>freelancer</a:t>
            </a:r>
            <a:r>
              <a:rPr dirty="0" sz="2000" spc="-13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are</a:t>
            </a:r>
            <a:r>
              <a:rPr dirty="0" sz="2000" spc="-135">
                <a:latin typeface="Verdana"/>
                <a:cs typeface="Verdana"/>
              </a:rPr>
              <a:t> </a:t>
            </a:r>
            <a:r>
              <a:rPr dirty="0" sz="2000" spc="-95">
                <a:latin typeface="Verdana"/>
                <a:cs typeface="Verdana"/>
              </a:rPr>
              <a:t>their</a:t>
            </a:r>
            <a:r>
              <a:rPr dirty="0" sz="2000" spc="-14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own</a:t>
            </a:r>
            <a:r>
              <a:rPr dirty="0" sz="2000" spc="-105">
                <a:latin typeface="Verdana"/>
                <a:cs typeface="Verdana"/>
              </a:rPr>
              <a:t> </a:t>
            </a:r>
            <a:r>
              <a:rPr dirty="0" sz="2000" spc="-95">
                <a:latin typeface="Verdana"/>
                <a:cs typeface="Verdana"/>
              </a:rPr>
              <a:t>boss</a:t>
            </a:r>
            <a:r>
              <a:rPr dirty="0" sz="2000" spc="-114">
                <a:latin typeface="Verdana"/>
                <a:cs typeface="Verdana"/>
              </a:rPr>
              <a:t> </a:t>
            </a:r>
            <a:r>
              <a:rPr dirty="0" sz="2000" spc="70">
                <a:latin typeface="Verdana"/>
                <a:cs typeface="Verdana"/>
              </a:rPr>
              <a:t>and</a:t>
            </a:r>
            <a:r>
              <a:rPr dirty="0" sz="2000" spc="-114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are</a:t>
            </a:r>
            <a:r>
              <a:rPr dirty="0" sz="2000" spc="-120">
                <a:latin typeface="Verdana"/>
                <a:cs typeface="Verdana"/>
              </a:rPr>
              <a:t> </a:t>
            </a:r>
            <a:r>
              <a:rPr dirty="0" sz="2000" spc="-25">
                <a:latin typeface="Verdana"/>
                <a:cs typeface="Verdana"/>
              </a:rPr>
              <a:t>not</a:t>
            </a:r>
            <a:r>
              <a:rPr dirty="0" sz="2000" spc="-125">
                <a:latin typeface="Verdana"/>
                <a:cs typeface="Verdana"/>
              </a:rPr>
              <a:t> </a:t>
            </a:r>
            <a:r>
              <a:rPr dirty="0" sz="2000" spc="-65">
                <a:latin typeface="Verdana"/>
                <a:cs typeface="Verdana"/>
              </a:rPr>
              <a:t>tired</a:t>
            </a:r>
            <a:r>
              <a:rPr dirty="0" sz="2000" spc="-12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to</a:t>
            </a:r>
            <a:r>
              <a:rPr dirty="0" sz="2000" spc="-140">
                <a:latin typeface="Verdana"/>
                <a:cs typeface="Verdana"/>
              </a:rPr>
              <a:t> </a:t>
            </a:r>
            <a:r>
              <a:rPr dirty="0" sz="2000" spc="165">
                <a:latin typeface="Verdana"/>
                <a:cs typeface="Verdana"/>
              </a:rPr>
              <a:t>a</a:t>
            </a:r>
            <a:r>
              <a:rPr dirty="0" sz="2000" spc="-120">
                <a:latin typeface="Verdana"/>
                <a:cs typeface="Verdana"/>
              </a:rPr>
              <a:t> </a:t>
            </a:r>
            <a:r>
              <a:rPr dirty="0" sz="2000" spc="-25">
                <a:latin typeface="Verdana"/>
                <a:cs typeface="Verdana"/>
              </a:rPr>
              <a:t>single, </a:t>
            </a:r>
            <a:r>
              <a:rPr dirty="0" sz="2000" spc="-65">
                <a:latin typeface="Verdana"/>
                <a:cs typeface="Verdana"/>
              </a:rPr>
              <a:t>long-</a:t>
            </a:r>
            <a:r>
              <a:rPr dirty="0" sz="2000" spc="-90">
                <a:latin typeface="Verdana"/>
                <a:cs typeface="Verdana"/>
              </a:rPr>
              <a:t>term</a:t>
            </a:r>
            <a:r>
              <a:rPr dirty="0" sz="2000" spc="-114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employer.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dirty="0" sz="2400" spc="-114" b="1">
                <a:latin typeface="Arial"/>
                <a:cs typeface="Arial"/>
              </a:rPr>
              <a:t>Independent</a:t>
            </a:r>
            <a:r>
              <a:rPr dirty="0" sz="2400" spc="-229" b="1">
                <a:latin typeface="Arial"/>
                <a:cs typeface="Arial"/>
              </a:rPr>
              <a:t> </a:t>
            </a:r>
            <a:r>
              <a:rPr dirty="0" sz="2400" spc="-95" b="1">
                <a:latin typeface="Arial"/>
                <a:cs typeface="Arial"/>
              </a:rPr>
              <a:t>work:</a:t>
            </a:r>
            <a:r>
              <a:rPr dirty="0" sz="2400" spc="-185" b="1">
                <a:latin typeface="Arial"/>
                <a:cs typeface="Arial"/>
              </a:rPr>
              <a:t> </a:t>
            </a:r>
            <a:r>
              <a:rPr dirty="0" sz="2000" spc="-45">
                <a:latin typeface="Verdana"/>
                <a:cs typeface="Verdana"/>
              </a:rPr>
              <a:t>they</a:t>
            </a:r>
            <a:r>
              <a:rPr dirty="0" sz="2000" spc="-140">
                <a:latin typeface="Verdana"/>
                <a:cs typeface="Verdana"/>
              </a:rPr>
              <a:t> </a:t>
            </a:r>
            <a:r>
              <a:rPr dirty="0" sz="2000" spc="-45">
                <a:latin typeface="Verdana"/>
                <a:cs typeface="Verdana"/>
              </a:rPr>
              <a:t>offer</a:t>
            </a:r>
            <a:r>
              <a:rPr dirty="0" sz="2000" spc="-110">
                <a:latin typeface="Verdana"/>
                <a:cs typeface="Verdana"/>
              </a:rPr>
              <a:t> </a:t>
            </a:r>
            <a:r>
              <a:rPr dirty="0" sz="2000" spc="-95">
                <a:latin typeface="Verdana"/>
                <a:cs typeface="Verdana"/>
              </a:rPr>
              <a:t>their</a:t>
            </a:r>
            <a:r>
              <a:rPr dirty="0" sz="2000" spc="-145">
                <a:latin typeface="Verdana"/>
                <a:cs typeface="Verdana"/>
              </a:rPr>
              <a:t> </a:t>
            </a:r>
            <a:r>
              <a:rPr dirty="0" sz="2000" spc="-45">
                <a:latin typeface="Verdana"/>
                <a:cs typeface="Verdana"/>
              </a:rPr>
              <a:t>service</a:t>
            </a:r>
            <a:r>
              <a:rPr dirty="0" sz="2000" spc="-14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to</a:t>
            </a:r>
            <a:r>
              <a:rPr dirty="0" sz="2000" spc="-140">
                <a:latin typeface="Verdana"/>
                <a:cs typeface="Verdana"/>
              </a:rPr>
              <a:t> </a:t>
            </a:r>
            <a:r>
              <a:rPr dirty="0" sz="2000" spc="-85">
                <a:latin typeface="Verdana"/>
                <a:cs typeface="Verdana"/>
              </a:rPr>
              <a:t>various</a:t>
            </a:r>
            <a:r>
              <a:rPr dirty="0" sz="2000" spc="-13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clients.</a:t>
            </a:r>
            <a:endParaRPr sz="2000">
              <a:latin typeface="Verdana"/>
              <a:cs typeface="Verdana"/>
            </a:endParaRPr>
          </a:p>
          <a:p>
            <a:pPr marL="12700" marR="263525">
              <a:lnSpc>
                <a:spcPct val="145200"/>
              </a:lnSpc>
              <a:spcBef>
                <a:spcPts val="140"/>
              </a:spcBef>
            </a:pPr>
            <a:r>
              <a:rPr dirty="0" sz="2400" spc="-25" b="1">
                <a:latin typeface="Arial"/>
                <a:cs typeface="Arial"/>
              </a:rPr>
              <a:t>Project-</a:t>
            </a:r>
            <a:r>
              <a:rPr dirty="0" sz="2400" spc="-114" b="1">
                <a:latin typeface="Arial"/>
                <a:cs typeface="Arial"/>
              </a:rPr>
              <a:t>based</a:t>
            </a:r>
            <a:r>
              <a:rPr dirty="0" sz="2400" spc="-220" b="1">
                <a:latin typeface="Arial"/>
                <a:cs typeface="Arial"/>
              </a:rPr>
              <a:t> </a:t>
            </a:r>
            <a:r>
              <a:rPr dirty="0" sz="2400" spc="-265" b="1">
                <a:latin typeface="Arial"/>
                <a:cs typeface="Arial"/>
              </a:rPr>
              <a:t>:</a:t>
            </a:r>
            <a:r>
              <a:rPr dirty="0" sz="2400" spc="-210" b="1">
                <a:latin typeface="Arial"/>
                <a:cs typeface="Arial"/>
              </a:rPr>
              <a:t> </a:t>
            </a:r>
            <a:r>
              <a:rPr dirty="0" sz="2000" spc="-90">
                <a:latin typeface="Verdana"/>
                <a:cs typeface="Verdana"/>
              </a:rPr>
              <a:t>work</a:t>
            </a:r>
            <a:r>
              <a:rPr dirty="0" sz="2000" spc="-130">
                <a:latin typeface="Verdana"/>
                <a:cs typeface="Verdana"/>
              </a:rPr>
              <a:t> </a:t>
            </a:r>
            <a:r>
              <a:rPr dirty="0" sz="2000" spc="-215">
                <a:latin typeface="Verdana"/>
                <a:cs typeface="Verdana"/>
              </a:rPr>
              <a:t>is</a:t>
            </a:r>
            <a:r>
              <a:rPr dirty="0" sz="2000" spc="-130">
                <a:latin typeface="Verdana"/>
                <a:cs typeface="Verdana"/>
              </a:rPr>
              <a:t> </a:t>
            </a:r>
            <a:r>
              <a:rPr dirty="0" sz="2000" spc="-45">
                <a:latin typeface="Verdana"/>
                <a:cs typeface="Verdana"/>
              </a:rPr>
              <a:t>typically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-90">
                <a:latin typeface="Verdana"/>
                <a:cs typeface="Verdana"/>
              </a:rPr>
              <a:t>structure</a:t>
            </a:r>
            <a:r>
              <a:rPr dirty="0" sz="2000" spc="-16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around</a:t>
            </a:r>
            <a:r>
              <a:rPr dirty="0" sz="2000" spc="-13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specific</a:t>
            </a:r>
            <a:r>
              <a:rPr dirty="0" sz="2000" spc="-120">
                <a:latin typeface="Verdana"/>
                <a:cs typeface="Verdana"/>
              </a:rPr>
              <a:t> </a:t>
            </a:r>
            <a:r>
              <a:rPr dirty="0" sz="2000" spc="-50">
                <a:latin typeface="Verdana"/>
                <a:cs typeface="Verdana"/>
              </a:rPr>
              <a:t>projects</a:t>
            </a:r>
            <a:r>
              <a:rPr dirty="0" sz="2000" spc="-140">
                <a:latin typeface="Verdana"/>
                <a:cs typeface="Verdana"/>
              </a:rPr>
              <a:t> </a:t>
            </a:r>
            <a:r>
              <a:rPr dirty="0" sz="2000" spc="-85">
                <a:latin typeface="Verdana"/>
                <a:cs typeface="Verdana"/>
              </a:rPr>
              <a:t>or</a:t>
            </a:r>
            <a:r>
              <a:rPr dirty="0" sz="2000" spc="-120">
                <a:latin typeface="Verdana"/>
                <a:cs typeface="Verdana"/>
              </a:rPr>
              <a:t> </a:t>
            </a:r>
            <a:r>
              <a:rPr dirty="0" sz="2000" spc="-100">
                <a:latin typeface="Verdana"/>
                <a:cs typeface="Verdana"/>
              </a:rPr>
              <a:t>task</a:t>
            </a:r>
            <a:r>
              <a:rPr dirty="0" sz="2000" spc="-160">
                <a:latin typeface="Verdana"/>
                <a:cs typeface="Verdana"/>
              </a:rPr>
              <a:t> </a:t>
            </a:r>
            <a:r>
              <a:rPr dirty="0" sz="2000" spc="-180">
                <a:latin typeface="Verdana"/>
                <a:cs typeface="Verdana"/>
              </a:rPr>
              <a:t>,</a:t>
            </a:r>
            <a:r>
              <a:rPr dirty="0" sz="2000" spc="-120">
                <a:latin typeface="Verdana"/>
                <a:cs typeface="Verdana"/>
              </a:rPr>
              <a:t> </a:t>
            </a:r>
            <a:r>
              <a:rPr dirty="0" sz="2000" spc="-20">
                <a:latin typeface="Verdana"/>
                <a:cs typeface="Verdana"/>
              </a:rPr>
              <a:t>with </a:t>
            </a:r>
            <a:r>
              <a:rPr dirty="0" sz="2000" spc="50">
                <a:latin typeface="Verdana"/>
                <a:cs typeface="Verdana"/>
              </a:rPr>
              <a:t>fee</a:t>
            </a:r>
            <a:r>
              <a:rPr dirty="0" sz="2000" spc="-130">
                <a:latin typeface="Verdana"/>
                <a:cs typeface="Verdana"/>
              </a:rPr>
              <a:t> </a:t>
            </a:r>
            <a:r>
              <a:rPr dirty="0" sz="2000" spc="50">
                <a:latin typeface="Verdana"/>
                <a:cs typeface="Verdana"/>
              </a:rPr>
              <a:t>agreed</a:t>
            </a:r>
            <a:r>
              <a:rPr dirty="0" sz="2000" spc="-13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upon</a:t>
            </a:r>
            <a:r>
              <a:rPr dirty="0" sz="2000" spc="-140">
                <a:latin typeface="Verdana"/>
                <a:cs typeface="Verdana"/>
              </a:rPr>
              <a:t> </a:t>
            </a:r>
            <a:r>
              <a:rPr dirty="0" sz="2000" spc="-105">
                <a:latin typeface="Verdana"/>
                <a:cs typeface="Verdana"/>
              </a:rPr>
              <a:t>in</a:t>
            </a:r>
            <a:r>
              <a:rPr dirty="0" sz="2000" spc="-120">
                <a:latin typeface="Verdana"/>
                <a:cs typeface="Verdana"/>
              </a:rPr>
              <a:t> </a:t>
            </a:r>
            <a:r>
              <a:rPr dirty="0" sz="2000" spc="50">
                <a:latin typeface="Verdana"/>
                <a:cs typeface="Verdana"/>
              </a:rPr>
              <a:t>advance.</a:t>
            </a:r>
            <a:endParaRPr sz="2000">
              <a:latin typeface="Verdana"/>
              <a:cs typeface="Verdana"/>
            </a:endParaRPr>
          </a:p>
          <a:p>
            <a:pPr marL="12700" marR="1003935">
              <a:lnSpc>
                <a:spcPct val="145100"/>
              </a:lnSpc>
              <a:spcBef>
                <a:spcPts val="40"/>
              </a:spcBef>
            </a:pPr>
            <a:r>
              <a:rPr dirty="0" sz="2400" spc="-35" b="1">
                <a:latin typeface="Arial"/>
                <a:cs typeface="Arial"/>
              </a:rPr>
              <a:t>Serivce-</a:t>
            </a:r>
            <a:r>
              <a:rPr dirty="0" sz="2400" spc="-85" b="1">
                <a:latin typeface="Arial"/>
                <a:cs typeface="Arial"/>
              </a:rPr>
              <a:t>oriented</a:t>
            </a:r>
            <a:r>
              <a:rPr dirty="0" sz="2400" spc="-204" b="1">
                <a:latin typeface="Arial"/>
                <a:cs typeface="Arial"/>
              </a:rPr>
              <a:t> </a:t>
            </a:r>
            <a:r>
              <a:rPr dirty="0" sz="2400" spc="-265" b="1">
                <a:latin typeface="Arial"/>
                <a:cs typeface="Arial"/>
              </a:rPr>
              <a:t>:</a:t>
            </a:r>
            <a:r>
              <a:rPr dirty="0" sz="2400" spc="-220" b="1">
                <a:latin typeface="Arial"/>
                <a:cs typeface="Arial"/>
              </a:rPr>
              <a:t> </a:t>
            </a:r>
            <a:r>
              <a:rPr dirty="0" sz="2000" spc="-45">
                <a:latin typeface="Verdana"/>
                <a:cs typeface="Verdana"/>
              </a:rPr>
              <a:t>they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are</a:t>
            </a:r>
            <a:r>
              <a:rPr dirty="0" sz="2000" spc="-130">
                <a:latin typeface="Verdana"/>
                <a:cs typeface="Verdana"/>
              </a:rPr>
              <a:t> </a:t>
            </a:r>
            <a:r>
              <a:rPr dirty="0" sz="2000" spc="-50">
                <a:latin typeface="Verdana"/>
                <a:cs typeface="Verdana"/>
              </a:rPr>
              <a:t>hired</a:t>
            </a:r>
            <a:r>
              <a:rPr dirty="0" sz="2000" spc="-110">
                <a:latin typeface="Verdana"/>
                <a:cs typeface="Verdana"/>
              </a:rPr>
              <a:t> </a:t>
            </a:r>
            <a:r>
              <a:rPr dirty="0" sz="2000" spc="-85">
                <a:latin typeface="Verdana"/>
                <a:cs typeface="Verdana"/>
              </a:rPr>
              <a:t>for</a:t>
            </a:r>
            <a:r>
              <a:rPr dirty="0" sz="2000" spc="-125">
                <a:latin typeface="Verdana"/>
                <a:cs typeface="Verdana"/>
              </a:rPr>
              <a:t> </a:t>
            </a:r>
            <a:r>
              <a:rPr dirty="0" sz="2000" spc="-95">
                <a:latin typeface="Verdana"/>
                <a:cs typeface="Verdana"/>
              </a:rPr>
              <a:t>their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specific</a:t>
            </a:r>
            <a:r>
              <a:rPr dirty="0" sz="2000" spc="-120">
                <a:latin typeface="Verdana"/>
                <a:cs typeface="Verdana"/>
              </a:rPr>
              <a:t> </a:t>
            </a:r>
            <a:r>
              <a:rPr dirty="0" sz="2000" spc="-204">
                <a:latin typeface="Verdana"/>
                <a:cs typeface="Verdana"/>
              </a:rPr>
              <a:t>skills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70">
                <a:latin typeface="Verdana"/>
                <a:cs typeface="Verdana"/>
              </a:rPr>
              <a:t>and</a:t>
            </a:r>
            <a:r>
              <a:rPr dirty="0" sz="2000" spc="-125">
                <a:latin typeface="Verdana"/>
                <a:cs typeface="Verdana"/>
              </a:rPr>
              <a:t> </a:t>
            </a:r>
            <a:r>
              <a:rPr dirty="0" sz="2000" spc="-70">
                <a:latin typeface="Verdana"/>
                <a:cs typeface="Verdana"/>
              </a:rPr>
              <a:t>expertise</a:t>
            </a:r>
            <a:r>
              <a:rPr dirty="0" sz="2000" spc="-165">
                <a:latin typeface="Verdana"/>
                <a:cs typeface="Verdana"/>
              </a:rPr>
              <a:t> </a:t>
            </a:r>
            <a:r>
              <a:rPr dirty="0" sz="2000" spc="-105">
                <a:latin typeface="Verdana"/>
                <a:cs typeface="Verdana"/>
              </a:rPr>
              <a:t>in</a:t>
            </a:r>
            <a:r>
              <a:rPr dirty="0" sz="2000" spc="-120">
                <a:latin typeface="Verdana"/>
                <a:cs typeface="Verdana"/>
              </a:rPr>
              <a:t> </a:t>
            </a:r>
            <a:r>
              <a:rPr dirty="0" sz="2000" spc="114">
                <a:latin typeface="Verdana"/>
                <a:cs typeface="Verdana"/>
              </a:rPr>
              <a:t>a </a:t>
            </a:r>
            <a:r>
              <a:rPr dirty="0" sz="2000" spc="-30">
                <a:latin typeface="Verdana"/>
                <a:cs typeface="Verdana"/>
              </a:rPr>
              <a:t>particular</a:t>
            </a:r>
            <a:r>
              <a:rPr dirty="0" sz="2000" spc="-14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fields.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dirty="0" sz="2400" spc="-114" b="1">
                <a:latin typeface="Arial"/>
                <a:cs typeface="Arial"/>
              </a:rPr>
              <a:t>Business</a:t>
            </a:r>
            <a:r>
              <a:rPr dirty="0" sz="2400" spc="-215" b="1">
                <a:latin typeface="Arial"/>
                <a:cs typeface="Arial"/>
              </a:rPr>
              <a:t> </a:t>
            </a:r>
            <a:r>
              <a:rPr dirty="0" sz="2400" spc="-114" b="1">
                <a:latin typeface="Arial"/>
                <a:cs typeface="Arial"/>
              </a:rPr>
              <a:t>management:</a:t>
            </a:r>
            <a:r>
              <a:rPr dirty="0" sz="2400" spc="-204" b="1">
                <a:latin typeface="Arial"/>
                <a:cs typeface="Arial"/>
              </a:rPr>
              <a:t> </a:t>
            </a:r>
            <a:r>
              <a:rPr dirty="0" sz="2000" spc="-70">
                <a:latin typeface="Verdana"/>
                <a:cs typeface="Verdana"/>
              </a:rPr>
              <a:t>billing</a:t>
            </a:r>
            <a:r>
              <a:rPr dirty="0" sz="2000" spc="-125">
                <a:latin typeface="Verdana"/>
                <a:cs typeface="Verdana"/>
              </a:rPr>
              <a:t> </a:t>
            </a:r>
            <a:r>
              <a:rPr dirty="0" sz="2000" spc="60">
                <a:latin typeface="Verdana"/>
                <a:cs typeface="Verdana"/>
              </a:rPr>
              <a:t>an</a:t>
            </a:r>
            <a:r>
              <a:rPr dirty="0" sz="2000" spc="-10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freelancer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handle</a:t>
            </a:r>
            <a:r>
              <a:rPr dirty="0" sz="2000" spc="-110">
                <a:latin typeface="Verdana"/>
                <a:cs typeface="Verdana"/>
              </a:rPr>
              <a:t> </a:t>
            </a:r>
            <a:r>
              <a:rPr dirty="0" sz="2000" spc="-55">
                <a:latin typeface="Verdana"/>
                <a:cs typeface="Verdana"/>
              </a:rPr>
              <a:t>all</a:t>
            </a:r>
            <a:r>
              <a:rPr dirty="0" sz="2000" spc="-12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aspects</a:t>
            </a:r>
            <a:r>
              <a:rPr dirty="0" sz="2000" spc="-13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of</a:t>
            </a:r>
            <a:r>
              <a:rPr dirty="0" sz="2000" spc="-110">
                <a:latin typeface="Verdana"/>
                <a:cs typeface="Verdana"/>
              </a:rPr>
              <a:t> </a:t>
            </a:r>
            <a:r>
              <a:rPr dirty="0" sz="2000" spc="-95">
                <a:latin typeface="Verdana"/>
                <a:cs typeface="Verdana"/>
              </a:rPr>
              <a:t>their</a:t>
            </a:r>
            <a:r>
              <a:rPr dirty="0" sz="2000" spc="-135">
                <a:latin typeface="Verdana"/>
                <a:cs typeface="Verdana"/>
              </a:rPr>
              <a:t> </a:t>
            </a:r>
            <a:r>
              <a:rPr dirty="0" sz="2000" spc="-50">
                <a:latin typeface="Verdana"/>
                <a:cs typeface="Verdana"/>
              </a:rPr>
              <a:t>business,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dirty="0" sz="2000" spc="-20">
                <a:latin typeface="Verdana"/>
                <a:cs typeface="Verdana"/>
              </a:rPr>
              <a:t>including</a:t>
            </a:r>
            <a:r>
              <a:rPr dirty="0" sz="2000" spc="-95">
                <a:latin typeface="Verdana"/>
                <a:cs typeface="Verdana"/>
              </a:rPr>
              <a:t> </a:t>
            </a:r>
            <a:r>
              <a:rPr dirty="0" sz="2000" spc="-45">
                <a:latin typeface="Verdana"/>
                <a:cs typeface="Verdana"/>
              </a:rPr>
              <a:t>marketingd</a:t>
            </a:r>
            <a:r>
              <a:rPr dirty="0" sz="2000" spc="-11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taxes.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4560" y="4044696"/>
            <a:ext cx="3564763" cy="2331034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1796288" y="475132"/>
            <a:ext cx="8321040" cy="5191125"/>
          </a:xfrm>
          <a:prstGeom prst="rect">
            <a:avLst/>
          </a:prstGeom>
        </p:spPr>
        <p:txBody>
          <a:bodyPr wrap="square" lIns="0" tIns="2476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0"/>
              </a:spcBef>
            </a:pPr>
            <a:r>
              <a:rPr dirty="0" sz="2800" spc="-15">
                <a:latin typeface="Times New Roman"/>
                <a:cs typeface="Times New Roman"/>
              </a:rPr>
              <a:t>PROFESSIONAL</a:t>
            </a:r>
            <a:endParaRPr sz="280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50000"/>
              </a:lnSpc>
              <a:spcBef>
                <a:spcPts val="175"/>
              </a:spcBef>
              <a:buFont typeface="Arial MT"/>
              <a:buChar char="•"/>
              <a:tabLst>
                <a:tab pos="469900" algn="l"/>
              </a:tabLst>
            </a:pPr>
            <a:r>
              <a:rPr dirty="0" sz="2800" spc="150">
                <a:latin typeface="Verdana"/>
                <a:cs typeface="Verdana"/>
              </a:rPr>
              <a:t>A</a:t>
            </a:r>
            <a:r>
              <a:rPr dirty="0" sz="2800" spc="-200">
                <a:latin typeface="Verdana"/>
                <a:cs typeface="Verdana"/>
              </a:rPr>
              <a:t> </a:t>
            </a:r>
            <a:r>
              <a:rPr dirty="0" sz="2800" spc="-85">
                <a:latin typeface="Verdana"/>
                <a:cs typeface="Verdana"/>
              </a:rPr>
              <a:t>professional</a:t>
            </a:r>
            <a:r>
              <a:rPr dirty="0" sz="2800" spc="-155">
                <a:latin typeface="Verdana"/>
                <a:cs typeface="Verdana"/>
              </a:rPr>
              <a:t> </a:t>
            </a:r>
            <a:r>
              <a:rPr dirty="0" sz="2800" spc="-290">
                <a:latin typeface="Verdana"/>
                <a:cs typeface="Verdana"/>
              </a:rPr>
              <a:t>is</a:t>
            </a:r>
            <a:r>
              <a:rPr dirty="0" sz="2800" spc="-21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someone</a:t>
            </a:r>
            <a:r>
              <a:rPr dirty="0" sz="2800" spc="-16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who</a:t>
            </a:r>
            <a:r>
              <a:rPr dirty="0" sz="2800" spc="-190">
                <a:latin typeface="Verdana"/>
                <a:cs typeface="Verdana"/>
              </a:rPr>
              <a:t> </a:t>
            </a:r>
            <a:r>
              <a:rPr dirty="0" sz="2800" spc="-35">
                <a:latin typeface="Verdana"/>
                <a:cs typeface="Verdana"/>
              </a:rPr>
              <a:t>possesses </a:t>
            </a:r>
            <a:r>
              <a:rPr dirty="0" sz="2800" spc="-75">
                <a:latin typeface="Verdana"/>
                <a:cs typeface="Verdana"/>
              </a:rPr>
              <a:t>expert</a:t>
            </a:r>
            <a:r>
              <a:rPr dirty="0" sz="2800" spc="-12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knowledge</a:t>
            </a:r>
            <a:r>
              <a:rPr dirty="0" sz="2800" spc="-145">
                <a:latin typeface="Verdana"/>
                <a:cs typeface="Verdana"/>
              </a:rPr>
              <a:t> </a:t>
            </a:r>
            <a:r>
              <a:rPr dirty="0" sz="2800" spc="100">
                <a:latin typeface="Verdana"/>
                <a:cs typeface="Verdana"/>
              </a:rPr>
              <a:t>and</a:t>
            </a:r>
            <a:r>
              <a:rPr dirty="0" sz="2800" spc="-155">
                <a:latin typeface="Verdana"/>
                <a:cs typeface="Verdana"/>
              </a:rPr>
              <a:t> </a:t>
            </a:r>
            <a:r>
              <a:rPr dirty="0" sz="2800" spc="-145">
                <a:latin typeface="Verdana"/>
                <a:cs typeface="Verdana"/>
              </a:rPr>
              <a:t>skilled</a:t>
            </a:r>
            <a:r>
              <a:rPr dirty="0" sz="2800" spc="-175">
                <a:latin typeface="Verdana"/>
                <a:cs typeface="Verdana"/>
              </a:rPr>
              <a:t> </a:t>
            </a:r>
            <a:r>
              <a:rPr dirty="0" sz="2800" spc="100">
                <a:latin typeface="Verdana"/>
                <a:cs typeface="Verdana"/>
              </a:rPr>
              <a:t>competence</a:t>
            </a:r>
            <a:r>
              <a:rPr dirty="0" sz="2800" spc="-105">
                <a:latin typeface="Verdana"/>
                <a:cs typeface="Verdana"/>
              </a:rPr>
              <a:t> </a:t>
            </a:r>
            <a:r>
              <a:rPr dirty="0" sz="2800" spc="-25">
                <a:latin typeface="Verdana"/>
                <a:cs typeface="Verdana"/>
              </a:rPr>
              <a:t>in </a:t>
            </a:r>
            <a:r>
              <a:rPr dirty="0" sz="2800" spc="215">
                <a:latin typeface="Verdana"/>
                <a:cs typeface="Verdana"/>
              </a:rPr>
              <a:t>a</a:t>
            </a:r>
            <a:r>
              <a:rPr dirty="0" sz="2800" spc="-20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recognized</a:t>
            </a:r>
            <a:r>
              <a:rPr dirty="0" sz="2800" spc="-185">
                <a:latin typeface="Verdana"/>
                <a:cs typeface="Verdana"/>
              </a:rPr>
              <a:t> </a:t>
            </a:r>
            <a:r>
              <a:rPr dirty="0" sz="2800" spc="-105">
                <a:latin typeface="Verdana"/>
                <a:cs typeface="Verdana"/>
              </a:rPr>
              <a:t>fields</a:t>
            </a:r>
            <a:r>
              <a:rPr dirty="0" sz="2800" spc="-200">
                <a:latin typeface="Verdana"/>
                <a:cs typeface="Verdana"/>
              </a:rPr>
              <a:t> </a:t>
            </a:r>
            <a:r>
              <a:rPr dirty="0" sz="2800" spc="-250">
                <a:latin typeface="Verdana"/>
                <a:cs typeface="Verdana"/>
              </a:rPr>
              <a:t>,</a:t>
            </a:r>
            <a:r>
              <a:rPr dirty="0" sz="2800" spc="-19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often</a:t>
            </a:r>
            <a:r>
              <a:rPr dirty="0" sz="2800" spc="-170">
                <a:latin typeface="Verdana"/>
                <a:cs typeface="Verdana"/>
              </a:rPr>
              <a:t> </a:t>
            </a:r>
            <a:r>
              <a:rPr dirty="0" sz="2800" spc="-55">
                <a:latin typeface="Verdana"/>
                <a:cs typeface="Verdana"/>
              </a:rPr>
              <a:t>required</a:t>
            </a:r>
            <a:r>
              <a:rPr dirty="0" sz="2800" spc="-19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formal </a:t>
            </a:r>
            <a:r>
              <a:rPr dirty="0" sz="2800" spc="45">
                <a:latin typeface="Verdana"/>
                <a:cs typeface="Verdana"/>
              </a:rPr>
              <a:t>education</a:t>
            </a:r>
            <a:r>
              <a:rPr dirty="0" sz="2800" spc="-195">
                <a:latin typeface="Verdana"/>
                <a:cs typeface="Verdana"/>
              </a:rPr>
              <a:t> </a:t>
            </a:r>
            <a:r>
              <a:rPr dirty="0" sz="2800" spc="100">
                <a:latin typeface="Verdana"/>
                <a:cs typeface="Verdana"/>
              </a:rPr>
              <a:t>and</a:t>
            </a:r>
            <a:r>
              <a:rPr dirty="0" sz="2800" spc="-19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certification.</a:t>
            </a:r>
            <a:endParaRPr sz="2800">
              <a:latin typeface="Verdana"/>
              <a:cs typeface="Verdana"/>
            </a:endParaRPr>
          </a:p>
          <a:p>
            <a:pPr marL="469900" marR="267335" indent="-457200">
              <a:lnSpc>
                <a:spcPct val="150000"/>
              </a:lnSpc>
              <a:buFont typeface="Arial MT"/>
              <a:buChar char="•"/>
              <a:tabLst>
                <a:tab pos="469900" algn="l"/>
              </a:tabLst>
            </a:pPr>
            <a:r>
              <a:rPr dirty="0" sz="2800" spc="-170">
                <a:latin typeface="Verdana"/>
                <a:cs typeface="Verdana"/>
              </a:rPr>
              <a:t>They</a:t>
            </a:r>
            <a:r>
              <a:rPr dirty="0" sz="2800" spc="-16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are</a:t>
            </a:r>
            <a:r>
              <a:rPr dirty="0" sz="2800" spc="-17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characterized</a:t>
            </a:r>
            <a:r>
              <a:rPr dirty="0" sz="2800" spc="-16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by</a:t>
            </a:r>
            <a:r>
              <a:rPr dirty="0" sz="2800" spc="-180">
                <a:latin typeface="Verdana"/>
                <a:cs typeface="Verdana"/>
              </a:rPr>
              <a:t> </a:t>
            </a:r>
            <a:r>
              <a:rPr dirty="0" sz="2800" spc="-145">
                <a:latin typeface="Verdana"/>
                <a:cs typeface="Verdana"/>
              </a:rPr>
              <a:t>their</a:t>
            </a:r>
            <a:r>
              <a:rPr dirty="0" sz="2800" spc="-165">
                <a:latin typeface="Verdana"/>
                <a:cs typeface="Verdana"/>
              </a:rPr>
              <a:t> </a:t>
            </a:r>
            <a:r>
              <a:rPr dirty="0" sz="2800" spc="-55">
                <a:latin typeface="Verdana"/>
                <a:cs typeface="Verdana"/>
              </a:rPr>
              <a:t>discipline</a:t>
            </a:r>
            <a:r>
              <a:rPr dirty="0" sz="2800" spc="-200">
                <a:latin typeface="Verdana"/>
                <a:cs typeface="Verdana"/>
              </a:rPr>
              <a:t> </a:t>
            </a:r>
            <a:r>
              <a:rPr dirty="0" sz="2800" spc="-50">
                <a:latin typeface="Verdana"/>
                <a:cs typeface="Verdana"/>
              </a:rPr>
              <a:t>, </a:t>
            </a:r>
            <a:r>
              <a:rPr dirty="0" sz="2800">
                <a:latin typeface="Verdana"/>
                <a:cs typeface="Verdana"/>
              </a:rPr>
              <a:t>ethical</a:t>
            </a:r>
            <a:r>
              <a:rPr dirty="0" sz="2800" spc="-180">
                <a:latin typeface="Verdana"/>
                <a:cs typeface="Verdana"/>
              </a:rPr>
              <a:t> </a:t>
            </a:r>
            <a:r>
              <a:rPr dirty="0" sz="2800" spc="-50">
                <a:latin typeface="Verdana"/>
                <a:cs typeface="Verdana"/>
              </a:rPr>
              <a:t>behaviour,</a:t>
            </a:r>
            <a:r>
              <a:rPr dirty="0" sz="2800" spc="-190">
                <a:latin typeface="Verdana"/>
                <a:cs typeface="Verdana"/>
              </a:rPr>
              <a:t> </a:t>
            </a:r>
            <a:r>
              <a:rPr dirty="0" sz="2800" spc="100">
                <a:latin typeface="Verdana"/>
                <a:cs typeface="Verdana"/>
              </a:rPr>
              <a:t>and</a:t>
            </a:r>
            <a:r>
              <a:rPr dirty="0" sz="2800" spc="-195">
                <a:latin typeface="Verdana"/>
                <a:cs typeface="Verdana"/>
              </a:rPr>
              <a:t> </a:t>
            </a:r>
            <a:r>
              <a:rPr dirty="0" sz="2800" spc="-35">
                <a:latin typeface="Verdana"/>
                <a:cs typeface="Verdana"/>
              </a:rPr>
              <a:t>commitment</a:t>
            </a:r>
            <a:r>
              <a:rPr dirty="0" sz="2800" spc="-19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to</a:t>
            </a:r>
            <a:r>
              <a:rPr dirty="0" sz="2800" spc="-190">
                <a:latin typeface="Verdana"/>
                <a:cs typeface="Verdana"/>
              </a:rPr>
              <a:t> </a:t>
            </a:r>
            <a:r>
              <a:rPr dirty="0" sz="2800" spc="-20">
                <a:latin typeface="Verdana"/>
                <a:cs typeface="Verdana"/>
              </a:rPr>
              <a:t>high </a:t>
            </a:r>
            <a:r>
              <a:rPr dirty="0" sz="2800" spc="-85">
                <a:latin typeface="Verdana"/>
                <a:cs typeface="Verdana"/>
              </a:rPr>
              <a:t>standards</a:t>
            </a:r>
            <a:r>
              <a:rPr dirty="0" sz="2800" spc="-20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of</a:t>
            </a:r>
            <a:r>
              <a:rPr dirty="0" sz="2800" spc="-200">
                <a:latin typeface="Verdana"/>
                <a:cs typeface="Verdana"/>
              </a:rPr>
              <a:t> </a:t>
            </a:r>
            <a:r>
              <a:rPr dirty="0" sz="2800" spc="95">
                <a:latin typeface="Verdana"/>
                <a:cs typeface="Verdana"/>
              </a:rPr>
              <a:t>conduct</a:t>
            </a:r>
            <a:r>
              <a:rPr dirty="0" sz="2800" spc="-204">
                <a:latin typeface="Verdana"/>
                <a:cs typeface="Verdana"/>
              </a:rPr>
              <a:t> </a:t>
            </a:r>
            <a:r>
              <a:rPr dirty="0" sz="2800" spc="-114">
                <a:latin typeface="Verdana"/>
                <a:cs typeface="Verdana"/>
              </a:rPr>
              <a:t>within</a:t>
            </a:r>
            <a:r>
              <a:rPr dirty="0" sz="2800" spc="-200">
                <a:latin typeface="Verdana"/>
                <a:cs typeface="Verdana"/>
              </a:rPr>
              <a:t> </a:t>
            </a:r>
            <a:r>
              <a:rPr dirty="0" sz="2800" spc="-130">
                <a:latin typeface="Verdana"/>
                <a:cs typeface="Verdana"/>
              </a:rPr>
              <a:t>their</a:t>
            </a:r>
            <a:r>
              <a:rPr dirty="0" sz="2800" spc="-204">
                <a:latin typeface="Verdana"/>
                <a:cs typeface="Verdana"/>
              </a:rPr>
              <a:t> </a:t>
            </a:r>
            <a:r>
              <a:rPr dirty="0" sz="2800" spc="-90">
                <a:latin typeface="Verdana"/>
                <a:cs typeface="Verdana"/>
              </a:rPr>
              <a:t>profession.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828926" y="713359"/>
            <a:ext cx="10033635" cy="4800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85">
                <a:latin typeface="Times New Roman"/>
                <a:cs typeface="Times New Roman"/>
              </a:rPr>
              <a:t>TOOLS</a:t>
            </a:r>
            <a:r>
              <a:rPr dirty="0" sz="2800" spc="45">
                <a:latin typeface="Times New Roman"/>
                <a:cs typeface="Times New Roman"/>
              </a:rPr>
              <a:t> </a:t>
            </a:r>
            <a:r>
              <a:rPr dirty="0" sz="2800" spc="-210">
                <a:latin typeface="Times New Roman"/>
                <a:cs typeface="Times New Roman"/>
              </a:rPr>
              <a:t>AND</a:t>
            </a:r>
            <a:r>
              <a:rPr dirty="0" sz="2800" spc="15">
                <a:latin typeface="Times New Roman"/>
                <a:cs typeface="Times New Roman"/>
              </a:rPr>
              <a:t> </a:t>
            </a:r>
            <a:r>
              <a:rPr dirty="0" sz="2800" spc="-60">
                <a:latin typeface="Times New Roman"/>
                <a:cs typeface="Times New Roman"/>
              </a:rPr>
              <a:t>TECHNIQUES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55"/>
              </a:spcBef>
            </a:pPr>
            <a:endParaRPr sz="2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Wingdings"/>
              <a:buChar char=""/>
              <a:tabLst>
                <a:tab pos="298450" algn="l"/>
                <a:tab pos="1710055" algn="l"/>
              </a:tabLst>
            </a:pPr>
            <a:r>
              <a:rPr dirty="0" sz="2800" spc="-180">
                <a:latin typeface="Verdana"/>
                <a:cs typeface="Verdana"/>
              </a:rPr>
              <a:t>Html</a:t>
            </a:r>
            <a:r>
              <a:rPr dirty="0" sz="2800" spc="-160">
                <a:latin typeface="Verdana"/>
                <a:cs typeface="Verdana"/>
              </a:rPr>
              <a:t> </a:t>
            </a:r>
            <a:r>
              <a:rPr dirty="0" sz="2800" spc="-50">
                <a:latin typeface="Wingdings"/>
                <a:cs typeface="Wingdings"/>
              </a:rPr>
              <a:t>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130">
                <a:latin typeface="Verdana"/>
                <a:cs typeface="Verdana"/>
              </a:rPr>
              <a:t>structure</a:t>
            </a:r>
            <a:r>
              <a:rPr dirty="0" sz="2800" spc="-20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(pages</a:t>
            </a:r>
            <a:r>
              <a:rPr dirty="0" sz="2800" spc="-200">
                <a:latin typeface="Verdana"/>
                <a:cs typeface="Verdana"/>
              </a:rPr>
              <a:t> </a:t>
            </a:r>
            <a:r>
              <a:rPr dirty="0" sz="2800" spc="-250">
                <a:latin typeface="Verdana"/>
                <a:cs typeface="Verdana"/>
              </a:rPr>
              <a:t>,</a:t>
            </a:r>
            <a:r>
              <a:rPr dirty="0" sz="2800" spc="-20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section)</a:t>
            </a:r>
            <a:endParaRPr sz="2800">
              <a:latin typeface="Verdana"/>
              <a:cs typeface="Verdana"/>
            </a:endParaRPr>
          </a:p>
          <a:p>
            <a:pPr marL="298450" indent="-285750">
              <a:lnSpc>
                <a:spcPct val="100000"/>
              </a:lnSpc>
              <a:spcBef>
                <a:spcPts val="1680"/>
              </a:spcBef>
              <a:buClr>
                <a:srgbClr val="FFFFFF"/>
              </a:buClr>
              <a:buFont typeface="Wingdings"/>
              <a:buChar char=""/>
              <a:tabLst>
                <a:tab pos="298450" algn="l"/>
              </a:tabLst>
            </a:pPr>
            <a:r>
              <a:rPr dirty="0" sz="2800" spc="-65">
                <a:latin typeface="Verdana"/>
                <a:cs typeface="Verdana"/>
              </a:rPr>
              <a:t>css</a:t>
            </a:r>
            <a:r>
              <a:rPr dirty="0" sz="2800" spc="-65">
                <a:latin typeface="Wingdings"/>
                <a:cs typeface="Wingdings"/>
              </a:rPr>
              <a:t>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160">
                <a:latin typeface="Verdana"/>
                <a:cs typeface="Verdana"/>
              </a:rPr>
              <a:t>styling</a:t>
            </a:r>
            <a:r>
              <a:rPr dirty="0" sz="2800" spc="-210">
                <a:latin typeface="Verdana"/>
                <a:cs typeface="Verdana"/>
              </a:rPr>
              <a:t> </a:t>
            </a:r>
            <a:r>
              <a:rPr dirty="0" sz="2800" spc="-254">
                <a:latin typeface="Verdana"/>
                <a:cs typeface="Verdana"/>
              </a:rPr>
              <a:t>(</a:t>
            </a:r>
            <a:r>
              <a:rPr dirty="0" sz="2800" spc="-200">
                <a:latin typeface="Verdana"/>
                <a:cs typeface="Verdana"/>
              </a:rPr>
              <a:t> </a:t>
            </a:r>
            <a:r>
              <a:rPr dirty="0" sz="2800" spc="-75">
                <a:latin typeface="Verdana"/>
                <a:cs typeface="Verdana"/>
              </a:rPr>
              <a:t>colors</a:t>
            </a:r>
            <a:r>
              <a:rPr dirty="0" sz="2800" spc="-200">
                <a:latin typeface="Verdana"/>
                <a:cs typeface="Verdana"/>
              </a:rPr>
              <a:t> </a:t>
            </a:r>
            <a:r>
              <a:rPr dirty="0" sz="2800" spc="-250">
                <a:latin typeface="Verdana"/>
                <a:cs typeface="Verdana"/>
              </a:rPr>
              <a:t>,</a:t>
            </a:r>
            <a:r>
              <a:rPr dirty="0" sz="2800" spc="-204">
                <a:latin typeface="Verdana"/>
                <a:cs typeface="Verdana"/>
              </a:rPr>
              <a:t> </a:t>
            </a:r>
            <a:r>
              <a:rPr dirty="0" sz="2800" spc="-100">
                <a:latin typeface="Verdana"/>
                <a:cs typeface="Verdana"/>
              </a:rPr>
              <a:t>layouts</a:t>
            </a:r>
            <a:r>
              <a:rPr dirty="0" sz="2800" spc="-215">
                <a:latin typeface="Verdana"/>
                <a:cs typeface="Verdana"/>
              </a:rPr>
              <a:t> </a:t>
            </a:r>
            <a:r>
              <a:rPr dirty="0" sz="2800" spc="-250">
                <a:latin typeface="Verdana"/>
                <a:cs typeface="Verdana"/>
              </a:rPr>
              <a:t>,</a:t>
            </a:r>
            <a:r>
              <a:rPr dirty="0" sz="2800" spc="-204">
                <a:latin typeface="Verdana"/>
                <a:cs typeface="Verdana"/>
              </a:rPr>
              <a:t> </a:t>
            </a:r>
            <a:r>
              <a:rPr dirty="0" sz="2800" spc="-65">
                <a:latin typeface="Verdana"/>
                <a:cs typeface="Verdana"/>
              </a:rPr>
              <a:t>responsiveness).</a:t>
            </a:r>
            <a:endParaRPr sz="2800">
              <a:latin typeface="Verdana"/>
              <a:cs typeface="Verdana"/>
            </a:endParaRPr>
          </a:p>
          <a:p>
            <a:pPr marL="299085" marR="5080" indent="-287020">
              <a:lnSpc>
                <a:spcPts val="5040"/>
              </a:lnSpc>
              <a:spcBef>
                <a:spcPts val="445"/>
              </a:spcBef>
              <a:buClr>
                <a:srgbClr val="FFFFFF"/>
              </a:buClr>
              <a:buFont typeface="Wingdings"/>
              <a:buChar char=""/>
              <a:tabLst>
                <a:tab pos="299085" algn="l"/>
              </a:tabLst>
            </a:pPr>
            <a:r>
              <a:rPr dirty="0" sz="2800" spc="90">
                <a:latin typeface="Verdana"/>
                <a:cs typeface="Verdana"/>
              </a:rPr>
              <a:t>Java</a:t>
            </a:r>
            <a:r>
              <a:rPr dirty="0" sz="2800" spc="-170">
                <a:latin typeface="Verdana"/>
                <a:cs typeface="Verdana"/>
              </a:rPr>
              <a:t> </a:t>
            </a:r>
            <a:r>
              <a:rPr dirty="0" sz="2800" spc="-110">
                <a:latin typeface="Verdana"/>
                <a:cs typeface="Verdana"/>
              </a:rPr>
              <a:t>script</a:t>
            </a:r>
            <a:r>
              <a:rPr dirty="0" sz="2800" spc="-175">
                <a:latin typeface="Verdana"/>
                <a:cs typeface="Verdana"/>
              </a:rPr>
              <a:t> </a:t>
            </a:r>
            <a:r>
              <a:rPr dirty="0" sz="2800">
                <a:latin typeface="Wingdings"/>
                <a:cs typeface="Wingdings"/>
              </a:rPr>
              <a:t></a:t>
            </a:r>
            <a:r>
              <a:rPr dirty="0" sz="2800" spc="110">
                <a:latin typeface="Times New Roman"/>
                <a:cs typeface="Times New Roman"/>
              </a:rPr>
              <a:t> </a:t>
            </a:r>
            <a:r>
              <a:rPr dirty="0" sz="2800" spc="-95">
                <a:latin typeface="Verdana"/>
                <a:cs typeface="Verdana"/>
              </a:rPr>
              <a:t>interactivity</a:t>
            </a:r>
            <a:r>
              <a:rPr dirty="0" sz="2800" spc="-180">
                <a:latin typeface="Verdana"/>
                <a:cs typeface="Verdana"/>
              </a:rPr>
              <a:t> </a:t>
            </a:r>
            <a:r>
              <a:rPr dirty="0" sz="2800" spc="-40">
                <a:latin typeface="Verdana"/>
                <a:cs typeface="Verdana"/>
              </a:rPr>
              <a:t>(navigation</a:t>
            </a:r>
            <a:r>
              <a:rPr dirty="0" sz="2800" spc="-175">
                <a:latin typeface="Verdana"/>
                <a:cs typeface="Verdana"/>
              </a:rPr>
              <a:t> </a:t>
            </a:r>
            <a:r>
              <a:rPr dirty="0" sz="2800" spc="-80">
                <a:latin typeface="Verdana"/>
                <a:cs typeface="Verdana"/>
              </a:rPr>
              <a:t>menu,</a:t>
            </a:r>
            <a:r>
              <a:rPr dirty="0" sz="2800" spc="-170">
                <a:latin typeface="Verdana"/>
                <a:cs typeface="Verdana"/>
              </a:rPr>
              <a:t> </a:t>
            </a:r>
            <a:r>
              <a:rPr dirty="0" sz="2800" spc="-40">
                <a:latin typeface="Verdana"/>
                <a:cs typeface="Verdana"/>
              </a:rPr>
              <a:t>animation</a:t>
            </a:r>
            <a:r>
              <a:rPr dirty="0" sz="2800" spc="-175">
                <a:latin typeface="Verdana"/>
                <a:cs typeface="Verdana"/>
              </a:rPr>
              <a:t> </a:t>
            </a:r>
            <a:r>
              <a:rPr dirty="0" sz="2800" spc="-50">
                <a:latin typeface="Verdana"/>
                <a:cs typeface="Verdana"/>
              </a:rPr>
              <a:t>, </a:t>
            </a:r>
            <a:r>
              <a:rPr dirty="0" sz="2800" spc="-125">
                <a:latin typeface="Verdana"/>
                <a:cs typeface="Verdana"/>
              </a:rPr>
              <a:t>form</a:t>
            </a:r>
            <a:r>
              <a:rPr dirty="0" sz="2800" spc="-170">
                <a:latin typeface="Verdana"/>
                <a:cs typeface="Verdana"/>
              </a:rPr>
              <a:t> </a:t>
            </a:r>
            <a:r>
              <a:rPr dirty="0" sz="2800" spc="-35">
                <a:latin typeface="Verdana"/>
                <a:cs typeface="Verdana"/>
              </a:rPr>
              <a:t>validation</a:t>
            </a:r>
            <a:r>
              <a:rPr dirty="0" sz="2800" spc="-170">
                <a:latin typeface="Verdana"/>
                <a:cs typeface="Verdana"/>
              </a:rPr>
              <a:t> </a:t>
            </a:r>
            <a:r>
              <a:rPr dirty="0" sz="2800" spc="-290">
                <a:latin typeface="Verdana"/>
                <a:cs typeface="Verdana"/>
              </a:rPr>
              <a:t>).</a:t>
            </a:r>
            <a:endParaRPr sz="2800">
              <a:latin typeface="Verdana"/>
              <a:cs typeface="Verdana"/>
            </a:endParaRPr>
          </a:p>
          <a:p>
            <a:pPr marL="299085" marR="1169035" indent="-287020">
              <a:lnSpc>
                <a:spcPts val="5040"/>
              </a:lnSpc>
              <a:buClr>
                <a:srgbClr val="FFFFFF"/>
              </a:buClr>
              <a:buFont typeface="Wingdings"/>
              <a:buChar char=""/>
              <a:tabLst>
                <a:tab pos="299085" algn="l"/>
              </a:tabLst>
            </a:pPr>
            <a:r>
              <a:rPr dirty="0" sz="2800">
                <a:latin typeface="Verdana"/>
                <a:cs typeface="Verdana"/>
              </a:rPr>
              <a:t>Mention</a:t>
            </a:r>
            <a:r>
              <a:rPr dirty="0" sz="2800" spc="-185">
                <a:latin typeface="Verdana"/>
                <a:cs typeface="Verdana"/>
              </a:rPr>
              <a:t> </a:t>
            </a:r>
            <a:r>
              <a:rPr dirty="0" sz="2800" spc="195">
                <a:latin typeface="Verdana"/>
                <a:cs typeface="Verdana"/>
              </a:rPr>
              <a:t>code</a:t>
            </a:r>
            <a:r>
              <a:rPr dirty="0" sz="2800" spc="-204">
                <a:latin typeface="Verdana"/>
                <a:cs typeface="Verdana"/>
              </a:rPr>
              <a:t> </a:t>
            </a:r>
            <a:r>
              <a:rPr dirty="0" sz="2800" spc="-55">
                <a:latin typeface="Verdana"/>
                <a:cs typeface="Verdana"/>
              </a:rPr>
              <a:t>editor</a:t>
            </a:r>
            <a:r>
              <a:rPr dirty="0" sz="2800" spc="-210">
                <a:latin typeface="Verdana"/>
                <a:cs typeface="Verdana"/>
              </a:rPr>
              <a:t> </a:t>
            </a:r>
            <a:r>
              <a:rPr dirty="0" sz="2800" spc="-250">
                <a:latin typeface="Verdana"/>
                <a:cs typeface="Verdana"/>
              </a:rPr>
              <a:t>(</a:t>
            </a:r>
            <a:r>
              <a:rPr dirty="0" sz="2800" spc="-195">
                <a:latin typeface="Verdana"/>
                <a:cs typeface="Verdana"/>
              </a:rPr>
              <a:t> </a:t>
            </a:r>
            <a:r>
              <a:rPr dirty="0" sz="2800" spc="-254">
                <a:latin typeface="Verdana"/>
                <a:cs typeface="Verdana"/>
              </a:rPr>
              <a:t>vs</a:t>
            </a:r>
            <a:r>
              <a:rPr dirty="0" sz="2800" spc="-215">
                <a:latin typeface="Verdana"/>
                <a:cs typeface="Verdana"/>
              </a:rPr>
              <a:t> </a:t>
            </a:r>
            <a:r>
              <a:rPr dirty="0" sz="2800" spc="195">
                <a:latin typeface="Verdana"/>
                <a:cs typeface="Verdana"/>
              </a:rPr>
              <a:t>code</a:t>
            </a:r>
            <a:r>
              <a:rPr dirty="0" sz="2800" spc="-190">
                <a:latin typeface="Verdana"/>
                <a:cs typeface="Verdana"/>
              </a:rPr>
              <a:t> </a:t>
            </a:r>
            <a:r>
              <a:rPr dirty="0" sz="2800" spc="-250">
                <a:latin typeface="Verdana"/>
                <a:cs typeface="Verdana"/>
              </a:rPr>
              <a:t>)</a:t>
            </a:r>
            <a:r>
              <a:rPr dirty="0" sz="2800" spc="-210">
                <a:latin typeface="Verdana"/>
                <a:cs typeface="Verdana"/>
              </a:rPr>
              <a:t> </a:t>
            </a:r>
            <a:r>
              <a:rPr dirty="0" sz="2800" spc="-125">
                <a:latin typeface="Verdana"/>
                <a:cs typeface="Verdana"/>
              </a:rPr>
              <a:t>or</a:t>
            </a:r>
            <a:r>
              <a:rPr dirty="0" sz="2800" spc="-204">
                <a:latin typeface="Verdana"/>
                <a:cs typeface="Verdana"/>
              </a:rPr>
              <a:t> </a:t>
            </a:r>
            <a:r>
              <a:rPr dirty="0" sz="2800" spc="195">
                <a:latin typeface="Verdana"/>
                <a:cs typeface="Verdana"/>
              </a:rPr>
              <a:t>code</a:t>
            </a:r>
            <a:r>
              <a:rPr dirty="0" sz="2800" spc="-210">
                <a:latin typeface="Verdana"/>
                <a:cs typeface="Verdana"/>
              </a:rPr>
              <a:t> </a:t>
            </a:r>
            <a:r>
              <a:rPr dirty="0" sz="2800" spc="75">
                <a:latin typeface="Verdana"/>
                <a:cs typeface="Verdana"/>
              </a:rPr>
              <a:t>pen</a:t>
            </a:r>
            <a:r>
              <a:rPr dirty="0" sz="2800" spc="-185">
                <a:latin typeface="Verdana"/>
                <a:cs typeface="Verdana"/>
              </a:rPr>
              <a:t> </a:t>
            </a:r>
            <a:r>
              <a:rPr dirty="0" sz="2800" spc="70">
                <a:latin typeface="Verdana"/>
                <a:cs typeface="Verdana"/>
              </a:rPr>
              <a:t>and </a:t>
            </a:r>
            <a:r>
              <a:rPr dirty="0" sz="2800" spc="-95">
                <a:latin typeface="Verdana"/>
                <a:cs typeface="Verdana"/>
              </a:rPr>
              <a:t>hosting</a:t>
            </a:r>
            <a:r>
              <a:rPr dirty="0" sz="2800" spc="-185">
                <a:latin typeface="Verdana"/>
                <a:cs typeface="Verdana"/>
              </a:rPr>
              <a:t> </a:t>
            </a:r>
            <a:r>
              <a:rPr dirty="0" sz="2800" spc="-60">
                <a:latin typeface="Verdana"/>
                <a:cs typeface="Verdana"/>
              </a:rPr>
              <a:t>platform</a:t>
            </a:r>
            <a:r>
              <a:rPr dirty="0" sz="2800" spc="-200">
                <a:latin typeface="Verdana"/>
                <a:cs typeface="Verdana"/>
              </a:rPr>
              <a:t> </a:t>
            </a:r>
            <a:r>
              <a:rPr dirty="0" sz="2800" spc="-120">
                <a:latin typeface="Verdana"/>
                <a:cs typeface="Verdana"/>
              </a:rPr>
              <a:t>(git</a:t>
            </a:r>
            <a:r>
              <a:rPr dirty="0" sz="2800" spc="-220">
                <a:latin typeface="Verdana"/>
                <a:cs typeface="Verdana"/>
              </a:rPr>
              <a:t> </a:t>
            </a:r>
            <a:r>
              <a:rPr dirty="0" sz="2800" spc="-20">
                <a:latin typeface="Verdana"/>
                <a:cs typeface="Verdana"/>
              </a:rPr>
              <a:t>hub)</a:t>
            </a:r>
            <a:endParaRPr sz="2800">
              <a:latin typeface="Verdana"/>
              <a:cs typeface="Verdana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00900" y="2404872"/>
            <a:ext cx="3425952" cy="24841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930145" y="710946"/>
            <a:ext cx="8020050" cy="35737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50">
                <a:latin typeface="Times New Roman"/>
                <a:cs typeface="Times New Roman"/>
              </a:rPr>
              <a:t>POTFOLIO</a:t>
            </a:r>
            <a:r>
              <a:rPr dirty="0" sz="2800" spc="25">
                <a:latin typeface="Times New Roman"/>
                <a:cs typeface="Times New Roman"/>
              </a:rPr>
              <a:t> </a:t>
            </a:r>
            <a:r>
              <a:rPr dirty="0" sz="2800" spc="-155">
                <a:latin typeface="Times New Roman"/>
                <a:cs typeface="Times New Roman"/>
              </a:rPr>
              <a:t>DESIGN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210">
                <a:latin typeface="Times New Roman"/>
                <a:cs typeface="Times New Roman"/>
              </a:rPr>
              <a:t>AND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LAYOUT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95"/>
              </a:spcBef>
            </a:pPr>
            <a:endParaRPr sz="2800">
              <a:latin typeface="Times New Roman"/>
              <a:cs typeface="Times New Roman"/>
            </a:endParaRPr>
          </a:p>
          <a:p>
            <a:pPr marL="387350" indent="-285750">
              <a:lnSpc>
                <a:spcPct val="100000"/>
              </a:lnSpc>
              <a:buClr>
                <a:srgbClr val="FFFFFF"/>
              </a:buClr>
              <a:buSzPct val="96428"/>
              <a:buFont typeface="Wingdings"/>
              <a:buChar char=""/>
              <a:tabLst>
                <a:tab pos="387350" algn="l"/>
              </a:tabLst>
            </a:pPr>
            <a:r>
              <a:rPr dirty="0" sz="2800" spc="-65">
                <a:latin typeface="Verdana"/>
                <a:cs typeface="Verdana"/>
              </a:rPr>
              <a:t>Section</a:t>
            </a:r>
            <a:r>
              <a:rPr dirty="0" sz="2800" spc="-13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include</a:t>
            </a:r>
            <a:r>
              <a:rPr dirty="0" sz="2800" spc="-150">
                <a:latin typeface="Verdana"/>
                <a:cs typeface="Verdana"/>
              </a:rPr>
              <a:t> </a:t>
            </a:r>
            <a:r>
              <a:rPr dirty="0" sz="2800" spc="-560">
                <a:latin typeface="Verdana"/>
                <a:cs typeface="Verdana"/>
              </a:rPr>
              <a:t>:</a:t>
            </a:r>
            <a:endParaRPr sz="2800">
              <a:latin typeface="Verdana"/>
              <a:cs typeface="Verdana"/>
            </a:endParaRPr>
          </a:p>
          <a:p>
            <a:pPr marL="387350" indent="-285750">
              <a:lnSpc>
                <a:spcPct val="100000"/>
              </a:lnSpc>
              <a:buClr>
                <a:srgbClr val="FFFFFF"/>
              </a:buClr>
              <a:buSzPct val="96428"/>
              <a:buFont typeface="Wingdings"/>
              <a:buChar char=""/>
              <a:tabLst>
                <a:tab pos="387350" algn="l"/>
              </a:tabLst>
            </a:pPr>
            <a:r>
              <a:rPr dirty="0" sz="2800">
                <a:latin typeface="Verdana"/>
                <a:cs typeface="Verdana"/>
              </a:rPr>
              <a:t>Home</a:t>
            </a:r>
            <a:r>
              <a:rPr dirty="0" sz="2800" spc="-11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/about</a:t>
            </a:r>
            <a:r>
              <a:rPr dirty="0" sz="2800" spc="-114">
                <a:latin typeface="Verdana"/>
                <a:cs typeface="Verdana"/>
              </a:rPr>
              <a:t> </a:t>
            </a:r>
            <a:r>
              <a:rPr dirty="0" sz="2800" spc="-25">
                <a:latin typeface="Verdana"/>
                <a:cs typeface="Verdana"/>
              </a:rPr>
              <a:t>me</a:t>
            </a:r>
            <a:endParaRPr sz="2800">
              <a:latin typeface="Verdana"/>
              <a:cs typeface="Verdana"/>
            </a:endParaRPr>
          </a:p>
          <a:p>
            <a:pPr marL="387350" indent="-285750"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SzPct val="96428"/>
              <a:buFont typeface="Wingdings"/>
              <a:buChar char=""/>
              <a:tabLst>
                <a:tab pos="387350" algn="l"/>
              </a:tabLst>
            </a:pPr>
            <a:r>
              <a:rPr dirty="0" sz="2800" spc="-10">
                <a:latin typeface="Verdana"/>
                <a:cs typeface="Verdana"/>
              </a:rPr>
              <a:t>Project</a:t>
            </a:r>
            <a:endParaRPr sz="2800">
              <a:latin typeface="Verdana"/>
              <a:cs typeface="Verdana"/>
            </a:endParaRPr>
          </a:p>
          <a:p>
            <a:pPr marL="387350" indent="-285750">
              <a:lnSpc>
                <a:spcPct val="100000"/>
              </a:lnSpc>
              <a:buClr>
                <a:srgbClr val="FFFFFF"/>
              </a:buClr>
              <a:buSzPct val="96428"/>
              <a:buFont typeface="Wingdings"/>
              <a:buChar char=""/>
              <a:tabLst>
                <a:tab pos="387350" algn="l"/>
              </a:tabLst>
            </a:pPr>
            <a:r>
              <a:rPr dirty="0" sz="2800" spc="-310">
                <a:latin typeface="Verdana"/>
                <a:cs typeface="Verdana"/>
              </a:rPr>
              <a:t>Skills</a:t>
            </a:r>
            <a:endParaRPr sz="2800">
              <a:latin typeface="Verdana"/>
              <a:cs typeface="Verdana"/>
            </a:endParaRPr>
          </a:p>
          <a:p>
            <a:pPr marL="387350" indent="-285750">
              <a:lnSpc>
                <a:spcPct val="100000"/>
              </a:lnSpc>
              <a:buClr>
                <a:srgbClr val="FFFFFF"/>
              </a:buClr>
              <a:buSzPct val="96428"/>
              <a:buFont typeface="Wingdings"/>
              <a:buChar char=""/>
              <a:tabLst>
                <a:tab pos="387350" algn="l"/>
              </a:tabLst>
            </a:pPr>
            <a:r>
              <a:rPr dirty="0" sz="2800" spc="80">
                <a:latin typeface="Verdana"/>
                <a:cs typeface="Verdana"/>
              </a:rPr>
              <a:t>Contact</a:t>
            </a:r>
            <a:endParaRPr sz="2800">
              <a:latin typeface="Verdana"/>
              <a:cs typeface="Verdana"/>
            </a:endParaRPr>
          </a:p>
          <a:p>
            <a:pPr marL="387350" indent="-285750">
              <a:lnSpc>
                <a:spcPct val="100000"/>
              </a:lnSpc>
              <a:buClr>
                <a:srgbClr val="FFFFFF"/>
              </a:buClr>
              <a:buSzPct val="96428"/>
              <a:buFont typeface="Wingdings"/>
              <a:buChar char=""/>
              <a:tabLst>
                <a:tab pos="387350" algn="l"/>
                <a:tab pos="5088890" algn="l"/>
              </a:tabLst>
            </a:pPr>
            <a:r>
              <a:rPr dirty="0" sz="2800" spc="-100">
                <a:latin typeface="Verdana"/>
                <a:cs typeface="Verdana"/>
              </a:rPr>
              <a:t>Responsive</a:t>
            </a:r>
            <a:r>
              <a:rPr dirty="0" sz="2800" spc="-114">
                <a:latin typeface="Verdana"/>
                <a:cs typeface="Verdana"/>
              </a:rPr>
              <a:t> </a:t>
            </a:r>
            <a:r>
              <a:rPr dirty="0" sz="2800" spc="-50">
                <a:latin typeface="Verdana"/>
                <a:cs typeface="Verdana"/>
              </a:rPr>
              <a:t>layout</a:t>
            </a:r>
            <a:r>
              <a:rPr dirty="0" sz="2800" spc="-15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(mobile</a:t>
            </a:r>
            <a:r>
              <a:rPr dirty="0" sz="2800">
                <a:latin typeface="Verdana"/>
                <a:cs typeface="Verdana"/>
              </a:rPr>
              <a:t>	</a:t>
            </a:r>
            <a:r>
              <a:rPr dirty="0" sz="2800" spc="-595">
                <a:latin typeface="Verdana"/>
                <a:cs typeface="Verdana"/>
              </a:rPr>
              <a:t>+</a:t>
            </a:r>
            <a:r>
              <a:rPr dirty="0" sz="2800" spc="-200">
                <a:latin typeface="Verdana"/>
                <a:cs typeface="Verdana"/>
              </a:rPr>
              <a:t> </a:t>
            </a:r>
            <a:r>
              <a:rPr dirty="0" sz="2800" spc="-35">
                <a:latin typeface="Verdana"/>
                <a:cs typeface="Verdana"/>
              </a:rPr>
              <a:t>desktop</a:t>
            </a:r>
            <a:r>
              <a:rPr dirty="0" sz="2800" spc="-185">
                <a:latin typeface="Verdana"/>
                <a:cs typeface="Verdana"/>
              </a:rPr>
              <a:t> </a:t>
            </a:r>
            <a:r>
              <a:rPr dirty="0" sz="2800" spc="-55">
                <a:latin typeface="Verdana"/>
                <a:cs typeface="Verdana"/>
              </a:rPr>
              <a:t>view</a:t>
            </a:r>
            <a:r>
              <a:rPr dirty="0" sz="2800" spc="-200">
                <a:latin typeface="Verdana"/>
                <a:cs typeface="Verdana"/>
              </a:rPr>
              <a:t> </a:t>
            </a:r>
            <a:r>
              <a:rPr dirty="0" sz="2800" spc="-295">
                <a:latin typeface="Verdana"/>
                <a:cs typeface="Verdana"/>
              </a:rPr>
              <a:t>).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863089" y="755091"/>
            <a:ext cx="8134350" cy="51022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35">
                <a:latin typeface="Times New Roman"/>
                <a:cs typeface="Times New Roman"/>
              </a:rPr>
              <a:t>FEATURE</a:t>
            </a:r>
            <a:r>
              <a:rPr dirty="0" sz="2800" spc="-120">
                <a:latin typeface="Times New Roman"/>
                <a:cs typeface="Times New Roman"/>
              </a:rPr>
              <a:t> </a:t>
            </a:r>
            <a:r>
              <a:rPr dirty="0" sz="2800" spc="-204">
                <a:latin typeface="Times New Roman"/>
                <a:cs typeface="Times New Roman"/>
              </a:rPr>
              <a:t>AND</a:t>
            </a:r>
            <a:r>
              <a:rPr dirty="0" sz="2800" spc="15">
                <a:latin typeface="Times New Roman"/>
                <a:cs typeface="Times New Roman"/>
              </a:rPr>
              <a:t> </a:t>
            </a:r>
            <a:r>
              <a:rPr dirty="0" sz="2800" spc="-114">
                <a:latin typeface="Times New Roman"/>
                <a:cs typeface="Times New Roman"/>
              </a:rPr>
              <a:t>FUNCTIONALLY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150"/>
              </a:spcBef>
            </a:pPr>
            <a:endParaRPr sz="2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SzPct val="96428"/>
              <a:buFont typeface="Wingdings"/>
              <a:buChar char=""/>
              <a:tabLst>
                <a:tab pos="298450" algn="l"/>
              </a:tabLst>
            </a:pPr>
            <a:r>
              <a:rPr dirty="0" sz="2800" spc="-10">
                <a:latin typeface="Verdana"/>
                <a:cs typeface="Verdana"/>
              </a:rPr>
              <a:t>Navigation</a:t>
            </a:r>
            <a:r>
              <a:rPr dirty="0" sz="2800" spc="-19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bar</a:t>
            </a:r>
            <a:r>
              <a:rPr dirty="0" sz="2800" spc="-175">
                <a:latin typeface="Verdana"/>
                <a:cs typeface="Verdana"/>
              </a:rPr>
              <a:t> </a:t>
            </a:r>
            <a:r>
              <a:rPr dirty="0" sz="2800" spc="-110">
                <a:latin typeface="Verdana"/>
                <a:cs typeface="Verdana"/>
              </a:rPr>
              <a:t>with</a:t>
            </a:r>
            <a:r>
              <a:rPr dirty="0" sz="2800" spc="-204">
                <a:latin typeface="Verdana"/>
                <a:cs typeface="Verdana"/>
              </a:rPr>
              <a:t> </a:t>
            </a:r>
            <a:r>
              <a:rPr dirty="0" sz="2800" spc="-95">
                <a:latin typeface="Verdana"/>
                <a:cs typeface="Verdana"/>
              </a:rPr>
              <a:t>smooth</a:t>
            </a:r>
            <a:r>
              <a:rPr dirty="0" sz="2800" spc="-17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scrolling.</a:t>
            </a:r>
            <a:endParaRPr sz="28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3365"/>
              </a:spcBef>
              <a:buSzPct val="96428"/>
              <a:buFont typeface="Wingdings"/>
              <a:buChar char=""/>
              <a:tabLst>
                <a:tab pos="299085" algn="l"/>
              </a:tabLst>
            </a:pPr>
            <a:r>
              <a:rPr dirty="0" sz="2800" spc="-50">
                <a:latin typeface="Verdana"/>
                <a:cs typeface="Verdana"/>
              </a:rPr>
              <a:t>Project</a:t>
            </a:r>
            <a:r>
              <a:rPr dirty="0" sz="2800" spc="-204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showcase</a:t>
            </a:r>
            <a:r>
              <a:rPr dirty="0" sz="2800" spc="-190">
                <a:latin typeface="Verdana"/>
                <a:cs typeface="Verdana"/>
              </a:rPr>
              <a:t> </a:t>
            </a:r>
            <a:r>
              <a:rPr dirty="0" sz="2800" spc="-110">
                <a:latin typeface="Verdana"/>
                <a:cs typeface="Verdana"/>
              </a:rPr>
              <a:t>with</a:t>
            </a:r>
            <a:r>
              <a:rPr dirty="0" sz="2800" spc="-20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images/details</a:t>
            </a:r>
            <a:endParaRPr sz="2800">
              <a:latin typeface="Verdana"/>
              <a:cs typeface="Verdana"/>
            </a:endParaRPr>
          </a:p>
          <a:p>
            <a:pPr marL="298450" indent="-285750">
              <a:lnSpc>
                <a:spcPct val="100000"/>
              </a:lnSpc>
              <a:spcBef>
                <a:spcPts val="3360"/>
              </a:spcBef>
              <a:buSzPct val="96428"/>
              <a:buFont typeface="Wingdings"/>
              <a:buChar char=""/>
              <a:tabLst>
                <a:tab pos="298450" algn="l"/>
              </a:tabLst>
            </a:pPr>
            <a:r>
              <a:rPr dirty="0" sz="2800" spc="-70">
                <a:latin typeface="Verdana"/>
                <a:cs typeface="Verdana"/>
              </a:rPr>
              <a:t>Interactive</a:t>
            </a:r>
            <a:r>
              <a:rPr dirty="0" sz="2800" spc="-180">
                <a:latin typeface="Verdana"/>
                <a:cs typeface="Verdana"/>
              </a:rPr>
              <a:t> </a:t>
            </a:r>
            <a:r>
              <a:rPr dirty="0" sz="2800" spc="-20">
                <a:latin typeface="Verdana"/>
                <a:cs typeface="Verdana"/>
              </a:rPr>
              <a:t>element</a:t>
            </a:r>
            <a:r>
              <a:rPr dirty="0" sz="2800" spc="-150">
                <a:latin typeface="Verdana"/>
                <a:cs typeface="Verdana"/>
              </a:rPr>
              <a:t> </a:t>
            </a:r>
            <a:r>
              <a:rPr dirty="0" sz="2800" spc="-90">
                <a:latin typeface="Verdana"/>
                <a:cs typeface="Verdana"/>
              </a:rPr>
              <a:t>(hover</a:t>
            </a:r>
            <a:r>
              <a:rPr dirty="0" sz="2800" spc="-190">
                <a:latin typeface="Verdana"/>
                <a:cs typeface="Verdana"/>
              </a:rPr>
              <a:t> </a:t>
            </a:r>
            <a:r>
              <a:rPr dirty="0" sz="2800" spc="-60">
                <a:latin typeface="Verdana"/>
                <a:cs typeface="Verdana"/>
              </a:rPr>
              <a:t>effects,</a:t>
            </a:r>
            <a:r>
              <a:rPr dirty="0" sz="2800" spc="-16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animation</a:t>
            </a:r>
            <a:endParaRPr sz="28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3360"/>
              </a:spcBef>
              <a:buSzPct val="96428"/>
              <a:buFont typeface="Wingdings"/>
              <a:buChar char=""/>
              <a:tabLst>
                <a:tab pos="299085" algn="l"/>
              </a:tabLst>
            </a:pPr>
            <a:r>
              <a:rPr dirty="0" sz="2800" spc="90">
                <a:latin typeface="Verdana"/>
                <a:cs typeface="Verdana"/>
              </a:rPr>
              <a:t>Contact</a:t>
            </a:r>
            <a:r>
              <a:rPr dirty="0" sz="2800" spc="-165">
                <a:latin typeface="Verdana"/>
                <a:cs typeface="Verdana"/>
              </a:rPr>
              <a:t> </a:t>
            </a:r>
            <a:r>
              <a:rPr dirty="0" sz="2800" spc="-125">
                <a:latin typeface="Verdana"/>
                <a:cs typeface="Verdana"/>
              </a:rPr>
              <a:t>form</a:t>
            </a:r>
            <a:r>
              <a:rPr dirty="0" sz="2800" spc="-190">
                <a:latin typeface="Verdana"/>
                <a:cs typeface="Verdana"/>
              </a:rPr>
              <a:t> </a:t>
            </a:r>
            <a:r>
              <a:rPr dirty="0" sz="2800" spc="-254">
                <a:latin typeface="Verdana"/>
                <a:cs typeface="Verdana"/>
              </a:rPr>
              <a:t>(</a:t>
            </a:r>
            <a:r>
              <a:rPr dirty="0" sz="2800" spc="-185">
                <a:latin typeface="Verdana"/>
                <a:cs typeface="Verdana"/>
              </a:rPr>
              <a:t> </a:t>
            </a:r>
            <a:r>
              <a:rPr dirty="0" sz="2800" spc="-110">
                <a:latin typeface="Verdana"/>
                <a:cs typeface="Verdana"/>
              </a:rPr>
              <a:t>with</a:t>
            </a:r>
            <a:r>
              <a:rPr dirty="0" sz="2800" spc="-185">
                <a:latin typeface="Verdana"/>
                <a:cs typeface="Verdana"/>
              </a:rPr>
              <a:t> </a:t>
            </a:r>
            <a:r>
              <a:rPr dirty="0" sz="2800" spc="-30">
                <a:latin typeface="Verdana"/>
                <a:cs typeface="Verdana"/>
              </a:rPr>
              <a:t>validation</a:t>
            </a:r>
            <a:r>
              <a:rPr dirty="0" sz="2800" spc="-190">
                <a:latin typeface="Verdana"/>
                <a:cs typeface="Verdana"/>
              </a:rPr>
              <a:t> </a:t>
            </a:r>
            <a:r>
              <a:rPr dirty="0" sz="2800" spc="-290">
                <a:latin typeface="Verdana"/>
                <a:cs typeface="Verdana"/>
              </a:rPr>
              <a:t>).</a:t>
            </a:r>
            <a:endParaRPr sz="28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3365"/>
              </a:spcBef>
              <a:buSzPct val="96428"/>
              <a:buFont typeface="Wingdings"/>
              <a:buChar char=""/>
              <a:tabLst>
                <a:tab pos="299085" algn="l"/>
              </a:tabLst>
            </a:pPr>
            <a:r>
              <a:rPr dirty="0" sz="2800" spc="-100">
                <a:latin typeface="Verdana"/>
                <a:cs typeface="Verdana"/>
              </a:rPr>
              <a:t>Responsive</a:t>
            </a:r>
            <a:r>
              <a:rPr dirty="0" sz="2800" spc="-120">
                <a:latin typeface="Verdana"/>
                <a:cs typeface="Verdana"/>
              </a:rPr>
              <a:t> </a:t>
            </a:r>
            <a:r>
              <a:rPr dirty="0" sz="2800" spc="-45">
                <a:latin typeface="Verdana"/>
                <a:cs typeface="Verdana"/>
              </a:rPr>
              <a:t>design</a:t>
            </a:r>
            <a:r>
              <a:rPr dirty="0" sz="2800" spc="-170">
                <a:latin typeface="Verdana"/>
                <a:cs typeface="Verdana"/>
              </a:rPr>
              <a:t> </a:t>
            </a:r>
            <a:r>
              <a:rPr dirty="0" sz="2800" spc="-125">
                <a:latin typeface="Verdana"/>
                <a:cs typeface="Verdana"/>
              </a:rPr>
              <a:t>for</a:t>
            </a:r>
            <a:r>
              <a:rPr dirty="0" sz="2800" spc="-165">
                <a:latin typeface="Verdana"/>
                <a:cs typeface="Verdana"/>
              </a:rPr>
              <a:t> </a:t>
            </a:r>
            <a:r>
              <a:rPr dirty="0" sz="2800" spc="-75">
                <a:latin typeface="Verdana"/>
                <a:cs typeface="Verdana"/>
              </a:rPr>
              <a:t>all</a:t>
            </a:r>
            <a:r>
              <a:rPr dirty="0" sz="2800" spc="-16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devices</a:t>
            </a:r>
            <a:r>
              <a:rPr dirty="0" sz="2800" spc="-175">
                <a:latin typeface="Verdana"/>
                <a:cs typeface="Verdana"/>
              </a:rPr>
              <a:t> </a:t>
            </a:r>
            <a:r>
              <a:rPr dirty="0" sz="2800" spc="-50">
                <a:latin typeface="Verdana"/>
                <a:cs typeface="Verdana"/>
              </a:rPr>
              <a:t>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1355" rIns="0" bIns="0" rtlCol="0" vert="horz">
            <a:spAutoFit/>
          </a:bodyPr>
          <a:lstStyle/>
          <a:p>
            <a:pPr marL="414020">
              <a:lnSpc>
                <a:spcPct val="100000"/>
              </a:lnSpc>
              <a:spcBef>
                <a:spcPts val="105"/>
              </a:spcBef>
            </a:pPr>
            <a:r>
              <a:rPr dirty="0" spc="-290"/>
              <a:t>CONCLUSION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997201" y="1739849"/>
            <a:ext cx="4695825" cy="13061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28930" indent="-317500">
              <a:lnSpc>
                <a:spcPct val="100000"/>
              </a:lnSpc>
              <a:spcBef>
                <a:spcPts val="95"/>
              </a:spcBef>
              <a:buSzPct val="96428"/>
              <a:buFont typeface="Wingdings"/>
              <a:buChar char=""/>
              <a:tabLst>
                <a:tab pos="328930" algn="l"/>
                <a:tab pos="2598420" algn="l"/>
              </a:tabLst>
            </a:pPr>
            <a:r>
              <a:rPr dirty="0" sz="2800" spc="-130">
                <a:latin typeface="Verdana"/>
                <a:cs typeface="Verdana"/>
              </a:rPr>
              <a:t>Highlights</a:t>
            </a:r>
            <a:r>
              <a:rPr dirty="0" sz="2800" spc="-175">
                <a:latin typeface="Verdana"/>
                <a:cs typeface="Verdana"/>
              </a:rPr>
              <a:t> </a:t>
            </a:r>
            <a:r>
              <a:rPr dirty="0" sz="2800" spc="-25">
                <a:latin typeface="Verdana"/>
                <a:cs typeface="Verdana"/>
              </a:rPr>
              <a:t>of</a:t>
            </a:r>
            <a:r>
              <a:rPr dirty="0" sz="2800">
                <a:latin typeface="Verdana"/>
                <a:cs typeface="Verdana"/>
              </a:rPr>
              <a:t>	</a:t>
            </a:r>
            <a:r>
              <a:rPr dirty="0" sz="2800" spc="-135">
                <a:latin typeface="Verdana"/>
                <a:cs typeface="Verdana"/>
              </a:rPr>
              <a:t>your</a:t>
            </a:r>
            <a:r>
              <a:rPr dirty="0" sz="2800" spc="-17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project</a:t>
            </a:r>
            <a:endParaRPr sz="2800">
              <a:latin typeface="Verdana"/>
              <a:cs typeface="Verdana"/>
            </a:endParaRPr>
          </a:p>
          <a:p>
            <a:pPr marL="328930" indent="-317500">
              <a:lnSpc>
                <a:spcPct val="100000"/>
              </a:lnSpc>
              <a:spcBef>
                <a:spcPts val="5"/>
              </a:spcBef>
              <a:buSzPct val="96428"/>
              <a:buFont typeface="Wingdings"/>
              <a:buChar char=""/>
              <a:tabLst>
                <a:tab pos="328930" algn="l"/>
              </a:tabLst>
            </a:pPr>
            <a:r>
              <a:rPr dirty="0" sz="2800" spc="-114">
                <a:latin typeface="Verdana"/>
                <a:cs typeface="Verdana"/>
              </a:rPr>
              <a:t>Final</a:t>
            </a:r>
            <a:r>
              <a:rPr dirty="0" sz="2800" spc="-204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summary</a:t>
            </a:r>
            <a:endParaRPr sz="2800">
              <a:latin typeface="Verdana"/>
              <a:cs typeface="Verdana"/>
            </a:endParaRPr>
          </a:p>
          <a:p>
            <a:pPr marL="328930" indent="-317500">
              <a:lnSpc>
                <a:spcPct val="100000"/>
              </a:lnSpc>
              <a:buSzPct val="96428"/>
              <a:buFont typeface="Wingdings"/>
              <a:buChar char=""/>
              <a:tabLst>
                <a:tab pos="328930" algn="l"/>
              </a:tabLst>
            </a:pPr>
            <a:r>
              <a:rPr dirty="0" sz="2800" spc="-135">
                <a:latin typeface="Verdana"/>
                <a:cs typeface="Verdana"/>
              </a:rPr>
              <a:t>Benefits</a:t>
            </a:r>
            <a:r>
              <a:rPr dirty="0" sz="2800" spc="-17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to</a:t>
            </a:r>
            <a:r>
              <a:rPr dirty="0" sz="2800" spc="-18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society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2183892" y="2004060"/>
            <a:ext cx="4185285" cy="902335"/>
            <a:chOff x="2183892" y="2004060"/>
            <a:chExt cx="4185285" cy="90233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83892" y="2045208"/>
              <a:ext cx="861059" cy="838200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22804" y="2004060"/>
              <a:ext cx="3745992" cy="902208"/>
            </a:xfrm>
            <a:prstGeom prst="rect">
              <a:avLst/>
            </a:prstGeom>
          </p:spPr>
        </p:pic>
      </p:grpSp>
      <p:sp>
        <p:nvSpPr>
          <p:cNvPr id="5" name="object 5" descr=""/>
          <p:cNvSpPr txBox="1"/>
          <p:nvPr/>
        </p:nvSpPr>
        <p:spPr>
          <a:xfrm>
            <a:off x="2063876" y="774953"/>
            <a:ext cx="4043679" cy="185991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30">
                <a:latin typeface="Times New Roman"/>
                <a:cs typeface="Times New Roman"/>
              </a:rPr>
              <a:t>PROJECT</a:t>
            </a:r>
            <a:r>
              <a:rPr dirty="0" sz="3200" spc="-145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TITLE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75"/>
              </a:spcBef>
            </a:pPr>
            <a:endParaRPr sz="3200">
              <a:latin typeface="Times New Roman"/>
              <a:cs typeface="Times New Roman"/>
            </a:endParaRPr>
          </a:p>
          <a:p>
            <a:pPr marL="362585">
              <a:lnSpc>
                <a:spcPct val="100000"/>
              </a:lnSpc>
            </a:pPr>
            <a:r>
              <a:rPr dirty="0" sz="3200">
                <a:solidFill>
                  <a:srgbClr val="858585"/>
                </a:solidFill>
                <a:latin typeface="Wingdings"/>
                <a:cs typeface="Wingdings"/>
              </a:rPr>
              <a:t></a:t>
            </a:r>
            <a:r>
              <a:rPr dirty="0" sz="3200" spc="-50">
                <a:solidFill>
                  <a:srgbClr val="858585"/>
                </a:solidFill>
                <a:latin typeface="Times New Roman"/>
                <a:cs typeface="Times New Roman"/>
              </a:rPr>
              <a:t> </a:t>
            </a:r>
            <a:r>
              <a:rPr dirty="0" sz="3200" spc="-90">
                <a:latin typeface="Verdana"/>
                <a:cs typeface="Verdana"/>
              </a:rPr>
              <a:t>student</a:t>
            </a:r>
            <a:r>
              <a:rPr dirty="0" sz="3200" spc="-245">
                <a:latin typeface="Verdana"/>
                <a:cs typeface="Verdana"/>
              </a:rPr>
              <a:t> </a:t>
            </a:r>
            <a:r>
              <a:rPr dirty="0" sz="3200" spc="-50">
                <a:latin typeface="Verdana"/>
                <a:cs typeface="Verdana"/>
              </a:rPr>
              <a:t>portfolio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6779" rIns="0" bIns="0" rtlCol="0" vert="horz">
            <a:spAutoFit/>
          </a:bodyPr>
          <a:lstStyle/>
          <a:p>
            <a:pPr marL="413384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latin typeface="Cambria"/>
                <a:cs typeface="Cambria"/>
              </a:rPr>
              <a:t>AGENDA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332226" y="1440306"/>
            <a:ext cx="3846829" cy="38665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5270" indent="-255270">
              <a:lnSpc>
                <a:spcPct val="100000"/>
              </a:lnSpc>
              <a:spcBef>
                <a:spcPts val="95"/>
              </a:spcBef>
              <a:buSzPct val="82142"/>
              <a:buAutoNum type="arabicPeriod"/>
              <a:tabLst>
                <a:tab pos="255270" algn="l"/>
              </a:tabLst>
            </a:pPr>
            <a:r>
              <a:rPr dirty="0" sz="2800" spc="-290">
                <a:latin typeface="Arial MT"/>
                <a:cs typeface="Arial MT"/>
              </a:rPr>
              <a:t>Problem</a:t>
            </a:r>
            <a:r>
              <a:rPr dirty="0" sz="2800" spc="-95">
                <a:latin typeface="Arial MT"/>
                <a:cs typeface="Arial MT"/>
              </a:rPr>
              <a:t> </a:t>
            </a:r>
            <a:r>
              <a:rPr dirty="0" sz="2800" spc="-275">
                <a:latin typeface="Arial MT"/>
                <a:cs typeface="Arial MT"/>
              </a:rPr>
              <a:t>statement</a:t>
            </a:r>
            <a:endParaRPr sz="2800">
              <a:latin typeface="Arial MT"/>
              <a:cs typeface="Arial MT"/>
            </a:endParaRPr>
          </a:p>
          <a:p>
            <a:pPr marL="255270" indent="-255270">
              <a:lnSpc>
                <a:spcPct val="100000"/>
              </a:lnSpc>
              <a:buSzPct val="82142"/>
              <a:buAutoNum type="arabicPeriod"/>
              <a:tabLst>
                <a:tab pos="255270" algn="l"/>
              </a:tabLst>
            </a:pPr>
            <a:r>
              <a:rPr dirty="0" sz="2800" spc="-240">
                <a:latin typeface="Arial MT"/>
                <a:cs typeface="Arial MT"/>
              </a:rPr>
              <a:t>Project</a:t>
            </a:r>
            <a:r>
              <a:rPr dirty="0" sz="2800" spc="-125">
                <a:latin typeface="Arial MT"/>
                <a:cs typeface="Arial MT"/>
              </a:rPr>
              <a:t> </a:t>
            </a:r>
            <a:r>
              <a:rPr dirty="0" sz="2800" spc="-275">
                <a:latin typeface="Arial MT"/>
                <a:cs typeface="Arial MT"/>
              </a:rPr>
              <a:t>overview</a:t>
            </a:r>
            <a:endParaRPr sz="2800">
              <a:latin typeface="Arial MT"/>
              <a:cs typeface="Arial MT"/>
            </a:endParaRPr>
          </a:p>
          <a:p>
            <a:pPr marL="255270" indent="-255270">
              <a:lnSpc>
                <a:spcPct val="100000"/>
              </a:lnSpc>
              <a:buSzPct val="82142"/>
              <a:buAutoNum type="arabicPeriod"/>
              <a:tabLst>
                <a:tab pos="255270" algn="l"/>
              </a:tabLst>
            </a:pPr>
            <a:r>
              <a:rPr dirty="0" sz="2800" spc="-320">
                <a:latin typeface="Arial MT"/>
                <a:cs typeface="Arial MT"/>
              </a:rPr>
              <a:t>End</a:t>
            </a:r>
            <a:r>
              <a:rPr dirty="0" sz="2800" spc="-120">
                <a:latin typeface="Arial MT"/>
                <a:cs typeface="Arial MT"/>
              </a:rPr>
              <a:t> </a:t>
            </a:r>
            <a:r>
              <a:rPr dirty="0" sz="2800" spc="-280">
                <a:latin typeface="Arial MT"/>
                <a:cs typeface="Arial MT"/>
              </a:rPr>
              <a:t>user</a:t>
            </a:r>
            <a:endParaRPr sz="2800">
              <a:latin typeface="Arial MT"/>
              <a:cs typeface="Arial MT"/>
            </a:endParaRPr>
          </a:p>
          <a:p>
            <a:pPr marL="12700" marR="5080" indent="-12700">
              <a:lnSpc>
                <a:spcPct val="100000"/>
              </a:lnSpc>
              <a:buSzPct val="82142"/>
              <a:buAutoNum type="arabicPeriod"/>
              <a:tabLst>
                <a:tab pos="255270" algn="l"/>
              </a:tabLst>
            </a:pPr>
            <a:r>
              <a:rPr dirty="0" sz="2800" spc="-320">
                <a:latin typeface="Arial MT"/>
                <a:cs typeface="Arial MT"/>
              </a:rPr>
              <a:t>	</a:t>
            </a:r>
            <a:r>
              <a:rPr dirty="0" sz="2800" spc="-320">
                <a:latin typeface="Arial MT"/>
                <a:cs typeface="Arial MT"/>
              </a:rPr>
              <a:t>Tools</a:t>
            </a:r>
            <a:r>
              <a:rPr dirty="0" sz="2800" spc="-114">
                <a:latin typeface="Arial MT"/>
                <a:cs typeface="Arial MT"/>
              </a:rPr>
              <a:t> </a:t>
            </a:r>
            <a:r>
              <a:rPr dirty="0" sz="2800" spc="-305">
                <a:latin typeface="Arial MT"/>
                <a:cs typeface="Arial MT"/>
              </a:rPr>
              <a:t>and</a:t>
            </a:r>
            <a:r>
              <a:rPr dirty="0" sz="2800" spc="-130">
                <a:latin typeface="Arial MT"/>
                <a:cs typeface="Arial MT"/>
              </a:rPr>
              <a:t> </a:t>
            </a:r>
            <a:r>
              <a:rPr dirty="0" sz="2800" spc="-270">
                <a:latin typeface="Arial MT"/>
                <a:cs typeface="Arial MT"/>
              </a:rPr>
              <a:t>technologies </a:t>
            </a:r>
            <a:r>
              <a:rPr dirty="0" sz="2800" spc="-225">
                <a:latin typeface="Arial MT"/>
                <a:cs typeface="Arial MT"/>
              </a:rPr>
              <a:t>5.Portfolio</a:t>
            </a:r>
            <a:r>
              <a:rPr dirty="0" sz="2800" spc="-85">
                <a:latin typeface="Arial MT"/>
                <a:cs typeface="Arial MT"/>
              </a:rPr>
              <a:t> </a:t>
            </a:r>
            <a:r>
              <a:rPr dirty="0" sz="2800" spc="-270">
                <a:latin typeface="Arial MT"/>
                <a:cs typeface="Arial MT"/>
              </a:rPr>
              <a:t>design</a:t>
            </a:r>
            <a:r>
              <a:rPr dirty="0" sz="2800" spc="-130">
                <a:latin typeface="Arial MT"/>
                <a:cs typeface="Arial MT"/>
              </a:rPr>
              <a:t> </a:t>
            </a:r>
            <a:r>
              <a:rPr dirty="0" sz="2800" spc="-305">
                <a:latin typeface="Arial MT"/>
                <a:cs typeface="Arial MT"/>
              </a:rPr>
              <a:t>and</a:t>
            </a:r>
            <a:r>
              <a:rPr dirty="0" sz="2800" spc="-125">
                <a:latin typeface="Arial MT"/>
                <a:cs typeface="Arial MT"/>
              </a:rPr>
              <a:t> </a:t>
            </a:r>
            <a:r>
              <a:rPr dirty="0" sz="2800" spc="-210">
                <a:latin typeface="Arial MT"/>
                <a:cs typeface="Arial MT"/>
              </a:rPr>
              <a:t>layouts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800" spc="-265">
                <a:latin typeface="Arial MT"/>
                <a:cs typeface="Arial MT"/>
              </a:rPr>
              <a:t>6.Features</a:t>
            </a:r>
            <a:r>
              <a:rPr dirty="0" sz="2800" spc="-105">
                <a:latin typeface="Arial MT"/>
                <a:cs typeface="Arial MT"/>
              </a:rPr>
              <a:t> </a:t>
            </a:r>
            <a:r>
              <a:rPr dirty="0" sz="2800" spc="-305">
                <a:latin typeface="Arial MT"/>
                <a:cs typeface="Arial MT"/>
              </a:rPr>
              <a:t>and</a:t>
            </a:r>
            <a:r>
              <a:rPr dirty="0" sz="2800" spc="-114">
                <a:latin typeface="Arial MT"/>
                <a:cs typeface="Arial MT"/>
              </a:rPr>
              <a:t> </a:t>
            </a:r>
            <a:r>
              <a:rPr dirty="0" sz="2800" spc="-140">
                <a:latin typeface="Arial MT"/>
                <a:cs typeface="Arial MT"/>
              </a:rPr>
              <a:t>functionality</a:t>
            </a:r>
            <a:endParaRPr sz="2800">
              <a:latin typeface="Arial MT"/>
              <a:cs typeface="Arial MT"/>
            </a:endParaRPr>
          </a:p>
          <a:p>
            <a:pPr marL="12700" marR="391795">
              <a:lnSpc>
                <a:spcPct val="100000"/>
              </a:lnSpc>
              <a:spcBef>
                <a:spcPts val="5"/>
              </a:spcBef>
            </a:pPr>
            <a:r>
              <a:rPr dirty="0" sz="2800" spc="-250">
                <a:latin typeface="Arial MT"/>
                <a:cs typeface="Arial MT"/>
              </a:rPr>
              <a:t>7.Results</a:t>
            </a:r>
            <a:r>
              <a:rPr dirty="0" sz="2800" spc="-110">
                <a:latin typeface="Arial MT"/>
                <a:cs typeface="Arial MT"/>
              </a:rPr>
              <a:t> </a:t>
            </a:r>
            <a:r>
              <a:rPr dirty="0" sz="2800" spc="-305">
                <a:latin typeface="Arial MT"/>
                <a:cs typeface="Arial MT"/>
              </a:rPr>
              <a:t>and</a:t>
            </a:r>
            <a:r>
              <a:rPr dirty="0" sz="2800" spc="-135">
                <a:latin typeface="Arial MT"/>
                <a:cs typeface="Arial MT"/>
              </a:rPr>
              <a:t> </a:t>
            </a:r>
            <a:r>
              <a:rPr dirty="0" sz="2800" spc="-280">
                <a:latin typeface="Arial MT"/>
                <a:cs typeface="Arial MT"/>
              </a:rPr>
              <a:t>screenshots </a:t>
            </a:r>
            <a:r>
              <a:rPr dirty="0" sz="2800" spc="-275">
                <a:latin typeface="Arial MT"/>
                <a:cs typeface="Arial MT"/>
              </a:rPr>
              <a:t>8.Conclusion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800" spc="-260">
                <a:latin typeface="Arial MT"/>
                <a:cs typeface="Arial MT"/>
              </a:rPr>
              <a:t>9.Github</a:t>
            </a:r>
            <a:r>
              <a:rPr dirty="0" sz="2800" spc="-105">
                <a:latin typeface="Arial MT"/>
                <a:cs typeface="Arial MT"/>
              </a:rPr>
              <a:t> </a:t>
            </a:r>
            <a:r>
              <a:rPr dirty="0" sz="2800" spc="-20">
                <a:latin typeface="Arial MT"/>
                <a:cs typeface="Arial MT"/>
              </a:rPr>
              <a:t>link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838325" y="743458"/>
            <a:ext cx="7120890" cy="35337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95"/>
              </a:spcBef>
            </a:pPr>
            <a:r>
              <a:rPr dirty="0" sz="2800" spc="45">
                <a:latin typeface="Cambria"/>
                <a:cs typeface="Cambria"/>
              </a:rPr>
              <a:t>PROBLEM</a:t>
            </a:r>
            <a:r>
              <a:rPr dirty="0" sz="2800" spc="114">
                <a:latin typeface="Cambria"/>
                <a:cs typeface="Cambria"/>
              </a:rPr>
              <a:t> </a:t>
            </a:r>
            <a:r>
              <a:rPr dirty="0" sz="2800" spc="-10">
                <a:latin typeface="Cambria"/>
                <a:cs typeface="Cambria"/>
              </a:rPr>
              <a:t>STATEMENT</a:t>
            </a:r>
            <a:endParaRPr sz="2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819"/>
              </a:spcBef>
            </a:pPr>
            <a:endParaRPr sz="2800">
              <a:latin typeface="Cambria"/>
              <a:cs typeface="Cambria"/>
            </a:endParaRPr>
          </a:p>
          <a:p>
            <a:pPr algn="just" marL="12700" marR="5080">
              <a:lnSpc>
                <a:spcPct val="100000"/>
              </a:lnSpc>
            </a:pPr>
            <a:r>
              <a:rPr dirty="0" sz="2800" spc="-225">
                <a:latin typeface="Arial MT"/>
                <a:cs typeface="Arial MT"/>
              </a:rPr>
              <a:t>In</a:t>
            </a:r>
            <a:r>
              <a:rPr dirty="0" sz="2800" spc="-75">
                <a:latin typeface="Arial MT"/>
                <a:cs typeface="Arial MT"/>
              </a:rPr>
              <a:t> </a:t>
            </a:r>
            <a:r>
              <a:rPr dirty="0" sz="2800" spc="-270">
                <a:latin typeface="Arial MT"/>
                <a:cs typeface="Arial MT"/>
              </a:rPr>
              <a:t>todays</a:t>
            </a:r>
            <a:r>
              <a:rPr dirty="0" sz="2800" spc="-70">
                <a:latin typeface="Arial MT"/>
                <a:cs typeface="Arial MT"/>
              </a:rPr>
              <a:t> </a:t>
            </a:r>
            <a:r>
              <a:rPr dirty="0" sz="2800" spc="-204">
                <a:latin typeface="Arial MT"/>
                <a:cs typeface="Arial MT"/>
              </a:rPr>
              <a:t>digital</a:t>
            </a:r>
            <a:r>
              <a:rPr dirty="0" sz="2800" spc="-65">
                <a:latin typeface="Arial MT"/>
                <a:cs typeface="Arial MT"/>
              </a:rPr>
              <a:t> </a:t>
            </a:r>
            <a:r>
              <a:rPr dirty="0" sz="2800" spc="-265">
                <a:latin typeface="Arial MT"/>
                <a:cs typeface="Arial MT"/>
              </a:rPr>
              <a:t>era</a:t>
            </a:r>
            <a:r>
              <a:rPr dirty="0" sz="2800" spc="-75">
                <a:latin typeface="Arial MT"/>
                <a:cs typeface="Arial MT"/>
              </a:rPr>
              <a:t> </a:t>
            </a:r>
            <a:r>
              <a:rPr dirty="0" sz="2800" spc="-140">
                <a:latin typeface="Arial MT"/>
                <a:cs typeface="Arial MT"/>
              </a:rPr>
              <a:t>,</a:t>
            </a:r>
            <a:r>
              <a:rPr dirty="0" sz="2800" spc="-70">
                <a:latin typeface="Arial MT"/>
                <a:cs typeface="Arial MT"/>
              </a:rPr>
              <a:t> </a:t>
            </a:r>
            <a:r>
              <a:rPr dirty="0" sz="2800" spc="-215">
                <a:latin typeface="Arial MT"/>
                <a:cs typeface="Arial MT"/>
              </a:rPr>
              <a:t>traditional</a:t>
            </a:r>
            <a:r>
              <a:rPr dirty="0" sz="2800" spc="-60">
                <a:latin typeface="Arial MT"/>
                <a:cs typeface="Arial MT"/>
              </a:rPr>
              <a:t> </a:t>
            </a:r>
            <a:r>
              <a:rPr dirty="0" sz="2800" spc="-300">
                <a:latin typeface="Arial MT"/>
                <a:cs typeface="Arial MT"/>
              </a:rPr>
              <a:t>resumes</a:t>
            </a:r>
            <a:r>
              <a:rPr dirty="0" sz="2800" spc="-65">
                <a:latin typeface="Arial MT"/>
                <a:cs typeface="Arial MT"/>
              </a:rPr>
              <a:t> </a:t>
            </a:r>
            <a:r>
              <a:rPr dirty="0" sz="2800" spc="-265">
                <a:latin typeface="Arial MT"/>
                <a:cs typeface="Arial MT"/>
              </a:rPr>
              <a:t>alone</a:t>
            </a:r>
            <a:r>
              <a:rPr dirty="0" sz="2800" spc="-70">
                <a:latin typeface="Arial MT"/>
                <a:cs typeface="Arial MT"/>
              </a:rPr>
              <a:t> </a:t>
            </a:r>
            <a:r>
              <a:rPr dirty="0" sz="2800" spc="-265">
                <a:latin typeface="Arial MT"/>
                <a:cs typeface="Arial MT"/>
              </a:rPr>
              <a:t>are</a:t>
            </a:r>
            <a:r>
              <a:rPr dirty="0" sz="2800" spc="-75">
                <a:latin typeface="Arial MT"/>
                <a:cs typeface="Arial MT"/>
              </a:rPr>
              <a:t> </a:t>
            </a:r>
            <a:r>
              <a:rPr dirty="0" sz="2800" spc="-254">
                <a:latin typeface="Arial MT"/>
                <a:cs typeface="Arial MT"/>
              </a:rPr>
              <a:t>not</a:t>
            </a:r>
            <a:r>
              <a:rPr dirty="0" sz="2800" spc="-155">
                <a:latin typeface="Arial MT"/>
                <a:cs typeface="Arial MT"/>
              </a:rPr>
              <a:t> </a:t>
            </a:r>
            <a:r>
              <a:rPr dirty="0" sz="2800" spc="-305">
                <a:latin typeface="Arial MT"/>
                <a:cs typeface="Arial MT"/>
              </a:rPr>
              <a:t>enough</a:t>
            </a:r>
            <a:r>
              <a:rPr dirty="0" sz="2800" spc="595">
                <a:latin typeface="Arial MT"/>
                <a:cs typeface="Arial MT"/>
              </a:rPr>
              <a:t> </a:t>
            </a:r>
            <a:r>
              <a:rPr dirty="0" sz="2800" spc="-225">
                <a:latin typeface="Arial MT"/>
                <a:cs typeface="Arial MT"/>
              </a:rPr>
              <a:t>to</a:t>
            </a:r>
            <a:r>
              <a:rPr dirty="0" sz="2800" spc="595">
                <a:latin typeface="Arial MT"/>
                <a:cs typeface="Arial MT"/>
              </a:rPr>
              <a:t> </a:t>
            </a:r>
            <a:r>
              <a:rPr dirty="0" sz="2800" spc="-300">
                <a:latin typeface="Arial MT"/>
                <a:cs typeface="Arial MT"/>
              </a:rPr>
              <a:t>showcase</a:t>
            </a:r>
            <a:r>
              <a:rPr dirty="0" sz="2800" spc="600">
                <a:latin typeface="Arial MT"/>
                <a:cs typeface="Arial MT"/>
              </a:rPr>
              <a:t> </a:t>
            </a:r>
            <a:r>
              <a:rPr dirty="0" sz="2800" spc="-195">
                <a:latin typeface="Arial MT"/>
                <a:cs typeface="Arial MT"/>
              </a:rPr>
              <a:t>skills</a:t>
            </a:r>
            <a:r>
              <a:rPr dirty="0" sz="2800" spc="590">
                <a:latin typeface="Arial MT"/>
                <a:cs typeface="Arial MT"/>
              </a:rPr>
              <a:t> </a:t>
            </a:r>
            <a:r>
              <a:rPr dirty="0" sz="2800" spc="-305">
                <a:latin typeface="Arial MT"/>
                <a:cs typeface="Arial MT"/>
              </a:rPr>
              <a:t>and</a:t>
            </a:r>
            <a:r>
              <a:rPr dirty="0" sz="2800" spc="595">
                <a:latin typeface="Arial MT"/>
                <a:cs typeface="Arial MT"/>
              </a:rPr>
              <a:t> </a:t>
            </a:r>
            <a:r>
              <a:rPr dirty="0" sz="2800" spc="-235">
                <a:latin typeface="Arial MT"/>
                <a:cs typeface="Arial MT"/>
              </a:rPr>
              <a:t>project</a:t>
            </a:r>
            <a:r>
              <a:rPr dirty="0" sz="2800" spc="590">
                <a:latin typeface="Arial MT"/>
                <a:cs typeface="Arial MT"/>
              </a:rPr>
              <a:t> </a:t>
            </a:r>
            <a:r>
              <a:rPr dirty="0" sz="2800" spc="-225">
                <a:latin typeface="Arial MT"/>
                <a:cs typeface="Arial MT"/>
              </a:rPr>
              <a:t>effectively</a:t>
            </a:r>
            <a:r>
              <a:rPr dirty="0" sz="2800" spc="590">
                <a:latin typeface="Arial MT"/>
                <a:cs typeface="Arial MT"/>
              </a:rPr>
              <a:t> </a:t>
            </a:r>
            <a:r>
              <a:rPr dirty="0" sz="2800" spc="-140">
                <a:latin typeface="Arial MT"/>
                <a:cs typeface="Arial MT"/>
              </a:rPr>
              <a:t>. </a:t>
            </a:r>
            <a:r>
              <a:rPr dirty="0" sz="2800" spc="-330">
                <a:latin typeface="Arial MT"/>
                <a:cs typeface="Arial MT"/>
              </a:rPr>
              <a:t>many</a:t>
            </a:r>
            <a:r>
              <a:rPr dirty="0" sz="2800" spc="640">
                <a:latin typeface="Arial MT"/>
                <a:cs typeface="Arial MT"/>
              </a:rPr>
              <a:t> </a:t>
            </a:r>
            <a:r>
              <a:rPr dirty="0" sz="2800" spc="-254">
                <a:latin typeface="Arial MT"/>
                <a:cs typeface="Arial MT"/>
              </a:rPr>
              <a:t>students</a:t>
            </a:r>
            <a:r>
              <a:rPr dirty="0" sz="2800" spc="640">
                <a:latin typeface="Arial MT"/>
                <a:cs typeface="Arial MT"/>
              </a:rPr>
              <a:t> </a:t>
            </a:r>
            <a:r>
              <a:rPr dirty="0" sz="2800" spc="-305">
                <a:latin typeface="Arial MT"/>
                <a:cs typeface="Arial MT"/>
              </a:rPr>
              <a:t>and</a:t>
            </a:r>
            <a:r>
              <a:rPr dirty="0" sz="2800" spc="635">
                <a:latin typeface="Arial MT"/>
                <a:cs typeface="Arial MT"/>
              </a:rPr>
              <a:t> </a:t>
            </a:r>
            <a:r>
              <a:rPr dirty="0" sz="2800" spc="-250">
                <a:latin typeface="Arial MT"/>
                <a:cs typeface="Arial MT"/>
              </a:rPr>
              <a:t>professionals</a:t>
            </a:r>
            <a:r>
              <a:rPr dirty="0" sz="2800" spc="655">
                <a:latin typeface="Arial MT"/>
                <a:cs typeface="Arial MT"/>
              </a:rPr>
              <a:t> </a:t>
            </a:r>
            <a:r>
              <a:rPr dirty="0" sz="2800" spc="-245">
                <a:latin typeface="Arial MT"/>
                <a:cs typeface="Arial MT"/>
              </a:rPr>
              <a:t>lack</a:t>
            </a:r>
            <a:r>
              <a:rPr dirty="0" sz="2800" spc="655">
                <a:latin typeface="Arial MT"/>
                <a:cs typeface="Arial MT"/>
              </a:rPr>
              <a:t> </a:t>
            </a:r>
            <a:r>
              <a:rPr dirty="0" sz="2800" spc="-340">
                <a:latin typeface="Arial MT"/>
                <a:cs typeface="Arial MT"/>
              </a:rPr>
              <a:t>A</a:t>
            </a:r>
            <a:r>
              <a:rPr dirty="0" sz="2800" spc="505">
                <a:latin typeface="Arial MT"/>
                <a:cs typeface="Arial MT"/>
              </a:rPr>
              <a:t> </a:t>
            </a:r>
            <a:r>
              <a:rPr dirty="0" sz="2800" spc="-240">
                <a:latin typeface="Arial MT"/>
                <a:cs typeface="Arial MT"/>
              </a:rPr>
              <a:t>structured</a:t>
            </a:r>
            <a:r>
              <a:rPr dirty="0" sz="2800" spc="-155">
                <a:latin typeface="Arial MT"/>
                <a:cs typeface="Arial MT"/>
              </a:rPr>
              <a:t> </a:t>
            </a:r>
            <a:r>
              <a:rPr dirty="0" sz="2800" spc="-245">
                <a:latin typeface="Arial MT"/>
                <a:cs typeface="Arial MT"/>
              </a:rPr>
              <a:t>online</a:t>
            </a:r>
            <a:r>
              <a:rPr dirty="0" sz="2800" spc="675">
                <a:latin typeface="Arial MT"/>
                <a:cs typeface="Arial MT"/>
              </a:rPr>
              <a:t> </a:t>
            </a:r>
            <a:r>
              <a:rPr dirty="0" sz="2800" spc="-280">
                <a:latin typeface="Arial MT"/>
                <a:cs typeface="Arial MT"/>
              </a:rPr>
              <a:t>presence</a:t>
            </a:r>
            <a:r>
              <a:rPr dirty="0" sz="2800" spc="670">
                <a:latin typeface="Arial MT"/>
                <a:cs typeface="Arial MT"/>
              </a:rPr>
              <a:t> </a:t>
            </a:r>
            <a:r>
              <a:rPr dirty="0" sz="2800" spc="-225">
                <a:latin typeface="Arial MT"/>
                <a:cs typeface="Arial MT"/>
              </a:rPr>
              <a:t>to</a:t>
            </a:r>
            <a:r>
              <a:rPr dirty="0" sz="2800" spc="680">
                <a:latin typeface="Arial MT"/>
                <a:cs typeface="Arial MT"/>
              </a:rPr>
              <a:t> </a:t>
            </a:r>
            <a:r>
              <a:rPr dirty="0" sz="2800" spc="-229">
                <a:latin typeface="Arial MT"/>
                <a:cs typeface="Arial MT"/>
              </a:rPr>
              <a:t>highlights</a:t>
            </a:r>
            <a:r>
              <a:rPr dirty="0" sz="2800" spc="680">
                <a:latin typeface="Arial MT"/>
                <a:cs typeface="Arial MT"/>
              </a:rPr>
              <a:t> </a:t>
            </a:r>
            <a:r>
              <a:rPr dirty="0" sz="2800" spc="-210">
                <a:latin typeface="Arial MT"/>
                <a:cs typeface="Arial MT"/>
              </a:rPr>
              <a:t>their</a:t>
            </a:r>
            <a:r>
              <a:rPr dirty="0" sz="2800" spc="670">
                <a:latin typeface="Arial MT"/>
                <a:cs typeface="Arial MT"/>
              </a:rPr>
              <a:t> </a:t>
            </a:r>
            <a:r>
              <a:rPr dirty="0" sz="2800" spc="-260">
                <a:latin typeface="Arial MT"/>
                <a:cs typeface="Arial MT"/>
              </a:rPr>
              <a:t>works.</a:t>
            </a:r>
            <a:r>
              <a:rPr dirty="0" sz="2800" spc="680">
                <a:latin typeface="Arial MT"/>
                <a:cs typeface="Arial MT"/>
              </a:rPr>
              <a:t> </a:t>
            </a:r>
            <a:r>
              <a:rPr dirty="0" sz="2800" spc="-340">
                <a:latin typeface="Arial MT"/>
                <a:cs typeface="Arial MT"/>
              </a:rPr>
              <a:t>A</a:t>
            </a:r>
            <a:r>
              <a:rPr dirty="0" sz="2800" spc="545">
                <a:latin typeface="Arial MT"/>
                <a:cs typeface="Arial MT"/>
              </a:rPr>
              <a:t> </a:t>
            </a:r>
            <a:r>
              <a:rPr dirty="0" sz="2800" spc="-204">
                <a:latin typeface="Arial MT"/>
                <a:cs typeface="Arial MT"/>
              </a:rPr>
              <a:t>digital</a:t>
            </a:r>
            <a:r>
              <a:rPr dirty="0" sz="2800" spc="-155">
                <a:latin typeface="Arial MT"/>
                <a:cs typeface="Arial MT"/>
              </a:rPr>
              <a:t> </a:t>
            </a:r>
            <a:r>
              <a:rPr dirty="0" sz="2800" spc="-210">
                <a:latin typeface="Arial MT"/>
                <a:cs typeface="Arial MT"/>
              </a:rPr>
              <a:t>potfoli</a:t>
            </a:r>
            <a:r>
              <a:rPr dirty="0" sz="2800" spc="90">
                <a:latin typeface="Arial MT"/>
                <a:cs typeface="Arial MT"/>
              </a:rPr>
              <a:t> </a:t>
            </a:r>
            <a:r>
              <a:rPr dirty="0" sz="2800" spc="-260">
                <a:latin typeface="Arial MT"/>
                <a:cs typeface="Arial MT"/>
              </a:rPr>
              <a:t>provides</a:t>
            </a:r>
            <a:r>
              <a:rPr dirty="0" sz="2800" spc="85">
                <a:latin typeface="Arial MT"/>
                <a:cs typeface="Arial MT"/>
              </a:rPr>
              <a:t> </a:t>
            </a:r>
            <a:r>
              <a:rPr dirty="0" sz="2800" spc="-300">
                <a:latin typeface="Arial MT"/>
                <a:cs typeface="Arial MT"/>
              </a:rPr>
              <a:t>an</a:t>
            </a:r>
            <a:r>
              <a:rPr dirty="0" sz="2800" spc="90">
                <a:latin typeface="Arial MT"/>
                <a:cs typeface="Arial MT"/>
              </a:rPr>
              <a:t> </a:t>
            </a:r>
            <a:r>
              <a:rPr dirty="0" sz="2800" spc="-225">
                <a:latin typeface="Arial MT"/>
                <a:cs typeface="Arial MT"/>
              </a:rPr>
              <a:t>interactive</a:t>
            </a:r>
            <a:r>
              <a:rPr dirty="0" sz="2800" spc="90">
                <a:latin typeface="Arial MT"/>
                <a:cs typeface="Arial MT"/>
              </a:rPr>
              <a:t> </a:t>
            </a:r>
            <a:r>
              <a:rPr dirty="0" sz="2800" spc="-305">
                <a:latin typeface="Arial MT"/>
                <a:cs typeface="Arial MT"/>
              </a:rPr>
              <a:t>and</a:t>
            </a:r>
            <a:r>
              <a:rPr dirty="0" sz="2800" spc="100">
                <a:latin typeface="Arial MT"/>
                <a:cs typeface="Arial MT"/>
              </a:rPr>
              <a:t> </a:t>
            </a:r>
            <a:r>
              <a:rPr dirty="0" sz="2800" spc="-254">
                <a:latin typeface="Arial MT"/>
                <a:cs typeface="Arial MT"/>
              </a:rPr>
              <a:t>accessible</a:t>
            </a:r>
            <a:r>
              <a:rPr dirty="0" sz="2800" spc="95">
                <a:latin typeface="Arial MT"/>
                <a:cs typeface="Arial MT"/>
              </a:rPr>
              <a:t> </a:t>
            </a:r>
            <a:r>
              <a:rPr dirty="0" sz="2800" spc="-250">
                <a:latin typeface="Arial MT"/>
                <a:cs typeface="Arial MT"/>
              </a:rPr>
              <a:t>platform</a:t>
            </a:r>
            <a:r>
              <a:rPr dirty="0" sz="2800" spc="-155">
                <a:latin typeface="Arial MT"/>
                <a:cs typeface="Arial MT"/>
              </a:rPr>
              <a:t> </a:t>
            </a:r>
            <a:r>
              <a:rPr dirty="0" sz="2800" spc="-225">
                <a:latin typeface="Arial MT"/>
                <a:cs typeface="Arial MT"/>
              </a:rPr>
              <a:t>to</a:t>
            </a:r>
            <a:r>
              <a:rPr dirty="0" sz="2800" spc="-145">
                <a:latin typeface="Arial MT"/>
                <a:cs typeface="Arial MT"/>
              </a:rPr>
              <a:t> </a:t>
            </a:r>
            <a:r>
              <a:rPr dirty="0" sz="2800" spc="-260">
                <a:latin typeface="Arial MT"/>
                <a:cs typeface="Arial MT"/>
              </a:rPr>
              <a:t>present</a:t>
            </a:r>
            <a:r>
              <a:rPr dirty="0" sz="2800" spc="-135">
                <a:latin typeface="Arial MT"/>
                <a:cs typeface="Arial MT"/>
              </a:rPr>
              <a:t> </a:t>
            </a:r>
            <a:r>
              <a:rPr dirty="0" sz="2800" spc="-270">
                <a:latin typeface="Arial MT"/>
                <a:cs typeface="Arial MT"/>
              </a:rPr>
              <a:t>achievement,</a:t>
            </a:r>
            <a:r>
              <a:rPr dirty="0" sz="2800" spc="-110">
                <a:latin typeface="Arial MT"/>
                <a:cs typeface="Arial MT"/>
              </a:rPr>
              <a:t> </a:t>
            </a:r>
            <a:r>
              <a:rPr dirty="0" sz="2800" spc="-200">
                <a:latin typeface="Arial MT"/>
                <a:cs typeface="Arial MT"/>
              </a:rPr>
              <a:t>skills</a:t>
            </a:r>
            <a:r>
              <a:rPr dirty="0" sz="2800" spc="-120">
                <a:latin typeface="Arial MT"/>
                <a:cs typeface="Arial MT"/>
              </a:rPr>
              <a:t> </a:t>
            </a:r>
            <a:r>
              <a:rPr dirty="0" sz="2800" spc="-140">
                <a:latin typeface="Arial MT"/>
                <a:cs typeface="Arial MT"/>
              </a:rPr>
              <a:t>,</a:t>
            </a:r>
            <a:r>
              <a:rPr dirty="0" sz="2800" spc="-145">
                <a:latin typeface="Arial MT"/>
                <a:cs typeface="Arial MT"/>
              </a:rPr>
              <a:t> </a:t>
            </a:r>
            <a:r>
              <a:rPr dirty="0" sz="2800" spc="-305">
                <a:latin typeface="Arial MT"/>
                <a:cs typeface="Arial MT"/>
              </a:rPr>
              <a:t>and</a:t>
            </a:r>
            <a:r>
              <a:rPr dirty="0" sz="2800" spc="-135">
                <a:latin typeface="Arial MT"/>
                <a:cs typeface="Arial MT"/>
              </a:rPr>
              <a:t> </a:t>
            </a:r>
            <a:r>
              <a:rPr dirty="0" sz="2800" spc="-260">
                <a:latin typeface="Arial MT"/>
                <a:cs typeface="Arial MT"/>
              </a:rPr>
              <a:t>experiences.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35795" y="3808476"/>
            <a:ext cx="2778252" cy="277825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105025" y="743458"/>
            <a:ext cx="8954770" cy="31057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135">
                <a:latin typeface="Cambria"/>
                <a:cs typeface="Cambria"/>
              </a:rPr>
              <a:t>PROJECT</a:t>
            </a:r>
            <a:r>
              <a:rPr dirty="0" sz="2800" spc="-125">
                <a:latin typeface="Cambria"/>
                <a:cs typeface="Cambria"/>
              </a:rPr>
              <a:t> </a:t>
            </a:r>
            <a:r>
              <a:rPr dirty="0" sz="2800" spc="-10">
                <a:latin typeface="Cambria"/>
                <a:cs typeface="Cambria"/>
              </a:rPr>
              <a:t>OVERVIEW</a:t>
            </a:r>
            <a:endParaRPr sz="28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890"/>
              </a:spcBef>
            </a:pPr>
            <a:endParaRPr sz="2800">
              <a:latin typeface="Cambria"/>
              <a:cs typeface="Cambria"/>
            </a:endParaRPr>
          </a:p>
          <a:p>
            <a:pPr marL="347345" indent="-334645">
              <a:lnSpc>
                <a:spcPct val="100000"/>
              </a:lnSpc>
              <a:buSzPct val="96428"/>
              <a:buFont typeface="Wingdings"/>
              <a:buChar char=""/>
              <a:tabLst>
                <a:tab pos="347345" algn="l"/>
              </a:tabLst>
            </a:pPr>
            <a:r>
              <a:rPr dirty="0" sz="2800" spc="-229">
                <a:latin typeface="Arial MT"/>
                <a:cs typeface="Arial MT"/>
              </a:rPr>
              <a:t>Brief</a:t>
            </a:r>
            <a:r>
              <a:rPr dirty="0" sz="2800" spc="-114">
                <a:latin typeface="Arial MT"/>
                <a:cs typeface="Arial MT"/>
              </a:rPr>
              <a:t> </a:t>
            </a:r>
            <a:r>
              <a:rPr dirty="0" sz="2800" spc="-315">
                <a:latin typeface="Arial MT"/>
                <a:cs typeface="Arial MT"/>
              </a:rPr>
              <a:t>summary</a:t>
            </a:r>
            <a:r>
              <a:rPr dirty="0" sz="2800" spc="-130">
                <a:latin typeface="Arial MT"/>
                <a:cs typeface="Arial MT"/>
              </a:rPr>
              <a:t> </a:t>
            </a:r>
            <a:r>
              <a:rPr dirty="0" sz="2800" spc="-229">
                <a:latin typeface="Arial MT"/>
                <a:cs typeface="Arial MT"/>
              </a:rPr>
              <a:t>of</a:t>
            </a:r>
            <a:r>
              <a:rPr dirty="0" sz="2800" spc="-114">
                <a:latin typeface="Arial MT"/>
                <a:cs typeface="Arial MT"/>
              </a:rPr>
              <a:t> </a:t>
            </a:r>
            <a:r>
              <a:rPr dirty="0" sz="2800" spc="-260">
                <a:latin typeface="Arial MT"/>
                <a:cs typeface="Arial MT"/>
              </a:rPr>
              <a:t>your</a:t>
            </a:r>
            <a:r>
              <a:rPr dirty="0" sz="2800" spc="-114">
                <a:latin typeface="Arial MT"/>
                <a:cs typeface="Arial MT"/>
              </a:rPr>
              <a:t> </a:t>
            </a:r>
            <a:r>
              <a:rPr dirty="0" sz="2800" spc="-80">
                <a:latin typeface="Arial MT"/>
                <a:cs typeface="Arial MT"/>
              </a:rPr>
              <a:t>project.</a:t>
            </a:r>
            <a:endParaRPr sz="2800">
              <a:latin typeface="Arial MT"/>
              <a:cs typeface="Arial MT"/>
            </a:endParaRPr>
          </a:p>
          <a:p>
            <a:pPr marL="347345" indent="-334645">
              <a:lnSpc>
                <a:spcPct val="100000"/>
              </a:lnSpc>
              <a:spcBef>
                <a:spcPts val="1680"/>
              </a:spcBef>
              <a:buSzPct val="96428"/>
              <a:buFont typeface="Wingdings"/>
              <a:buChar char=""/>
              <a:tabLst>
                <a:tab pos="347345" algn="l"/>
              </a:tabLst>
            </a:pPr>
            <a:r>
              <a:rPr dirty="0" sz="2800" spc="-315">
                <a:latin typeface="Arial MT"/>
                <a:cs typeface="Arial MT"/>
              </a:rPr>
              <a:t>What</a:t>
            </a:r>
            <a:r>
              <a:rPr dirty="0" sz="2800" spc="-125">
                <a:latin typeface="Arial MT"/>
                <a:cs typeface="Arial MT"/>
              </a:rPr>
              <a:t> </a:t>
            </a:r>
            <a:r>
              <a:rPr dirty="0" sz="2800" spc="-260">
                <a:latin typeface="Arial MT"/>
                <a:cs typeface="Arial MT"/>
              </a:rPr>
              <a:t>your</a:t>
            </a:r>
            <a:r>
              <a:rPr dirty="0" sz="2800" spc="-120">
                <a:latin typeface="Arial MT"/>
                <a:cs typeface="Arial MT"/>
              </a:rPr>
              <a:t> </a:t>
            </a:r>
            <a:r>
              <a:rPr dirty="0" sz="2800" spc="-225">
                <a:latin typeface="Arial MT"/>
                <a:cs typeface="Arial MT"/>
              </a:rPr>
              <a:t>portfolio</a:t>
            </a:r>
            <a:r>
              <a:rPr dirty="0" sz="2800" spc="-105">
                <a:latin typeface="Arial MT"/>
                <a:cs typeface="Arial MT"/>
              </a:rPr>
              <a:t> </a:t>
            </a:r>
            <a:r>
              <a:rPr dirty="0" sz="2800" spc="-254">
                <a:latin typeface="Arial MT"/>
                <a:cs typeface="Arial MT"/>
              </a:rPr>
              <a:t>contains(about</a:t>
            </a:r>
            <a:r>
              <a:rPr dirty="0" sz="2800" spc="-75">
                <a:latin typeface="Arial MT"/>
                <a:cs typeface="Arial MT"/>
              </a:rPr>
              <a:t> </a:t>
            </a:r>
            <a:r>
              <a:rPr dirty="0" sz="2800" spc="-375">
                <a:latin typeface="Arial MT"/>
                <a:cs typeface="Arial MT"/>
              </a:rPr>
              <a:t>me</a:t>
            </a:r>
            <a:r>
              <a:rPr dirty="0" sz="2800" spc="-125">
                <a:latin typeface="Arial MT"/>
                <a:cs typeface="Arial MT"/>
              </a:rPr>
              <a:t> </a:t>
            </a:r>
            <a:r>
              <a:rPr dirty="0" sz="2800" spc="-145">
                <a:latin typeface="Arial MT"/>
                <a:cs typeface="Arial MT"/>
              </a:rPr>
              <a:t>,</a:t>
            </a:r>
            <a:r>
              <a:rPr dirty="0" sz="2800" spc="-120">
                <a:latin typeface="Arial MT"/>
                <a:cs typeface="Arial MT"/>
              </a:rPr>
              <a:t> </a:t>
            </a:r>
            <a:r>
              <a:rPr dirty="0" sz="2800" spc="-245">
                <a:latin typeface="Arial MT"/>
                <a:cs typeface="Arial MT"/>
              </a:rPr>
              <a:t>projects</a:t>
            </a:r>
            <a:r>
              <a:rPr dirty="0" sz="2800" spc="-105">
                <a:latin typeface="Arial MT"/>
                <a:cs typeface="Arial MT"/>
              </a:rPr>
              <a:t> </a:t>
            </a:r>
            <a:r>
              <a:rPr dirty="0" sz="2800" spc="-145">
                <a:latin typeface="Arial MT"/>
                <a:cs typeface="Arial MT"/>
              </a:rPr>
              <a:t>,</a:t>
            </a:r>
            <a:r>
              <a:rPr dirty="0" sz="2800" spc="-120">
                <a:latin typeface="Arial MT"/>
                <a:cs typeface="Arial MT"/>
              </a:rPr>
              <a:t> </a:t>
            </a:r>
            <a:r>
              <a:rPr dirty="0" sz="2800" spc="-204">
                <a:latin typeface="Arial MT"/>
                <a:cs typeface="Arial MT"/>
              </a:rPr>
              <a:t>skills</a:t>
            </a:r>
            <a:r>
              <a:rPr dirty="0" sz="2800" spc="-100">
                <a:latin typeface="Arial MT"/>
                <a:cs typeface="Arial MT"/>
              </a:rPr>
              <a:t> </a:t>
            </a:r>
            <a:r>
              <a:rPr dirty="0" sz="2800" spc="-145">
                <a:latin typeface="Arial MT"/>
                <a:cs typeface="Arial MT"/>
              </a:rPr>
              <a:t>,</a:t>
            </a:r>
            <a:r>
              <a:rPr dirty="0" sz="2800" spc="-120">
                <a:latin typeface="Arial MT"/>
                <a:cs typeface="Arial MT"/>
              </a:rPr>
              <a:t> </a:t>
            </a:r>
            <a:r>
              <a:rPr dirty="0" sz="2800" spc="-85">
                <a:latin typeface="Arial MT"/>
                <a:cs typeface="Arial MT"/>
              </a:rPr>
              <a:t>contacts)</a:t>
            </a:r>
            <a:endParaRPr sz="2800">
              <a:latin typeface="Arial MT"/>
              <a:cs typeface="Arial MT"/>
            </a:endParaRPr>
          </a:p>
          <a:p>
            <a:pPr marL="347345" indent="-335280">
              <a:lnSpc>
                <a:spcPct val="100000"/>
              </a:lnSpc>
              <a:spcBef>
                <a:spcPts val="1680"/>
              </a:spcBef>
              <a:buSzPct val="96428"/>
              <a:buFont typeface="Wingdings"/>
              <a:buChar char=""/>
              <a:tabLst>
                <a:tab pos="347345" algn="l"/>
              </a:tabLst>
            </a:pPr>
            <a:r>
              <a:rPr dirty="0" sz="2800" spc="-295">
                <a:latin typeface="Arial MT"/>
                <a:cs typeface="Arial MT"/>
              </a:rPr>
              <a:t>Main</a:t>
            </a:r>
            <a:r>
              <a:rPr dirty="0" sz="2800" spc="-110">
                <a:latin typeface="Arial MT"/>
                <a:cs typeface="Arial MT"/>
              </a:rPr>
              <a:t> </a:t>
            </a:r>
            <a:r>
              <a:rPr dirty="0" sz="2800" spc="-245">
                <a:latin typeface="Arial MT"/>
                <a:cs typeface="Arial MT"/>
              </a:rPr>
              <a:t>idea:</a:t>
            </a:r>
            <a:r>
              <a:rPr dirty="0" sz="2800" spc="-120">
                <a:latin typeface="Arial MT"/>
                <a:cs typeface="Arial MT"/>
              </a:rPr>
              <a:t> </a:t>
            </a:r>
            <a:r>
              <a:rPr dirty="0" sz="2800" spc="-300">
                <a:latin typeface="Arial MT"/>
                <a:cs typeface="Arial MT"/>
              </a:rPr>
              <a:t>showcase</a:t>
            </a:r>
            <a:r>
              <a:rPr dirty="0" sz="2800" spc="-100">
                <a:latin typeface="Arial MT"/>
                <a:cs typeface="Arial MT"/>
              </a:rPr>
              <a:t> </a:t>
            </a:r>
            <a:r>
              <a:rPr dirty="0" sz="2800" spc="-265">
                <a:latin typeface="Arial MT"/>
                <a:cs typeface="Arial MT"/>
              </a:rPr>
              <a:t>personal</a:t>
            </a:r>
            <a:r>
              <a:rPr dirty="0" sz="2800" spc="-125">
                <a:latin typeface="Arial MT"/>
                <a:cs typeface="Arial MT"/>
              </a:rPr>
              <a:t> </a:t>
            </a:r>
            <a:r>
              <a:rPr dirty="0" sz="2800" spc="-280">
                <a:latin typeface="Arial MT"/>
                <a:cs typeface="Arial MT"/>
              </a:rPr>
              <a:t>achievements</a:t>
            </a:r>
            <a:r>
              <a:rPr dirty="0" sz="2800" spc="-105">
                <a:latin typeface="Arial MT"/>
                <a:cs typeface="Arial MT"/>
              </a:rPr>
              <a:t> </a:t>
            </a:r>
            <a:r>
              <a:rPr dirty="0" sz="2800" spc="-145">
                <a:latin typeface="Arial MT"/>
                <a:cs typeface="Arial MT"/>
              </a:rPr>
              <a:t>,</a:t>
            </a:r>
            <a:r>
              <a:rPr dirty="0" sz="2800" spc="-120">
                <a:latin typeface="Arial MT"/>
                <a:cs typeface="Arial MT"/>
              </a:rPr>
              <a:t> </a:t>
            </a:r>
            <a:r>
              <a:rPr dirty="0" sz="2800" spc="-204">
                <a:latin typeface="Arial MT"/>
                <a:cs typeface="Arial MT"/>
              </a:rPr>
              <a:t>skills</a:t>
            </a:r>
            <a:r>
              <a:rPr dirty="0" sz="2800" spc="-110">
                <a:latin typeface="Arial MT"/>
                <a:cs typeface="Arial MT"/>
              </a:rPr>
              <a:t> </a:t>
            </a:r>
            <a:r>
              <a:rPr dirty="0" sz="2800" spc="-145">
                <a:latin typeface="Arial MT"/>
                <a:cs typeface="Arial MT"/>
              </a:rPr>
              <a:t>,</a:t>
            </a:r>
            <a:r>
              <a:rPr dirty="0" sz="2800" spc="-114">
                <a:latin typeface="Arial MT"/>
                <a:cs typeface="Arial MT"/>
              </a:rPr>
              <a:t> </a:t>
            </a:r>
            <a:r>
              <a:rPr dirty="0" sz="2800" spc="-305">
                <a:latin typeface="Arial MT"/>
                <a:cs typeface="Arial MT"/>
              </a:rPr>
              <a:t>and</a:t>
            </a:r>
            <a:r>
              <a:rPr dirty="0" sz="2800" spc="-110">
                <a:latin typeface="Arial MT"/>
                <a:cs typeface="Arial MT"/>
              </a:rPr>
              <a:t> </a:t>
            </a:r>
            <a:r>
              <a:rPr dirty="0" sz="2800" spc="-135">
                <a:latin typeface="Arial MT"/>
                <a:cs typeface="Arial MT"/>
              </a:rPr>
              <a:t>projects.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0335" y="777621"/>
            <a:ext cx="369189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mbria"/>
                <a:cs typeface="Cambria"/>
              </a:rPr>
              <a:t>WHO</a:t>
            </a:r>
            <a:r>
              <a:rPr dirty="0" sz="2400" spc="25">
                <a:latin typeface="Cambria"/>
                <a:cs typeface="Cambria"/>
              </a:rPr>
              <a:t> </a:t>
            </a:r>
            <a:r>
              <a:rPr dirty="0" sz="2400" spc="55">
                <a:latin typeface="Cambria"/>
                <a:cs typeface="Cambria"/>
              </a:rPr>
              <a:t>ARE</a:t>
            </a:r>
            <a:r>
              <a:rPr dirty="0" sz="2400" spc="20">
                <a:latin typeface="Cambria"/>
                <a:cs typeface="Cambria"/>
              </a:rPr>
              <a:t> </a:t>
            </a:r>
            <a:r>
              <a:rPr dirty="0" sz="2400" spc="55">
                <a:latin typeface="Cambria"/>
                <a:cs typeface="Cambria"/>
              </a:rPr>
              <a:t>THE</a:t>
            </a:r>
            <a:r>
              <a:rPr dirty="0" sz="2400" spc="2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END</a:t>
            </a:r>
            <a:r>
              <a:rPr dirty="0" sz="2400" spc="40">
                <a:latin typeface="Cambria"/>
                <a:cs typeface="Cambria"/>
              </a:rPr>
              <a:t> </a:t>
            </a:r>
            <a:r>
              <a:rPr dirty="0" sz="2400" spc="125">
                <a:latin typeface="Cambria"/>
                <a:cs typeface="Cambria"/>
              </a:rPr>
              <a:t>USER?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216023" y="1173341"/>
            <a:ext cx="8609965" cy="4717415"/>
          </a:xfrm>
          <a:prstGeom prst="rect">
            <a:avLst/>
          </a:prstGeom>
        </p:spPr>
        <p:txBody>
          <a:bodyPr wrap="square" lIns="0" tIns="2095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650"/>
              </a:spcBef>
            </a:pPr>
            <a:r>
              <a:rPr dirty="0" sz="2400" spc="114">
                <a:latin typeface="Arial MT"/>
                <a:cs typeface="Arial MT"/>
              </a:rPr>
              <a:t>Student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000" spc="-415">
                <a:latin typeface="Verdana"/>
                <a:cs typeface="Verdana"/>
              </a:rPr>
              <a:t>:</a:t>
            </a:r>
            <a:endParaRPr sz="2000">
              <a:latin typeface="Verdana"/>
              <a:cs typeface="Verdana"/>
            </a:endParaRPr>
          </a:p>
          <a:p>
            <a:pPr marL="1727200" marR="5080" indent="-342900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1727200" algn="l"/>
              </a:tabLst>
            </a:pPr>
            <a:r>
              <a:rPr dirty="0" sz="2000" spc="-70">
                <a:latin typeface="Verdana"/>
                <a:cs typeface="Verdana"/>
              </a:rPr>
              <a:t>Student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are</a:t>
            </a:r>
            <a:r>
              <a:rPr dirty="0" sz="2000" spc="-14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the</a:t>
            </a:r>
            <a:r>
              <a:rPr dirty="0" sz="2000" spc="-14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foundation</a:t>
            </a:r>
            <a:r>
              <a:rPr dirty="0" sz="2000" spc="-13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of</a:t>
            </a:r>
            <a:r>
              <a:rPr dirty="0" sz="2000" spc="-125">
                <a:latin typeface="Verdana"/>
                <a:cs typeface="Verdana"/>
              </a:rPr>
              <a:t> </a:t>
            </a:r>
            <a:r>
              <a:rPr dirty="0" sz="2000" spc="165">
                <a:latin typeface="Verdana"/>
                <a:cs typeface="Verdana"/>
              </a:rPr>
              <a:t>a</a:t>
            </a:r>
            <a:r>
              <a:rPr dirty="0" sz="2000" spc="-140">
                <a:latin typeface="Verdana"/>
                <a:cs typeface="Verdana"/>
              </a:rPr>
              <a:t> </a:t>
            </a:r>
            <a:r>
              <a:rPr dirty="0" sz="2000" spc="-35">
                <a:latin typeface="Verdana"/>
                <a:cs typeface="Verdana"/>
              </a:rPr>
              <a:t>nation’s</a:t>
            </a:r>
            <a:r>
              <a:rPr dirty="0" sz="2000" spc="-145">
                <a:latin typeface="Verdana"/>
                <a:cs typeface="Verdana"/>
              </a:rPr>
              <a:t> </a:t>
            </a:r>
            <a:r>
              <a:rPr dirty="0" sz="2000" spc="-80">
                <a:latin typeface="Verdana"/>
                <a:cs typeface="Verdana"/>
              </a:rPr>
              <a:t>future</a:t>
            </a:r>
            <a:r>
              <a:rPr dirty="0" sz="2000" spc="-165">
                <a:latin typeface="Verdana"/>
                <a:cs typeface="Verdana"/>
              </a:rPr>
              <a:t> </a:t>
            </a:r>
            <a:r>
              <a:rPr dirty="0" sz="2000" spc="-180">
                <a:latin typeface="Verdana"/>
                <a:cs typeface="Verdana"/>
              </a:rPr>
              <a:t>,</a:t>
            </a:r>
            <a:r>
              <a:rPr dirty="0" sz="2000" spc="-13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tasked </a:t>
            </a:r>
            <a:r>
              <a:rPr dirty="0" sz="2000" spc="-75">
                <a:latin typeface="Verdana"/>
                <a:cs typeface="Verdana"/>
              </a:rPr>
              <a:t>with</a:t>
            </a:r>
            <a:r>
              <a:rPr dirty="0" sz="2000" spc="-13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the</a:t>
            </a:r>
            <a:r>
              <a:rPr dirty="0" sz="2000" spc="-135">
                <a:latin typeface="Verdana"/>
                <a:cs typeface="Verdana"/>
              </a:rPr>
              <a:t> </a:t>
            </a:r>
            <a:r>
              <a:rPr dirty="0" sz="2000" spc="-50">
                <a:latin typeface="Verdana"/>
                <a:cs typeface="Verdana"/>
              </a:rPr>
              <a:t>important</a:t>
            </a:r>
            <a:r>
              <a:rPr dirty="0" sz="2000" spc="-140">
                <a:latin typeface="Verdana"/>
                <a:cs typeface="Verdana"/>
              </a:rPr>
              <a:t> </a:t>
            </a:r>
            <a:r>
              <a:rPr dirty="0" sz="2000" spc="-95">
                <a:latin typeface="Verdana"/>
                <a:cs typeface="Verdana"/>
              </a:rPr>
              <a:t>responsibility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of</a:t>
            </a:r>
            <a:r>
              <a:rPr dirty="0" sz="2000" spc="-12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acquiring</a:t>
            </a:r>
            <a:r>
              <a:rPr dirty="0" sz="2000" spc="-11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knowledge </a:t>
            </a:r>
            <a:r>
              <a:rPr dirty="0" sz="2000" spc="70">
                <a:latin typeface="Verdana"/>
                <a:cs typeface="Verdana"/>
              </a:rPr>
              <a:t>and</a:t>
            </a:r>
            <a:r>
              <a:rPr dirty="0" sz="2000" spc="-10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developing</a:t>
            </a:r>
            <a:r>
              <a:rPr dirty="0" sz="2000" spc="-125">
                <a:latin typeface="Verdana"/>
                <a:cs typeface="Verdana"/>
              </a:rPr>
              <a:t> </a:t>
            </a:r>
            <a:r>
              <a:rPr dirty="0" sz="2000" spc="-40">
                <a:latin typeface="Verdana"/>
                <a:cs typeface="Verdana"/>
              </a:rPr>
              <a:t>discipline</a:t>
            </a:r>
            <a:r>
              <a:rPr dirty="0" sz="2000" spc="-80">
                <a:latin typeface="Verdana"/>
                <a:cs typeface="Verdana"/>
              </a:rPr>
              <a:t> </a:t>
            </a:r>
            <a:r>
              <a:rPr dirty="0" sz="2000" spc="-50">
                <a:latin typeface="Verdana"/>
                <a:cs typeface="Verdana"/>
              </a:rPr>
              <a:t>through</a:t>
            </a:r>
            <a:r>
              <a:rPr dirty="0" sz="2000" spc="-120">
                <a:latin typeface="Verdana"/>
                <a:cs typeface="Verdana"/>
              </a:rPr>
              <a:t> </a:t>
            </a:r>
            <a:r>
              <a:rPr dirty="0" sz="2000" spc="-45">
                <a:latin typeface="Verdana"/>
                <a:cs typeface="Verdana"/>
              </a:rPr>
              <a:t>learning</a:t>
            </a:r>
            <a:r>
              <a:rPr dirty="0" sz="2000" spc="-110">
                <a:latin typeface="Verdana"/>
                <a:cs typeface="Verdana"/>
              </a:rPr>
              <a:t> </a:t>
            </a:r>
            <a:r>
              <a:rPr dirty="0" sz="2000" spc="70">
                <a:latin typeface="Verdana"/>
                <a:cs typeface="Verdana"/>
              </a:rPr>
              <a:t>and</a:t>
            </a:r>
            <a:r>
              <a:rPr dirty="0" sz="2000" spc="-10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self- </a:t>
            </a:r>
            <a:r>
              <a:rPr dirty="0" sz="2000" spc="-40">
                <a:latin typeface="Verdana"/>
                <a:cs typeface="Verdana"/>
              </a:rPr>
              <a:t>discovery</a:t>
            </a:r>
            <a:r>
              <a:rPr dirty="0" sz="2000" spc="-125">
                <a:latin typeface="Verdana"/>
                <a:cs typeface="Verdana"/>
              </a:rPr>
              <a:t> </a:t>
            </a:r>
            <a:r>
              <a:rPr dirty="0" sz="2000" spc="-105">
                <a:latin typeface="Verdana"/>
                <a:cs typeface="Verdana"/>
              </a:rPr>
              <a:t>in</a:t>
            </a:r>
            <a:r>
              <a:rPr dirty="0" sz="2000" spc="-114">
                <a:latin typeface="Verdana"/>
                <a:cs typeface="Verdana"/>
              </a:rPr>
              <a:t> </a:t>
            </a:r>
            <a:r>
              <a:rPr dirty="0" sz="2000" spc="-95">
                <a:latin typeface="Verdana"/>
                <a:cs typeface="Verdana"/>
              </a:rPr>
              <a:t>their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-50">
                <a:latin typeface="Verdana"/>
                <a:cs typeface="Verdana"/>
              </a:rPr>
              <a:t>formation</a:t>
            </a:r>
            <a:r>
              <a:rPr dirty="0" sz="2000" spc="-13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year.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170"/>
              </a:spcBef>
              <a:buFont typeface="Wingdings"/>
              <a:buChar char=""/>
            </a:pPr>
            <a:endParaRPr sz="2000">
              <a:latin typeface="Verdana"/>
              <a:cs typeface="Verdana"/>
            </a:endParaRPr>
          </a:p>
          <a:p>
            <a:pPr marL="1727200" marR="187960" indent="-342900">
              <a:lnSpc>
                <a:spcPct val="150000"/>
              </a:lnSpc>
              <a:buFont typeface="Wingdings"/>
              <a:buChar char=""/>
              <a:tabLst>
                <a:tab pos="1727200" algn="l"/>
                <a:tab pos="2813685" algn="l"/>
              </a:tabLst>
            </a:pPr>
            <a:r>
              <a:rPr dirty="0" sz="2000" spc="-70">
                <a:latin typeface="Verdana"/>
                <a:cs typeface="Verdana"/>
              </a:rPr>
              <a:t>Student</a:t>
            </a:r>
            <a:r>
              <a:rPr dirty="0" sz="2000" spc="-140">
                <a:latin typeface="Verdana"/>
                <a:cs typeface="Verdana"/>
              </a:rPr>
              <a:t> </a:t>
            </a:r>
            <a:r>
              <a:rPr dirty="0" sz="2000" spc="-75">
                <a:latin typeface="Verdana"/>
                <a:cs typeface="Verdana"/>
              </a:rPr>
              <a:t>life</a:t>
            </a:r>
            <a:r>
              <a:rPr dirty="0" sz="2000" spc="-110">
                <a:latin typeface="Verdana"/>
                <a:cs typeface="Verdana"/>
              </a:rPr>
              <a:t> </a:t>
            </a:r>
            <a:r>
              <a:rPr dirty="0" sz="2000" spc="-50">
                <a:latin typeface="Verdana"/>
                <a:cs typeface="Verdana"/>
              </a:rPr>
              <a:t>offer</a:t>
            </a:r>
            <a:r>
              <a:rPr dirty="0" sz="2000" spc="-125">
                <a:latin typeface="Verdana"/>
                <a:cs typeface="Verdana"/>
              </a:rPr>
              <a:t> </a:t>
            </a:r>
            <a:r>
              <a:rPr dirty="0" sz="2000" spc="165">
                <a:latin typeface="Verdana"/>
                <a:cs typeface="Verdana"/>
              </a:rPr>
              <a:t>a</a:t>
            </a:r>
            <a:r>
              <a:rPr dirty="0" sz="2000" spc="-100">
                <a:latin typeface="Verdana"/>
                <a:cs typeface="Verdana"/>
              </a:rPr>
              <a:t> </a:t>
            </a:r>
            <a:r>
              <a:rPr dirty="0" sz="2000" spc="-20">
                <a:latin typeface="Verdana"/>
                <a:cs typeface="Verdana"/>
              </a:rPr>
              <a:t>unique</a:t>
            </a:r>
            <a:r>
              <a:rPr dirty="0" sz="2000" spc="-13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blend</a:t>
            </a:r>
            <a:r>
              <a:rPr dirty="0" sz="2000" spc="-12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of</a:t>
            </a:r>
            <a:r>
              <a:rPr dirty="0" sz="2000" spc="-110">
                <a:latin typeface="Verdana"/>
                <a:cs typeface="Verdana"/>
              </a:rPr>
              <a:t> </a:t>
            </a:r>
            <a:r>
              <a:rPr dirty="0" sz="2000" spc="90">
                <a:latin typeface="Verdana"/>
                <a:cs typeface="Verdana"/>
              </a:rPr>
              <a:t>academic </a:t>
            </a:r>
            <a:r>
              <a:rPr dirty="0" sz="2000">
                <a:latin typeface="Verdana"/>
                <a:cs typeface="Verdana"/>
              </a:rPr>
              <a:t>challenges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-180">
                <a:latin typeface="Verdana"/>
                <a:cs typeface="Verdana"/>
              </a:rPr>
              <a:t>,</a:t>
            </a:r>
            <a:r>
              <a:rPr dirty="0" sz="2000" spc="-130">
                <a:latin typeface="Verdana"/>
                <a:cs typeface="Verdana"/>
              </a:rPr>
              <a:t> </a:t>
            </a:r>
            <a:r>
              <a:rPr dirty="0" sz="2000" spc="-20">
                <a:latin typeface="Verdana"/>
                <a:cs typeface="Verdana"/>
              </a:rPr>
              <a:t>social</a:t>
            </a:r>
            <a:r>
              <a:rPr dirty="0" sz="2000" spc="-135">
                <a:latin typeface="Verdana"/>
                <a:cs typeface="Verdana"/>
              </a:rPr>
              <a:t> </a:t>
            </a:r>
            <a:r>
              <a:rPr dirty="0" sz="2000" spc="-50">
                <a:latin typeface="Verdana"/>
                <a:cs typeface="Verdana"/>
              </a:rPr>
              <a:t>interactions</a:t>
            </a:r>
            <a:r>
              <a:rPr dirty="0" sz="2000" spc="-140">
                <a:latin typeface="Verdana"/>
                <a:cs typeface="Verdana"/>
              </a:rPr>
              <a:t> </a:t>
            </a:r>
            <a:r>
              <a:rPr dirty="0" sz="2000" spc="-175">
                <a:latin typeface="Verdana"/>
                <a:cs typeface="Verdana"/>
              </a:rPr>
              <a:t>,</a:t>
            </a:r>
            <a:r>
              <a:rPr dirty="0" sz="2000" spc="-140">
                <a:latin typeface="Verdana"/>
                <a:cs typeface="Verdana"/>
              </a:rPr>
              <a:t> </a:t>
            </a:r>
            <a:r>
              <a:rPr dirty="0" sz="2000" spc="70">
                <a:latin typeface="Verdana"/>
                <a:cs typeface="Verdana"/>
              </a:rPr>
              <a:t>and</a:t>
            </a:r>
            <a:r>
              <a:rPr dirty="0" sz="2000" spc="-130">
                <a:latin typeface="Verdana"/>
                <a:cs typeface="Verdana"/>
              </a:rPr>
              <a:t> </a:t>
            </a:r>
            <a:r>
              <a:rPr dirty="0" sz="2000" spc="-95">
                <a:latin typeface="Verdana"/>
                <a:cs typeface="Verdana"/>
              </a:rPr>
              <a:t>extra-</a:t>
            </a:r>
            <a:r>
              <a:rPr dirty="0" sz="2000" spc="-10">
                <a:latin typeface="Verdana"/>
                <a:cs typeface="Verdana"/>
              </a:rPr>
              <a:t>curricular purusuit</a:t>
            </a:r>
            <a:r>
              <a:rPr dirty="0" sz="2000">
                <a:latin typeface="Verdana"/>
                <a:cs typeface="Verdana"/>
              </a:rPr>
              <a:t>	</a:t>
            </a:r>
            <a:r>
              <a:rPr dirty="0" sz="2000" spc="-175">
                <a:latin typeface="Verdana"/>
                <a:cs typeface="Verdana"/>
              </a:rPr>
              <a:t>,</a:t>
            </a:r>
            <a:r>
              <a:rPr dirty="0" sz="2000" spc="-95">
                <a:latin typeface="Verdana"/>
                <a:cs typeface="Verdana"/>
              </a:rPr>
              <a:t> </a:t>
            </a:r>
            <a:r>
              <a:rPr dirty="0" sz="2000" spc="-25">
                <a:latin typeface="Verdana"/>
                <a:cs typeface="Verdana"/>
              </a:rPr>
              <a:t>shaping</a:t>
            </a:r>
            <a:r>
              <a:rPr dirty="0" sz="2000" spc="-75">
                <a:latin typeface="Verdana"/>
                <a:cs typeface="Verdana"/>
              </a:rPr>
              <a:t> </a:t>
            </a:r>
            <a:r>
              <a:rPr dirty="0" sz="2000" spc="-95">
                <a:latin typeface="Verdana"/>
                <a:cs typeface="Verdana"/>
              </a:rPr>
              <a:t>their</a:t>
            </a:r>
            <a:r>
              <a:rPr dirty="0" sz="2000" spc="-114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character</a:t>
            </a:r>
            <a:r>
              <a:rPr dirty="0" sz="2000" spc="-110">
                <a:latin typeface="Verdana"/>
                <a:cs typeface="Verdana"/>
              </a:rPr>
              <a:t> </a:t>
            </a:r>
            <a:r>
              <a:rPr dirty="0" sz="2000" spc="70">
                <a:latin typeface="Verdana"/>
                <a:cs typeface="Verdana"/>
              </a:rPr>
              <a:t>and</a:t>
            </a:r>
            <a:r>
              <a:rPr dirty="0" sz="2000" spc="-80">
                <a:latin typeface="Verdana"/>
                <a:cs typeface="Verdana"/>
              </a:rPr>
              <a:t> </a:t>
            </a:r>
            <a:r>
              <a:rPr dirty="0" sz="2000" spc="-20">
                <a:latin typeface="Verdana"/>
                <a:cs typeface="Verdana"/>
              </a:rPr>
              <a:t>preparing</a:t>
            </a:r>
            <a:r>
              <a:rPr dirty="0" sz="2000" spc="-100">
                <a:latin typeface="Verdana"/>
                <a:cs typeface="Verdana"/>
              </a:rPr>
              <a:t> </a:t>
            </a:r>
            <a:r>
              <a:rPr dirty="0" sz="2000" spc="-20">
                <a:latin typeface="Verdana"/>
                <a:cs typeface="Verdana"/>
              </a:rPr>
              <a:t>them </a:t>
            </a:r>
            <a:r>
              <a:rPr dirty="0" sz="2000" spc="-85">
                <a:latin typeface="Verdana"/>
                <a:cs typeface="Verdana"/>
              </a:rPr>
              <a:t>for</a:t>
            </a:r>
            <a:r>
              <a:rPr dirty="0" sz="2000" spc="-130">
                <a:latin typeface="Verdana"/>
                <a:cs typeface="Verdana"/>
              </a:rPr>
              <a:t> </a:t>
            </a:r>
            <a:r>
              <a:rPr dirty="0" sz="2000" spc="-80">
                <a:latin typeface="Verdana"/>
                <a:cs typeface="Verdana"/>
              </a:rPr>
              <a:t>future</a:t>
            </a:r>
            <a:r>
              <a:rPr dirty="0" sz="2000" spc="-17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contributions.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2370" y="822452"/>
            <a:ext cx="207327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/>
              <a:t>JOB </a:t>
            </a:r>
            <a:r>
              <a:rPr dirty="0" sz="2800" spc="-20"/>
              <a:t>SEEKER</a:t>
            </a:r>
            <a:endParaRPr sz="28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12835" y="2653283"/>
            <a:ext cx="3160776" cy="1955292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952370" y="1871929"/>
            <a:ext cx="8860790" cy="40500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4965" algn="l"/>
              </a:tabLst>
            </a:pPr>
            <a:r>
              <a:rPr dirty="0" sz="2400" spc="-290">
                <a:latin typeface="Arial MT"/>
                <a:cs typeface="Arial MT"/>
              </a:rPr>
              <a:t>A</a:t>
            </a:r>
            <a:r>
              <a:rPr dirty="0" sz="2400" spc="-220">
                <a:latin typeface="Arial MT"/>
                <a:cs typeface="Arial MT"/>
              </a:rPr>
              <a:t> </a:t>
            </a:r>
            <a:r>
              <a:rPr dirty="0" sz="2400" spc="-215">
                <a:latin typeface="Arial MT"/>
                <a:cs typeface="Arial MT"/>
              </a:rPr>
              <a:t>job</a:t>
            </a:r>
            <a:r>
              <a:rPr dirty="0" sz="2400" spc="-80">
                <a:latin typeface="Arial MT"/>
                <a:cs typeface="Arial MT"/>
              </a:rPr>
              <a:t> </a:t>
            </a:r>
            <a:r>
              <a:rPr dirty="0" sz="2400" spc="-240">
                <a:latin typeface="Arial MT"/>
                <a:cs typeface="Arial MT"/>
              </a:rPr>
              <a:t>seeker</a:t>
            </a:r>
            <a:r>
              <a:rPr dirty="0" sz="2400" spc="-80">
                <a:latin typeface="Arial MT"/>
                <a:cs typeface="Arial MT"/>
              </a:rPr>
              <a:t> </a:t>
            </a:r>
            <a:r>
              <a:rPr dirty="0" sz="2400" spc="-175">
                <a:latin typeface="Arial MT"/>
                <a:cs typeface="Arial MT"/>
              </a:rPr>
              <a:t>is</a:t>
            </a:r>
            <a:r>
              <a:rPr dirty="0" sz="2400" spc="-95">
                <a:latin typeface="Arial MT"/>
                <a:cs typeface="Arial MT"/>
              </a:rPr>
              <a:t> </a:t>
            </a:r>
            <a:r>
              <a:rPr dirty="0" sz="2400" spc="-254">
                <a:latin typeface="Arial MT"/>
                <a:cs typeface="Arial MT"/>
              </a:rPr>
              <a:t>anyone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 spc="-195">
                <a:latin typeface="Arial MT"/>
                <a:cs typeface="Arial MT"/>
              </a:rPr>
              <a:t>actively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 spc="-220">
                <a:latin typeface="Arial MT"/>
                <a:cs typeface="Arial MT"/>
              </a:rPr>
              <a:t>looking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 spc="-175">
                <a:latin typeface="Arial MT"/>
                <a:cs typeface="Arial MT"/>
              </a:rPr>
              <a:t>for</a:t>
            </a:r>
            <a:r>
              <a:rPr dirty="0" sz="2400" spc="-100">
                <a:latin typeface="Arial MT"/>
                <a:cs typeface="Arial MT"/>
              </a:rPr>
              <a:t> </a:t>
            </a:r>
            <a:r>
              <a:rPr dirty="0" sz="2400" spc="-254">
                <a:latin typeface="Arial MT"/>
                <a:cs typeface="Arial MT"/>
              </a:rPr>
              <a:t>a</a:t>
            </a:r>
            <a:r>
              <a:rPr dirty="0" sz="2400" spc="-90">
                <a:latin typeface="Arial MT"/>
                <a:cs typeface="Arial MT"/>
              </a:rPr>
              <a:t> </a:t>
            </a:r>
            <a:r>
              <a:rPr dirty="0" sz="2400" spc="-215">
                <a:latin typeface="Arial MT"/>
                <a:cs typeface="Arial MT"/>
              </a:rPr>
              <a:t>job</a:t>
            </a:r>
            <a:r>
              <a:rPr dirty="0" sz="2400" spc="-90">
                <a:latin typeface="Arial MT"/>
                <a:cs typeface="Arial MT"/>
              </a:rPr>
              <a:t> </a:t>
            </a:r>
            <a:r>
              <a:rPr dirty="0" sz="2400" spc="-210">
                <a:latin typeface="Arial MT"/>
                <a:cs typeface="Arial MT"/>
              </a:rPr>
              <a:t>or</a:t>
            </a:r>
            <a:r>
              <a:rPr dirty="0" sz="2400" spc="-100">
                <a:latin typeface="Arial MT"/>
                <a:cs typeface="Arial MT"/>
              </a:rPr>
              <a:t> </a:t>
            </a:r>
            <a:r>
              <a:rPr dirty="0" sz="2400" spc="-280">
                <a:latin typeface="Arial MT"/>
                <a:cs typeface="Arial MT"/>
              </a:rPr>
              <a:t>new</a:t>
            </a:r>
            <a:r>
              <a:rPr dirty="0" sz="2400" spc="-75">
                <a:latin typeface="Arial MT"/>
                <a:cs typeface="Arial MT"/>
              </a:rPr>
              <a:t> </a:t>
            </a:r>
            <a:r>
              <a:rPr dirty="0" sz="2400" spc="-265">
                <a:latin typeface="Arial MT"/>
                <a:cs typeface="Arial MT"/>
              </a:rPr>
              <a:t>employment</a:t>
            </a:r>
            <a:endParaRPr sz="2400">
              <a:latin typeface="Arial MT"/>
              <a:cs typeface="Arial MT"/>
            </a:endParaRPr>
          </a:p>
          <a:p>
            <a:pPr marL="299085" marR="5080">
              <a:lnSpc>
                <a:spcPct val="200000"/>
              </a:lnSpc>
              <a:spcBef>
                <a:spcPts val="5"/>
              </a:spcBef>
            </a:pPr>
            <a:r>
              <a:rPr dirty="0" sz="2400" spc="-204">
                <a:latin typeface="Arial MT"/>
                <a:cs typeface="Arial MT"/>
              </a:rPr>
              <a:t>opportunities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 spc="-125">
                <a:latin typeface="Arial MT"/>
                <a:cs typeface="Arial MT"/>
              </a:rPr>
              <a:t>,</a:t>
            </a:r>
            <a:r>
              <a:rPr dirty="0" sz="2400" spc="-90">
                <a:latin typeface="Arial MT"/>
                <a:cs typeface="Arial MT"/>
              </a:rPr>
              <a:t> </a:t>
            </a:r>
            <a:r>
              <a:rPr dirty="0" sz="2400" spc="-240">
                <a:latin typeface="Arial MT"/>
                <a:cs typeface="Arial MT"/>
              </a:rPr>
              <a:t>whether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 spc="-225">
                <a:latin typeface="Arial MT"/>
                <a:cs typeface="Arial MT"/>
              </a:rPr>
              <a:t>they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 spc="-229">
                <a:latin typeface="Arial MT"/>
                <a:cs typeface="Arial MT"/>
              </a:rPr>
              <a:t>are</a:t>
            </a:r>
            <a:r>
              <a:rPr dirty="0" sz="2400" spc="-90">
                <a:latin typeface="Arial MT"/>
                <a:cs typeface="Arial MT"/>
              </a:rPr>
              <a:t> </a:t>
            </a:r>
            <a:r>
              <a:rPr dirty="0" sz="2400" spc="-254">
                <a:latin typeface="Arial MT"/>
                <a:cs typeface="Arial MT"/>
              </a:rPr>
              <a:t>a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 spc="-225">
                <a:latin typeface="Arial MT"/>
                <a:cs typeface="Arial MT"/>
              </a:rPr>
              <a:t>recent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 spc="-225">
                <a:latin typeface="Arial MT"/>
                <a:cs typeface="Arial MT"/>
              </a:rPr>
              <a:t>graduate,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 spc="-254">
                <a:latin typeface="Arial MT"/>
                <a:cs typeface="Arial MT"/>
              </a:rPr>
              <a:t>a</a:t>
            </a:r>
            <a:r>
              <a:rPr dirty="0" sz="2400" spc="-80">
                <a:latin typeface="Arial MT"/>
                <a:cs typeface="Arial MT"/>
              </a:rPr>
              <a:t> </a:t>
            </a:r>
            <a:r>
              <a:rPr dirty="0" sz="2400" spc="-254">
                <a:latin typeface="Arial MT"/>
                <a:cs typeface="Arial MT"/>
              </a:rPr>
              <a:t>seasoned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 spc="-220">
                <a:latin typeface="Arial MT"/>
                <a:cs typeface="Arial MT"/>
              </a:rPr>
              <a:t>professional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 spc="-50">
                <a:latin typeface="Arial MT"/>
                <a:cs typeface="Arial MT"/>
              </a:rPr>
              <a:t>, </a:t>
            </a:r>
            <a:r>
              <a:rPr dirty="0" sz="2400" spc="-210">
                <a:latin typeface="Arial MT"/>
                <a:cs typeface="Arial MT"/>
              </a:rPr>
              <a:t>or</a:t>
            </a:r>
            <a:r>
              <a:rPr dirty="0" sz="2400" spc="-100">
                <a:latin typeface="Arial MT"/>
                <a:cs typeface="Arial MT"/>
              </a:rPr>
              <a:t> </a:t>
            </a:r>
            <a:r>
              <a:rPr dirty="0" sz="2400" spc="-275">
                <a:latin typeface="Arial MT"/>
                <a:cs typeface="Arial MT"/>
              </a:rPr>
              <a:t>someone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 spc="-195">
                <a:latin typeface="Arial MT"/>
                <a:cs typeface="Arial MT"/>
              </a:rPr>
              <a:t>re-</a:t>
            </a:r>
            <a:r>
              <a:rPr dirty="0" sz="2400" spc="-215">
                <a:latin typeface="Arial MT"/>
                <a:cs typeface="Arial MT"/>
              </a:rPr>
              <a:t>entering</a:t>
            </a:r>
            <a:r>
              <a:rPr dirty="0" sz="2400" spc="-90">
                <a:latin typeface="Arial MT"/>
                <a:cs typeface="Arial MT"/>
              </a:rPr>
              <a:t> </a:t>
            </a:r>
            <a:r>
              <a:rPr dirty="0" sz="2400" spc="-210">
                <a:latin typeface="Arial MT"/>
                <a:cs typeface="Arial MT"/>
              </a:rPr>
              <a:t>the</a:t>
            </a:r>
            <a:r>
              <a:rPr dirty="0" sz="2400" spc="-85">
                <a:latin typeface="Arial MT"/>
                <a:cs typeface="Arial MT"/>
              </a:rPr>
              <a:t> </a:t>
            </a:r>
            <a:r>
              <a:rPr dirty="0" sz="2400" spc="-95">
                <a:latin typeface="Arial MT"/>
                <a:cs typeface="Arial MT"/>
              </a:rPr>
              <a:t>workforce.</a:t>
            </a:r>
            <a:endParaRPr sz="2400">
              <a:latin typeface="Arial MT"/>
              <a:cs typeface="Arial MT"/>
            </a:endParaRPr>
          </a:p>
          <a:p>
            <a:pPr marL="297815" marR="120014" indent="-285750">
              <a:lnSpc>
                <a:spcPct val="200000"/>
              </a:lnSpc>
              <a:buFont typeface="Wingdings"/>
              <a:buChar char=""/>
              <a:tabLst>
                <a:tab pos="299085" algn="l"/>
              </a:tabLst>
            </a:pPr>
            <a:r>
              <a:rPr dirty="0" sz="2400" spc="-270">
                <a:latin typeface="Arial MT"/>
                <a:cs typeface="Arial MT"/>
              </a:rPr>
              <a:t>The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 spc="-200">
                <a:latin typeface="Arial MT"/>
                <a:cs typeface="Arial MT"/>
              </a:rPr>
              <a:t>job-</a:t>
            </a:r>
            <a:r>
              <a:rPr dirty="0" sz="2400" spc="-240">
                <a:latin typeface="Arial MT"/>
                <a:cs typeface="Arial MT"/>
              </a:rPr>
              <a:t>seeker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 spc="-240">
                <a:latin typeface="Arial MT"/>
                <a:cs typeface="Arial MT"/>
              </a:rPr>
              <a:t>process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 spc="-220">
                <a:latin typeface="Arial MT"/>
                <a:cs typeface="Arial MT"/>
              </a:rPr>
              <a:t>involves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 spc="-200">
                <a:latin typeface="Arial MT"/>
                <a:cs typeface="Arial MT"/>
              </a:rPr>
              <a:t>identifying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 spc="-210">
                <a:latin typeface="Arial MT"/>
                <a:cs typeface="Arial MT"/>
              </a:rPr>
              <a:t>potentials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215">
                <a:latin typeface="Arial MT"/>
                <a:cs typeface="Arial MT"/>
              </a:rPr>
              <a:t>job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 spc="-35">
                <a:latin typeface="Arial MT"/>
                <a:cs typeface="Arial MT"/>
              </a:rPr>
              <a:t>,creating </a:t>
            </a:r>
            <a:r>
              <a:rPr dirty="0" sz="2400" spc="-35">
                <a:latin typeface="Arial MT"/>
                <a:cs typeface="Arial MT"/>
              </a:rPr>
              <a:t>	</a:t>
            </a:r>
            <a:r>
              <a:rPr dirty="0" sz="2400" spc="-200">
                <a:latin typeface="Arial MT"/>
                <a:cs typeface="Arial MT"/>
              </a:rPr>
              <a:t>application</a:t>
            </a:r>
            <a:r>
              <a:rPr dirty="0" sz="2400" spc="-35">
                <a:latin typeface="Arial MT"/>
                <a:cs typeface="Arial MT"/>
              </a:rPr>
              <a:t> </a:t>
            </a:r>
            <a:r>
              <a:rPr dirty="0" sz="2400" spc="-210">
                <a:latin typeface="Arial MT"/>
                <a:cs typeface="Arial MT"/>
              </a:rPr>
              <a:t>materials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 spc="-180">
                <a:latin typeface="Arial MT"/>
                <a:cs typeface="Arial MT"/>
              </a:rPr>
              <a:t>like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 spc="-250">
                <a:latin typeface="Arial MT"/>
                <a:cs typeface="Arial MT"/>
              </a:rPr>
              <a:t>resumes</a:t>
            </a:r>
            <a:r>
              <a:rPr dirty="0" sz="2400" spc="-75">
                <a:latin typeface="Arial MT"/>
                <a:cs typeface="Arial MT"/>
              </a:rPr>
              <a:t> </a:t>
            </a:r>
            <a:r>
              <a:rPr dirty="0" sz="2400" spc="-125">
                <a:latin typeface="Arial MT"/>
                <a:cs typeface="Arial MT"/>
              </a:rPr>
              <a:t>,</a:t>
            </a:r>
            <a:r>
              <a:rPr dirty="0" sz="2400" spc="-90">
                <a:latin typeface="Arial MT"/>
                <a:cs typeface="Arial MT"/>
              </a:rPr>
              <a:t> </a:t>
            </a:r>
            <a:r>
              <a:rPr dirty="0" sz="2400" spc="-235">
                <a:latin typeface="Arial MT"/>
                <a:cs typeface="Arial MT"/>
              </a:rPr>
              <a:t>networking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 spc="-260">
                <a:latin typeface="Arial MT"/>
                <a:cs typeface="Arial MT"/>
              </a:rPr>
              <a:t>and</a:t>
            </a:r>
            <a:r>
              <a:rPr dirty="0" sz="2400" spc="-75">
                <a:latin typeface="Arial MT"/>
                <a:cs typeface="Arial MT"/>
              </a:rPr>
              <a:t> </a:t>
            </a:r>
            <a:r>
              <a:rPr dirty="0" sz="2400" spc="-215">
                <a:latin typeface="Arial MT"/>
                <a:cs typeface="Arial MT"/>
              </a:rPr>
              <a:t>submitting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 spc="-200">
                <a:latin typeface="Arial MT"/>
                <a:cs typeface="Arial MT"/>
              </a:rPr>
              <a:t>application</a:t>
            </a:r>
            <a:r>
              <a:rPr dirty="0" sz="2400" spc="-30">
                <a:latin typeface="Arial MT"/>
                <a:cs typeface="Arial MT"/>
              </a:rPr>
              <a:t> </a:t>
            </a:r>
            <a:r>
              <a:rPr dirty="0" sz="2400" spc="-25">
                <a:latin typeface="Arial MT"/>
                <a:cs typeface="Arial MT"/>
              </a:rPr>
              <a:t>to </a:t>
            </a:r>
            <a:r>
              <a:rPr dirty="0" sz="2400" spc="-25">
                <a:latin typeface="Arial MT"/>
                <a:cs typeface="Arial MT"/>
              </a:rPr>
              <a:t>	</a:t>
            </a:r>
            <a:r>
              <a:rPr dirty="0" sz="2400" spc="-240">
                <a:latin typeface="Arial MT"/>
                <a:cs typeface="Arial MT"/>
              </a:rPr>
              <a:t>secure</a:t>
            </a:r>
            <a:r>
              <a:rPr dirty="0" sz="2400" spc="-80">
                <a:latin typeface="Arial MT"/>
                <a:cs typeface="Arial MT"/>
              </a:rPr>
              <a:t> </a:t>
            </a:r>
            <a:r>
              <a:rPr dirty="0" sz="2400" spc="-254">
                <a:latin typeface="Arial MT"/>
                <a:cs typeface="Arial MT"/>
              </a:rPr>
              <a:t>a</a:t>
            </a:r>
            <a:r>
              <a:rPr dirty="0" sz="2400" spc="-95">
                <a:latin typeface="Arial MT"/>
                <a:cs typeface="Arial MT"/>
              </a:rPr>
              <a:t> </a:t>
            </a:r>
            <a:r>
              <a:rPr dirty="0" sz="2400" spc="-80">
                <a:latin typeface="Arial MT"/>
                <a:cs typeface="Arial MT"/>
              </a:rPr>
              <a:t>position.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5221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0"/>
              <a:t>THE</a:t>
            </a:r>
            <a:r>
              <a:rPr dirty="0" spc="-80"/>
              <a:t> </a:t>
            </a:r>
            <a:r>
              <a:rPr dirty="0"/>
              <a:t>JOB</a:t>
            </a:r>
            <a:r>
              <a:rPr dirty="0" spc="-55"/>
              <a:t> SEEKER’S</a:t>
            </a:r>
            <a:r>
              <a:rPr dirty="0" spc="-85"/>
              <a:t> </a:t>
            </a:r>
            <a:r>
              <a:rPr dirty="0" spc="-55"/>
              <a:t>PROCESS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589913" y="1487666"/>
            <a:ext cx="9110980" cy="4155440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 marL="355600" marR="473709" indent="-342900">
              <a:lnSpc>
                <a:spcPct val="145100"/>
              </a:lnSpc>
              <a:spcBef>
                <a:spcPts val="350"/>
              </a:spcBef>
              <a:buAutoNum type="arabicPeriod"/>
              <a:tabLst>
                <a:tab pos="355600" algn="l"/>
              </a:tabLst>
            </a:pPr>
            <a:r>
              <a:rPr dirty="0" sz="2400" spc="-80" b="1">
                <a:latin typeface="Arial"/>
                <a:cs typeface="Arial"/>
              </a:rPr>
              <a:t>Idetification</a:t>
            </a:r>
            <a:r>
              <a:rPr dirty="0" sz="2400" spc="-210" b="1">
                <a:latin typeface="Arial"/>
                <a:cs typeface="Arial"/>
              </a:rPr>
              <a:t> </a:t>
            </a:r>
            <a:r>
              <a:rPr dirty="0" sz="2400" spc="-265" b="1">
                <a:latin typeface="Arial"/>
                <a:cs typeface="Arial"/>
              </a:rPr>
              <a:t>:</a:t>
            </a:r>
            <a:r>
              <a:rPr dirty="0" sz="2400" spc="45" b="1">
                <a:latin typeface="Arial"/>
                <a:cs typeface="Arial"/>
              </a:rPr>
              <a:t> </a:t>
            </a:r>
            <a:r>
              <a:rPr dirty="0" sz="2000" spc="-160">
                <a:latin typeface="Arial MT"/>
                <a:cs typeface="Arial MT"/>
              </a:rPr>
              <a:t>finding</a:t>
            </a:r>
            <a:r>
              <a:rPr dirty="0" sz="2000" spc="-70">
                <a:latin typeface="Arial MT"/>
                <a:cs typeface="Arial MT"/>
              </a:rPr>
              <a:t> </a:t>
            </a:r>
            <a:r>
              <a:rPr dirty="0" sz="2000" spc="-170">
                <a:latin typeface="Arial MT"/>
                <a:cs typeface="Arial MT"/>
              </a:rPr>
              <a:t>relevant</a:t>
            </a:r>
            <a:r>
              <a:rPr dirty="0" sz="2000" spc="-70">
                <a:latin typeface="Arial MT"/>
                <a:cs typeface="Arial MT"/>
              </a:rPr>
              <a:t> </a:t>
            </a:r>
            <a:r>
              <a:rPr dirty="0" sz="2000" spc="-170">
                <a:latin typeface="Arial MT"/>
                <a:cs typeface="Arial MT"/>
              </a:rPr>
              <a:t>job</a:t>
            </a:r>
            <a:r>
              <a:rPr dirty="0" sz="2000" spc="-90">
                <a:latin typeface="Arial MT"/>
                <a:cs typeface="Arial MT"/>
              </a:rPr>
              <a:t> </a:t>
            </a:r>
            <a:r>
              <a:rPr dirty="0" sz="2000" spc="-195">
                <a:latin typeface="Arial MT"/>
                <a:cs typeface="Arial MT"/>
              </a:rPr>
              <a:t>opening</a:t>
            </a:r>
            <a:r>
              <a:rPr dirty="0" sz="2000" spc="-70">
                <a:latin typeface="Arial MT"/>
                <a:cs typeface="Arial MT"/>
              </a:rPr>
              <a:t> </a:t>
            </a:r>
            <a:r>
              <a:rPr dirty="0" sz="2000" spc="-215">
                <a:latin typeface="Arial MT"/>
                <a:cs typeface="Arial MT"/>
              </a:rPr>
              <a:t>and</a:t>
            </a:r>
            <a:r>
              <a:rPr dirty="0" sz="2000" spc="-70">
                <a:latin typeface="Arial MT"/>
                <a:cs typeface="Arial MT"/>
              </a:rPr>
              <a:t> </a:t>
            </a:r>
            <a:r>
              <a:rPr dirty="0" sz="2000" spc="-190">
                <a:latin typeface="Arial MT"/>
                <a:cs typeface="Arial MT"/>
              </a:rPr>
              <a:t>understanding</a:t>
            </a:r>
            <a:r>
              <a:rPr dirty="0" sz="2000" spc="-70">
                <a:latin typeface="Arial MT"/>
                <a:cs typeface="Arial MT"/>
              </a:rPr>
              <a:t> </a:t>
            </a:r>
            <a:r>
              <a:rPr dirty="0" sz="2000" spc="-195">
                <a:latin typeface="Arial MT"/>
                <a:cs typeface="Arial MT"/>
              </a:rPr>
              <a:t>what</a:t>
            </a:r>
            <a:r>
              <a:rPr dirty="0" sz="2000" spc="-85">
                <a:latin typeface="Arial MT"/>
                <a:cs typeface="Arial MT"/>
              </a:rPr>
              <a:t> </a:t>
            </a:r>
            <a:r>
              <a:rPr dirty="0" sz="2000" spc="-185">
                <a:latin typeface="Arial MT"/>
                <a:cs typeface="Arial MT"/>
              </a:rPr>
              <a:t>types</a:t>
            </a:r>
            <a:r>
              <a:rPr dirty="0" sz="2000" spc="-70">
                <a:latin typeface="Arial MT"/>
                <a:cs typeface="Arial MT"/>
              </a:rPr>
              <a:t> </a:t>
            </a:r>
            <a:r>
              <a:rPr dirty="0" sz="2000" spc="-160">
                <a:latin typeface="Arial MT"/>
                <a:cs typeface="Arial MT"/>
              </a:rPr>
              <a:t>of</a:t>
            </a:r>
            <a:r>
              <a:rPr dirty="0" sz="2000" spc="-85">
                <a:latin typeface="Arial MT"/>
                <a:cs typeface="Arial MT"/>
              </a:rPr>
              <a:t> </a:t>
            </a:r>
            <a:r>
              <a:rPr dirty="0" sz="2000" spc="-170">
                <a:latin typeface="Arial MT"/>
                <a:cs typeface="Arial MT"/>
              </a:rPr>
              <a:t>roles</a:t>
            </a:r>
            <a:r>
              <a:rPr dirty="0" sz="2000" spc="-85">
                <a:latin typeface="Arial MT"/>
                <a:cs typeface="Arial MT"/>
              </a:rPr>
              <a:t> </a:t>
            </a:r>
            <a:r>
              <a:rPr dirty="0" sz="2000" spc="-40">
                <a:latin typeface="Arial MT"/>
                <a:cs typeface="Arial MT"/>
              </a:rPr>
              <a:t>are </a:t>
            </a:r>
            <a:r>
              <a:rPr dirty="0" sz="2000" spc="-70">
                <a:latin typeface="Arial MT"/>
                <a:cs typeface="Arial MT"/>
              </a:rPr>
              <a:t>available.</a:t>
            </a:r>
            <a:endParaRPr sz="2000">
              <a:latin typeface="Arial MT"/>
              <a:cs typeface="Arial MT"/>
            </a:endParaRPr>
          </a:p>
          <a:p>
            <a:pPr marL="354330" marR="5080" indent="-341630">
              <a:lnSpc>
                <a:spcPct val="145100"/>
              </a:lnSpc>
              <a:spcBef>
                <a:spcPts val="45"/>
              </a:spcBef>
              <a:buAutoNum type="arabicPeriod"/>
              <a:tabLst>
                <a:tab pos="355600" algn="l"/>
              </a:tabLst>
            </a:pPr>
            <a:r>
              <a:rPr dirty="0" sz="2400" spc="-70" b="1">
                <a:latin typeface="Arial"/>
                <a:cs typeface="Arial"/>
              </a:rPr>
              <a:t>Preparation</a:t>
            </a:r>
            <a:r>
              <a:rPr dirty="0" sz="2400" spc="-204" b="1">
                <a:latin typeface="Arial"/>
                <a:cs typeface="Arial"/>
              </a:rPr>
              <a:t> </a:t>
            </a:r>
            <a:r>
              <a:rPr dirty="0" sz="2400" spc="-265" b="1">
                <a:latin typeface="Arial"/>
                <a:cs typeface="Arial"/>
              </a:rPr>
              <a:t>:</a:t>
            </a:r>
            <a:r>
              <a:rPr dirty="0" sz="2400" spc="-225" b="1">
                <a:latin typeface="Arial"/>
                <a:cs typeface="Arial"/>
              </a:rPr>
              <a:t> </a:t>
            </a:r>
            <a:r>
              <a:rPr dirty="0" sz="2000" spc="-170">
                <a:latin typeface="Arial MT"/>
                <a:cs typeface="Arial MT"/>
              </a:rPr>
              <a:t>creating</a:t>
            </a:r>
            <a:r>
              <a:rPr dirty="0" sz="2000" spc="-70">
                <a:latin typeface="Arial MT"/>
                <a:cs typeface="Arial MT"/>
              </a:rPr>
              <a:t> </a:t>
            </a:r>
            <a:r>
              <a:rPr dirty="0" sz="2000" spc="-210">
                <a:latin typeface="Arial MT"/>
                <a:cs typeface="Arial MT"/>
              </a:rPr>
              <a:t>a</a:t>
            </a:r>
            <a:r>
              <a:rPr dirty="0" sz="2000" spc="-70">
                <a:latin typeface="Arial MT"/>
                <a:cs typeface="Arial MT"/>
              </a:rPr>
              <a:t> </a:t>
            </a:r>
            <a:r>
              <a:rPr dirty="0" sz="2000" spc="-175">
                <a:latin typeface="Arial MT"/>
                <a:cs typeface="Arial MT"/>
              </a:rPr>
              <a:t>professional</a:t>
            </a:r>
            <a:r>
              <a:rPr dirty="0" sz="2000" spc="-70">
                <a:latin typeface="Arial MT"/>
                <a:cs typeface="Arial MT"/>
              </a:rPr>
              <a:t> </a:t>
            </a:r>
            <a:r>
              <a:rPr dirty="0" sz="2000" spc="-210">
                <a:latin typeface="Arial MT"/>
                <a:cs typeface="Arial MT"/>
              </a:rPr>
              <a:t>resume</a:t>
            </a:r>
            <a:r>
              <a:rPr dirty="0" sz="2000" spc="-90">
                <a:latin typeface="Arial MT"/>
                <a:cs typeface="Arial MT"/>
              </a:rPr>
              <a:t> </a:t>
            </a:r>
            <a:r>
              <a:rPr dirty="0" sz="2000" spc="-210">
                <a:latin typeface="Arial MT"/>
                <a:cs typeface="Arial MT"/>
              </a:rPr>
              <a:t>and</a:t>
            </a:r>
            <a:r>
              <a:rPr dirty="0" sz="2000" spc="-70">
                <a:latin typeface="Arial MT"/>
                <a:cs typeface="Arial MT"/>
              </a:rPr>
              <a:t> </a:t>
            </a:r>
            <a:r>
              <a:rPr dirty="0" sz="2000" spc="-190">
                <a:latin typeface="Arial MT"/>
                <a:cs typeface="Arial MT"/>
              </a:rPr>
              <a:t>cover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 spc="-145">
                <a:latin typeface="Arial MT"/>
                <a:cs typeface="Arial MT"/>
              </a:rPr>
              <a:t>letter</a:t>
            </a:r>
            <a:r>
              <a:rPr dirty="0" sz="2000" spc="-95">
                <a:latin typeface="Arial MT"/>
                <a:cs typeface="Arial MT"/>
              </a:rPr>
              <a:t> </a:t>
            </a:r>
            <a:r>
              <a:rPr dirty="0" sz="2000" spc="-155">
                <a:latin typeface="Arial MT"/>
                <a:cs typeface="Arial MT"/>
              </a:rPr>
              <a:t>that</a:t>
            </a:r>
            <a:r>
              <a:rPr dirty="0" sz="2000" spc="-90">
                <a:latin typeface="Arial MT"/>
                <a:cs typeface="Arial MT"/>
              </a:rPr>
              <a:t> </a:t>
            </a:r>
            <a:r>
              <a:rPr dirty="0" sz="2000" spc="-165">
                <a:latin typeface="Arial MT"/>
                <a:cs typeface="Arial MT"/>
              </a:rPr>
              <a:t>highlight</a:t>
            </a:r>
            <a:r>
              <a:rPr dirty="0" sz="2000" spc="-65">
                <a:latin typeface="Arial MT"/>
                <a:cs typeface="Arial MT"/>
              </a:rPr>
              <a:t> </a:t>
            </a:r>
            <a:r>
              <a:rPr dirty="0" sz="2000" spc="-150">
                <a:latin typeface="Arial MT"/>
                <a:cs typeface="Arial MT"/>
              </a:rPr>
              <a:t>their</a:t>
            </a:r>
            <a:r>
              <a:rPr dirty="0" sz="2000" spc="-80">
                <a:latin typeface="Arial MT"/>
                <a:cs typeface="Arial MT"/>
              </a:rPr>
              <a:t> </a:t>
            </a:r>
            <a:r>
              <a:rPr dirty="0" sz="2000" spc="-150">
                <a:latin typeface="Arial MT"/>
                <a:cs typeface="Arial MT"/>
              </a:rPr>
              <a:t>skills</a:t>
            </a:r>
            <a:r>
              <a:rPr dirty="0" sz="2000" spc="-55">
                <a:latin typeface="Arial MT"/>
                <a:cs typeface="Arial MT"/>
              </a:rPr>
              <a:t> </a:t>
            </a:r>
            <a:r>
              <a:rPr dirty="0" sz="2000" spc="-25">
                <a:latin typeface="Arial MT"/>
                <a:cs typeface="Arial MT"/>
              </a:rPr>
              <a:t>and </a:t>
            </a:r>
            <a:r>
              <a:rPr dirty="0" sz="2000" spc="-25">
                <a:latin typeface="Arial MT"/>
                <a:cs typeface="Arial MT"/>
              </a:rPr>
              <a:t>	</a:t>
            </a:r>
            <a:r>
              <a:rPr dirty="0" sz="2000" spc="-95">
                <a:latin typeface="Arial MT"/>
                <a:cs typeface="Arial MT"/>
              </a:rPr>
              <a:t>experience.</a:t>
            </a:r>
            <a:endParaRPr sz="2000">
              <a:latin typeface="Arial MT"/>
              <a:cs typeface="Arial MT"/>
            </a:endParaRPr>
          </a:p>
          <a:p>
            <a:pPr marL="354330" marR="560705" indent="-341630">
              <a:lnSpc>
                <a:spcPct val="145200"/>
              </a:lnSpc>
              <a:spcBef>
                <a:spcPts val="40"/>
              </a:spcBef>
              <a:buAutoNum type="arabicPeriod"/>
              <a:tabLst>
                <a:tab pos="355600" algn="l"/>
              </a:tabLst>
            </a:pPr>
            <a:r>
              <a:rPr dirty="0" sz="2400" spc="-75" b="1">
                <a:latin typeface="Arial"/>
                <a:cs typeface="Arial"/>
              </a:rPr>
              <a:t>Networking</a:t>
            </a:r>
            <a:r>
              <a:rPr dirty="0" sz="2400" spc="-225" b="1">
                <a:latin typeface="Arial"/>
                <a:cs typeface="Arial"/>
              </a:rPr>
              <a:t> </a:t>
            </a:r>
            <a:r>
              <a:rPr dirty="0" sz="2400" spc="-265" b="1">
                <a:latin typeface="Arial"/>
                <a:cs typeface="Arial"/>
              </a:rPr>
              <a:t>:</a:t>
            </a:r>
            <a:r>
              <a:rPr dirty="0" sz="2400" spc="-225" b="1">
                <a:latin typeface="Arial"/>
                <a:cs typeface="Arial"/>
              </a:rPr>
              <a:t> </a:t>
            </a:r>
            <a:r>
              <a:rPr dirty="0" sz="2000" spc="-185">
                <a:latin typeface="Arial MT"/>
                <a:cs typeface="Arial MT"/>
              </a:rPr>
              <a:t>connecting</a:t>
            </a:r>
            <a:r>
              <a:rPr dirty="0" sz="2000" spc="-75">
                <a:latin typeface="Arial MT"/>
                <a:cs typeface="Arial MT"/>
              </a:rPr>
              <a:t> </a:t>
            </a:r>
            <a:r>
              <a:rPr dirty="0" sz="2000" spc="-165">
                <a:latin typeface="Arial MT"/>
                <a:cs typeface="Arial MT"/>
              </a:rPr>
              <a:t>with</a:t>
            </a:r>
            <a:r>
              <a:rPr dirty="0" sz="2000" spc="-105">
                <a:latin typeface="Arial MT"/>
                <a:cs typeface="Arial MT"/>
              </a:rPr>
              <a:t> </a:t>
            </a:r>
            <a:r>
              <a:rPr dirty="0" sz="2000" spc="-175">
                <a:latin typeface="Arial MT"/>
                <a:cs typeface="Arial MT"/>
              </a:rPr>
              <a:t>others</a:t>
            </a:r>
            <a:r>
              <a:rPr dirty="0" sz="2000" spc="-80">
                <a:latin typeface="Arial MT"/>
                <a:cs typeface="Arial MT"/>
              </a:rPr>
              <a:t> </a:t>
            </a:r>
            <a:r>
              <a:rPr dirty="0" sz="2000" spc="-155">
                <a:latin typeface="Arial MT"/>
                <a:cs typeface="Arial MT"/>
              </a:rPr>
              <a:t>in</a:t>
            </a:r>
            <a:r>
              <a:rPr dirty="0" sz="2000" spc="-80">
                <a:latin typeface="Arial MT"/>
                <a:cs typeface="Arial MT"/>
              </a:rPr>
              <a:t> </a:t>
            </a:r>
            <a:r>
              <a:rPr dirty="0" sz="2000" spc="-150">
                <a:latin typeface="Arial MT"/>
                <a:cs typeface="Arial MT"/>
              </a:rPr>
              <a:t>their</a:t>
            </a:r>
            <a:r>
              <a:rPr dirty="0" sz="2000" spc="-95">
                <a:latin typeface="Arial MT"/>
                <a:cs typeface="Arial MT"/>
              </a:rPr>
              <a:t> </a:t>
            </a:r>
            <a:r>
              <a:rPr dirty="0" sz="2000" spc="-150">
                <a:latin typeface="Arial MT"/>
                <a:cs typeface="Arial MT"/>
              </a:rPr>
              <a:t>fields</a:t>
            </a:r>
            <a:r>
              <a:rPr dirty="0" sz="2000" spc="-90">
                <a:latin typeface="Arial MT"/>
                <a:cs typeface="Arial MT"/>
              </a:rPr>
              <a:t> </a:t>
            </a:r>
            <a:r>
              <a:rPr dirty="0" sz="2000" spc="-160">
                <a:latin typeface="Arial MT"/>
                <a:cs typeface="Arial MT"/>
              </a:rPr>
              <a:t>to</a:t>
            </a:r>
            <a:r>
              <a:rPr dirty="0" sz="2000" spc="-95">
                <a:latin typeface="Arial MT"/>
                <a:cs typeface="Arial MT"/>
              </a:rPr>
              <a:t> </a:t>
            </a:r>
            <a:r>
              <a:rPr dirty="0" sz="2000" spc="-170">
                <a:latin typeface="Arial MT"/>
                <a:cs typeface="Arial MT"/>
              </a:rPr>
              <a:t>learn</a:t>
            </a:r>
            <a:r>
              <a:rPr dirty="0" sz="2000" spc="-80">
                <a:latin typeface="Arial MT"/>
                <a:cs typeface="Arial MT"/>
              </a:rPr>
              <a:t> </a:t>
            </a:r>
            <a:r>
              <a:rPr dirty="0" sz="2000" spc="-185">
                <a:latin typeface="Arial MT"/>
                <a:cs typeface="Arial MT"/>
              </a:rPr>
              <a:t>about</a:t>
            </a:r>
            <a:r>
              <a:rPr dirty="0" sz="2000" spc="-100">
                <a:latin typeface="Arial MT"/>
                <a:cs typeface="Arial MT"/>
              </a:rPr>
              <a:t> </a:t>
            </a:r>
            <a:r>
              <a:rPr dirty="0" sz="2000" spc="-195">
                <a:latin typeface="Arial MT"/>
                <a:cs typeface="Arial MT"/>
              </a:rPr>
              <a:t>opening</a:t>
            </a:r>
            <a:r>
              <a:rPr dirty="0" sz="2000" spc="-80">
                <a:latin typeface="Arial MT"/>
                <a:cs typeface="Arial MT"/>
              </a:rPr>
              <a:t> </a:t>
            </a:r>
            <a:r>
              <a:rPr dirty="0" sz="2000" spc="-215">
                <a:latin typeface="Arial MT"/>
                <a:cs typeface="Arial MT"/>
              </a:rPr>
              <a:t>and</a:t>
            </a:r>
            <a:r>
              <a:rPr dirty="0" sz="2000" spc="-80">
                <a:latin typeface="Arial MT"/>
                <a:cs typeface="Arial MT"/>
              </a:rPr>
              <a:t> </a:t>
            </a:r>
            <a:r>
              <a:rPr dirty="0" sz="2000" spc="-90">
                <a:latin typeface="Arial MT"/>
                <a:cs typeface="Arial MT"/>
              </a:rPr>
              <a:t>builds 	relationship.</a:t>
            </a:r>
            <a:endParaRPr sz="2000">
              <a:latin typeface="Arial MT"/>
              <a:cs typeface="Arial MT"/>
            </a:endParaRPr>
          </a:p>
          <a:p>
            <a:pPr marL="354330" indent="-341630">
              <a:lnSpc>
                <a:spcPct val="100000"/>
              </a:lnSpc>
              <a:spcBef>
                <a:spcPts val="1340"/>
              </a:spcBef>
              <a:buAutoNum type="arabicPeriod"/>
              <a:tabLst>
                <a:tab pos="354330" algn="l"/>
              </a:tabLst>
            </a:pPr>
            <a:r>
              <a:rPr dirty="0" sz="2400" spc="-114" b="1">
                <a:latin typeface="Arial"/>
                <a:cs typeface="Arial"/>
              </a:rPr>
              <a:t>Application</a:t>
            </a:r>
            <a:r>
              <a:rPr dirty="0" sz="2400" spc="-235" b="1">
                <a:latin typeface="Arial"/>
                <a:cs typeface="Arial"/>
              </a:rPr>
              <a:t> </a:t>
            </a:r>
            <a:r>
              <a:rPr dirty="0" sz="2400" spc="-265" b="1">
                <a:latin typeface="Arial"/>
                <a:cs typeface="Arial"/>
              </a:rPr>
              <a:t>:</a:t>
            </a:r>
            <a:r>
              <a:rPr dirty="0" sz="2400" spc="-235" b="1">
                <a:latin typeface="Arial"/>
                <a:cs typeface="Arial"/>
              </a:rPr>
              <a:t> </a:t>
            </a:r>
            <a:r>
              <a:rPr dirty="0" sz="2000" spc="-175">
                <a:latin typeface="Arial MT"/>
                <a:cs typeface="Arial MT"/>
              </a:rPr>
              <a:t>submitting</a:t>
            </a:r>
            <a:r>
              <a:rPr dirty="0" sz="2000" spc="-70">
                <a:latin typeface="Arial MT"/>
                <a:cs typeface="Arial MT"/>
              </a:rPr>
              <a:t> </a:t>
            </a:r>
            <a:r>
              <a:rPr dirty="0" sz="2000" spc="-170">
                <a:latin typeface="Arial MT"/>
                <a:cs typeface="Arial MT"/>
              </a:rPr>
              <a:t>application</a:t>
            </a:r>
            <a:r>
              <a:rPr dirty="0" sz="2000" spc="-70">
                <a:latin typeface="Arial MT"/>
                <a:cs typeface="Arial MT"/>
              </a:rPr>
              <a:t> </a:t>
            </a:r>
            <a:r>
              <a:rPr dirty="0" sz="2000" spc="-145">
                <a:latin typeface="Arial MT"/>
                <a:cs typeface="Arial MT"/>
              </a:rPr>
              <a:t>for</a:t>
            </a:r>
            <a:r>
              <a:rPr dirty="0" sz="2000" spc="-75">
                <a:latin typeface="Arial MT"/>
                <a:cs typeface="Arial MT"/>
              </a:rPr>
              <a:t> </a:t>
            </a:r>
            <a:r>
              <a:rPr dirty="0" sz="2000" spc="-170">
                <a:latin typeface="Arial MT"/>
                <a:cs typeface="Arial MT"/>
              </a:rPr>
              <a:t>positions</a:t>
            </a:r>
            <a:r>
              <a:rPr dirty="0" sz="2000" spc="-70">
                <a:latin typeface="Arial MT"/>
                <a:cs typeface="Arial MT"/>
              </a:rPr>
              <a:t> </a:t>
            </a:r>
            <a:r>
              <a:rPr dirty="0" sz="2000" spc="-155">
                <a:latin typeface="Arial MT"/>
                <a:cs typeface="Arial MT"/>
              </a:rPr>
              <a:t>that</a:t>
            </a:r>
            <a:r>
              <a:rPr dirty="0" sz="2000" spc="-90">
                <a:latin typeface="Arial MT"/>
                <a:cs typeface="Arial MT"/>
              </a:rPr>
              <a:t> </a:t>
            </a:r>
            <a:r>
              <a:rPr dirty="0" sz="2000" spc="-204">
                <a:latin typeface="Arial MT"/>
                <a:cs typeface="Arial MT"/>
              </a:rPr>
              <a:t>match</a:t>
            </a:r>
            <a:r>
              <a:rPr dirty="0" sz="2000" spc="-85">
                <a:latin typeface="Arial MT"/>
                <a:cs typeface="Arial MT"/>
              </a:rPr>
              <a:t> </a:t>
            </a:r>
            <a:r>
              <a:rPr dirty="0" sz="2000" spc="-155">
                <a:latin typeface="Arial MT"/>
                <a:cs typeface="Arial MT"/>
              </a:rPr>
              <a:t>their</a:t>
            </a:r>
            <a:r>
              <a:rPr dirty="0" sz="2000" spc="-70">
                <a:latin typeface="Arial MT"/>
                <a:cs typeface="Arial MT"/>
              </a:rPr>
              <a:t> </a:t>
            </a:r>
            <a:r>
              <a:rPr dirty="0" sz="2000" spc="-80">
                <a:latin typeface="Arial MT"/>
                <a:cs typeface="Arial MT"/>
              </a:rPr>
              <a:t>qualifications.</a:t>
            </a:r>
            <a:endParaRPr sz="2000">
              <a:latin typeface="Arial MT"/>
              <a:cs typeface="Arial MT"/>
            </a:endParaRPr>
          </a:p>
          <a:p>
            <a:pPr marL="353695" indent="-340995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353695" algn="l"/>
              </a:tabLst>
            </a:pPr>
            <a:r>
              <a:rPr dirty="0" sz="2400" spc="-70" b="1">
                <a:latin typeface="Arial"/>
                <a:cs typeface="Arial"/>
              </a:rPr>
              <a:t>Decision-</a:t>
            </a:r>
            <a:r>
              <a:rPr dirty="0" sz="2400" spc="-114" b="1">
                <a:latin typeface="Arial"/>
                <a:cs typeface="Arial"/>
              </a:rPr>
              <a:t>making</a:t>
            </a:r>
            <a:r>
              <a:rPr dirty="0" sz="2400" spc="-220" b="1">
                <a:latin typeface="Arial"/>
                <a:cs typeface="Arial"/>
              </a:rPr>
              <a:t> </a:t>
            </a:r>
            <a:r>
              <a:rPr dirty="0" sz="2400" spc="-265" b="1">
                <a:latin typeface="Arial"/>
                <a:cs typeface="Arial"/>
              </a:rPr>
              <a:t>:</a:t>
            </a:r>
            <a:r>
              <a:rPr dirty="0" sz="2400" spc="-220" b="1">
                <a:latin typeface="Arial"/>
                <a:cs typeface="Arial"/>
              </a:rPr>
              <a:t> </a:t>
            </a:r>
            <a:r>
              <a:rPr dirty="0" sz="2000" spc="-175">
                <a:latin typeface="Arial MT"/>
                <a:cs typeface="Arial MT"/>
              </a:rPr>
              <a:t>evaluating</a:t>
            </a:r>
            <a:r>
              <a:rPr dirty="0" sz="2000" spc="-65">
                <a:latin typeface="Arial MT"/>
                <a:cs typeface="Arial MT"/>
              </a:rPr>
              <a:t> </a:t>
            </a:r>
            <a:r>
              <a:rPr dirty="0" sz="2000" spc="-204">
                <a:latin typeface="Arial MT"/>
                <a:cs typeface="Arial MT"/>
              </a:rPr>
              <a:t>and</a:t>
            </a:r>
            <a:r>
              <a:rPr dirty="0" sz="2000" spc="-90">
                <a:latin typeface="Arial MT"/>
                <a:cs typeface="Arial MT"/>
              </a:rPr>
              <a:t> </a:t>
            </a:r>
            <a:r>
              <a:rPr dirty="0" sz="2000" spc="-180">
                <a:latin typeface="Arial MT"/>
                <a:cs typeface="Arial MT"/>
              </a:rPr>
              <a:t>deciding</a:t>
            </a:r>
            <a:r>
              <a:rPr dirty="0" sz="2000" spc="-65">
                <a:latin typeface="Arial MT"/>
                <a:cs typeface="Arial MT"/>
              </a:rPr>
              <a:t> </a:t>
            </a:r>
            <a:r>
              <a:rPr dirty="0" sz="2000" spc="-190">
                <a:latin typeface="Arial MT"/>
                <a:cs typeface="Arial MT"/>
              </a:rPr>
              <a:t>whether</a:t>
            </a:r>
            <a:r>
              <a:rPr dirty="0" sz="2000" spc="-80">
                <a:latin typeface="Arial MT"/>
                <a:cs typeface="Arial MT"/>
              </a:rPr>
              <a:t> </a:t>
            </a:r>
            <a:r>
              <a:rPr dirty="0" sz="2000" spc="-160">
                <a:latin typeface="Arial MT"/>
                <a:cs typeface="Arial MT"/>
              </a:rPr>
              <a:t>to</a:t>
            </a:r>
            <a:r>
              <a:rPr dirty="0" sz="2000" spc="-85">
                <a:latin typeface="Arial MT"/>
                <a:cs typeface="Arial MT"/>
              </a:rPr>
              <a:t> </a:t>
            </a:r>
            <a:r>
              <a:rPr dirty="0" sz="2000" spc="-185">
                <a:latin typeface="Arial MT"/>
                <a:cs typeface="Arial MT"/>
              </a:rPr>
              <a:t>accept</a:t>
            </a:r>
            <a:r>
              <a:rPr dirty="0" sz="2000" spc="-65">
                <a:latin typeface="Arial MT"/>
                <a:cs typeface="Arial MT"/>
              </a:rPr>
              <a:t> </a:t>
            </a:r>
            <a:r>
              <a:rPr dirty="0" sz="2000" spc="-210">
                <a:latin typeface="Arial MT"/>
                <a:cs typeface="Arial MT"/>
              </a:rPr>
              <a:t>an</a:t>
            </a:r>
            <a:r>
              <a:rPr dirty="0" sz="2000" spc="-85">
                <a:latin typeface="Arial MT"/>
                <a:cs typeface="Arial MT"/>
              </a:rPr>
              <a:t> </a:t>
            </a:r>
            <a:r>
              <a:rPr dirty="0" sz="2000" spc="-210">
                <a:latin typeface="Arial MT"/>
                <a:cs typeface="Arial MT"/>
              </a:rPr>
              <a:t>employment</a:t>
            </a:r>
            <a:r>
              <a:rPr dirty="0" sz="2000" spc="-9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offer.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7319" y="3374135"/>
            <a:ext cx="4640580" cy="23637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14629">
              <a:lnSpc>
                <a:spcPct val="100000"/>
              </a:lnSpc>
              <a:spcBef>
                <a:spcPts val="95"/>
              </a:spcBef>
            </a:pPr>
            <a:r>
              <a:rPr dirty="0" sz="2800" spc="-75"/>
              <a:t>FREELANCERS</a:t>
            </a:r>
            <a:endParaRPr sz="2800"/>
          </a:p>
        </p:txBody>
      </p:sp>
      <p:sp>
        <p:nvSpPr>
          <p:cNvPr id="4" name="object 4" descr=""/>
          <p:cNvSpPr txBox="1"/>
          <p:nvPr/>
        </p:nvSpPr>
        <p:spPr>
          <a:xfrm>
            <a:off x="1894458" y="1480692"/>
            <a:ext cx="9607550" cy="3867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7815" marR="523875" indent="-285750">
              <a:lnSpc>
                <a:spcPct val="150100"/>
              </a:lnSpc>
              <a:spcBef>
                <a:spcPts val="100"/>
              </a:spcBef>
              <a:buFont typeface="Wingdings"/>
              <a:buChar char=""/>
              <a:tabLst>
                <a:tab pos="299085" algn="l"/>
              </a:tabLst>
            </a:pPr>
            <a:r>
              <a:rPr dirty="0" sz="2400">
                <a:latin typeface="Verdana"/>
                <a:cs typeface="Verdana"/>
              </a:rPr>
              <a:t>Freelance</a:t>
            </a:r>
            <a:r>
              <a:rPr dirty="0" sz="2400" spc="-10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are</a:t>
            </a:r>
            <a:r>
              <a:rPr dirty="0" sz="2400" spc="-90">
                <a:latin typeface="Verdana"/>
                <a:cs typeface="Verdana"/>
              </a:rPr>
              <a:t> </a:t>
            </a:r>
            <a:r>
              <a:rPr dirty="0" sz="2400" spc="-170">
                <a:latin typeface="Verdana"/>
                <a:cs typeface="Verdana"/>
              </a:rPr>
              <a:t>self-</a:t>
            </a:r>
            <a:r>
              <a:rPr dirty="0" sz="2400">
                <a:latin typeface="Verdana"/>
                <a:cs typeface="Verdana"/>
              </a:rPr>
              <a:t>employed</a:t>
            </a:r>
            <a:r>
              <a:rPr dirty="0" sz="2400" spc="-105">
                <a:latin typeface="Verdana"/>
                <a:cs typeface="Verdana"/>
              </a:rPr>
              <a:t> </a:t>
            </a:r>
            <a:r>
              <a:rPr dirty="0" sz="2400" spc="-95">
                <a:latin typeface="Verdana"/>
                <a:cs typeface="Verdana"/>
              </a:rPr>
              <a:t>professionals</a:t>
            </a:r>
            <a:r>
              <a:rPr dirty="0" sz="2400" spc="-13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who</a:t>
            </a:r>
            <a:r>
              <a:rPr dirty="0" sz="2400" spc="-100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work </a:t>
            </a:r>
            <a:r>
              <a:rPr dirty="0" sz="2400" spc="-20">
                <a:latin typeface="Verdana"/>
                <a:cs typeface="Verdana"/>
              </a:rPr>
              <a:t>	</a:t>
            </a:r>
            <a:r>
              <a:rPr dirty="0" sz="2400" spc="-10">
                <a:latin typeface="Verdana"/>
                <a:cs typeface="Verdana"/>
              </a:rPr>
              <a:t>independently</a:t>
            </a:r>
            <a:r>
              <a:rPr dirty="0" sz="2400" spc="-155">
                <a:latin typeface="Verdana"/>
                <a:cs typeface="Verdana"/>
              </a:rPr>
              <a:t> </a:t>
            </a:r>
            <a:r>
              <a:rPr dirty="0" sz="2400" spc="-110">
                <a:latin typeface="Verdana"/>
                <a:cs typeface="Verdana"/>
              </a:rPr>
              <a:t>for</a:t>
            </a:r>
            <a:r>
              <a:rPr dirty="0" sz="2400" spc="-135">
                <a:latin typeface="Verdana"/>
                <a:cs typeface="Verdana"/>
              </a:rPr>
              <a:t> </a:t>
            </a:r>
            <a:r>
              <a:rPr dirty="0" sz="2400" spc="-120">
                <a:latin typeface="Verdana"/>
                <a:cs typeface="Verdana"/>
              </a:rPr>
              <a:t>multiply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-75">
                <a:latin typeface="Verdana"/>
                <a:cs typeface="Verdana"/>
              </a:rPr>
              <a:t>clients</a:t>
            </a:r>
            <a:r>
              <a:rPr dirty="0" sz="2400" spc="-16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on</a:t>
            </a:r>
            <a:r>
              <a:rPr dirty="0" sz="2400" spc="-135">
                <a:latin typeface="Verdana"/>
                <a:cs typeface="Verdana"/>
              </a:rPr>
              <a:t> </a:t>
            </a:r>
            <a:r>
              <a:rPr dirty="0" sz="2400" spc="200">
                <a:latin typeface="Verdana"/>
                <a:cs typeface="Verdana"/>
              </a:rPr>
              <a:t>a</a:t>
            </a:r>
            <a:r>
              <a:rPr dirty="0" sz="2400" spc="-135">
                <a:latin typeface="Verdana"/>
                <a:cs typeface="Verdana"/>
              </a:rPr>
              <a:t> </a:t>
            </a:r>
            <a:r>
              <a:rPr dirty="0" sz="2400" spc="-65">
                <a:latin typeface="Verdana"/>
                <a:cs typeface="Verdana"/>
              </a:rPr>
              <a:t>project-</a:t>
            </a:r>
            <a:r>
              <a:rPr dirty="0" sz="2400" spc="-120">
                <a:latin typeface="Verdana"/>
                <a:cs typeface="Verdana"/>
              </a:rPr>
              <a:t>by-</a:t>
            </a:r>
            <a:r>
              <a:rPr dirty="0" sz="2400" spc="-20">
                <a:latin typeface="Verdana"/>
                <a:cs typeface="Verdana"/>
              </a:rPr>
              <a:t>project</a:t>
            </a:r>
            <a:r>
              <a:rPr dirty="0" sz="2400" spc="-120">
                <a:latin typeface="Verdana"/>
                <a:cs typeface="Verdana"/>
              </a:rPr>
              <a:t> </a:t>
            </a:r>
            <a:r>
              <a:rPr dirty="0" sz="2400" spc="-25">
                <a:latin typeface="Verdana"/>
                <a:cs typeface="Verdana"/>
              </a:rPr>
              <a:t>or </a:t>
            </a:r>
            <a:r>
              <a:rPr dirty="0" sz="2400" spc="-25">
                <a:latin typeface="Verdana"/>
                <a:cs typeface="Verdana"/>
              </a:rPr>
              <a:t>	</a:t>
            </a:r>
            <a:r>
              <a:rPr dirty="0" sz="2400">
                <a:latin typeface="Verdana"/>
                <a:cs typeface="Verdana"/>
              </a:rPr>
              <a:t>contract</a:t>
            </a:r>
            <a:r>
              <a:rPr dirty="0" sz="2400" spc="-135">
                <a:latin typeface="Verdana"/>
                <a:cs typeface="Verdana"/>
              </a:rPr>
              <a:t> </a:t>
            </a:r>
            <a:r>
              <a:rPr dirty="0" sz="2400" spc="-105">
                <a:latin typeface="Verdana"/>
                <a:cs typeface="Verdana"/>
              </a:rPr>
              <a:t>basis</a:t>
            </a:r>
            <a:r>
              <a:rPr dirty="0" sz="2400" spc="-160">
                <a:latin typeface="Verdana"/>
                <a:cs typeface="Verdana"/>
              </a:rPr>
              <a:t> </a:t>
            </a:r>
            <a:r>
              <a:rPr dirty="0" sz="2400" spc="-225">
                <a:latin typeface="Verdana"/>
                <a:cs typeface="Verdana"/>
              </a:rPr>
              <a:t>,</a:t>
            </a:r>
            <a:r>
              <a:rPr dirty="0" sz="2400" spc="-150">
                <a:latin typeface="Verdana"/>
                <a:cs typeface="Verdana"/>
              </a:rPr>
              <a:t> </a:t>
            </a:r>
            <a:r>
              <a:rPr dirty="0" sz="2400" spc="-80">
                <a:latin typeface="Verdana"/>
                <a:cs typeface="Verdana"/>
              </a:rPr>
              <a:t>rather</a:t>
            </a:r>
            <a:r>
              <a:rPr dirty="0" sz="2400" spc="-130">
                <a:latin typeface="Verdana"/>
                <a:cs typeface="Verdana"/>
              </a:rPr>
              <a:t> </a:t>
            </a:r>
            <a:r>
              <a:rPr dirty="0" sz="2400" spc="-25">
                <a:latin typeface="Verdana"/>
                <a:cs typeface="Verdana"/>
              </a:rPr>
              <a:t>than</a:t>
            </a:r>
            <a:r>
              <a:rPr dirty="0" sz="2400" spc="-145">
                <a:latin typeface="Verdana"/>
                <a:cs typeface="Verdana"/>
              </a:rPr>
              <a:t> </a:t>
            </a:r>
            <a:r>
              <a:rPr dirty="0" sz="2400" spc="200">
                <a:latin typeface="Verdana"/>
                <a:cs typeface="Verdana"/>
              </a:rPr>
              <a:t>a</a:t>
            </a:r>
            <a:r>
              <a:rPr dirty="0" sz="2400" spc="-150">
                <a:latin typeface="Verdana"/>
                <a:cs typeface="Verdana"/>
              </a:rPr>
              <a:t> </a:t>
            </a:r>
            <a:r>
              <a:rPr dirty="0" sz="2400" spc="-95">
                <a:latin typeface="Verdana"/>
                <a:cs typeface="Verdana"/>
              </a:rPr>
              <a:t>single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employer.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405"/>
              </a:spcBef>
              <a:buFont typeface="Wingdings"/>
              <a:buChar char=""/>
            </a:pPr>
            <a:endParaRPr sz="2400">
              <a:latin typeface="Verdana"/>
              <a:cs typeface="Verdana"/>
            </a:endParaRPr>
          </a:p>
          <a:p>
            <a:pPr marL="297815" marR="5080" indent="-285750">
              <a:lnSpc>
                <a:spcPct val="150000"/>
              </a:lnSpc>
              <a:buFont typeface="Wingdings"/>
              <a:buChar char=""/>
              <a:tabLst>
                <a:tab pos="299085" algn="l"/>
              </a:tabLst>
            </a:pPr>
            <a:r>
              <a:rPr dirty="0" sz="2400" spc="-265">
                <a:latin typeface="Verdana"/>
                <a:cs typeface="Verdana"/>
              </a:rPr>
              <a:t>This</a:t>
            </a:r>
            <a:r>
              <a:rPr dirty="0" sz="2400" spc="-145">
                <a:latin typeface="Verdana"/>
                <a:cs typeface="Verdana"/>
              </a:rPr>
              <a:t> </a:t>
            </a:r>
            <a:r>
              <a:rPr dirty="0" sz="2400" spc="-75">
                <a:latin typeface="Verdana"/>
                <a:cs typeface="Verdana"/>
              </a:rPr>
              <a:t>flexible</a:t>
            </a:r>
            <a:r>
              <a:rPr dirty="0" sz="2400" spc="-170">
                <a:latin typeface="Verdana"/>
                <a:cs typeface="Verdana"/>
              </a:rPr>
              <a:t> </a:t>
            </a:r>
            <a:r>
              <a:rPr dirty="0" sz="2400" spc="-110">
                <a:latin typeface="Verdana"/>
                <a:cs typeface="Verdana"/>
              </a:rPr>
              <a:t>work</a:t>
            </a:r>
            <a:r>
              <a:rPr dirty="0" sz="2400" spc="-114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model</a:t>
            </a:r>
            <a:r>
              <a:rPr dirty="0" sz="2400" spc="-125">
                <a:latin typeface="Verdana"/>
                <a:cs typeface="Verdana"/>
              </a:rPr>
              <a:t> </a:t>
            </a:r>
            <a:r>
              <a:rPr dirty="0" sz="2400" spc="-70">
                <a:latin typeface="Verdana"/>
                <a:cs typeface="Verdana"/>
              </a:rPr>
              <a:t>allows</a:t>
            </a:r>
            <a:r>
              <a:rPr dirty="0" sz="2400" spc="-12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freelancer</a:t>
            </a:r>
            <a:r>
              <a:rPr dirty="0" sz="2400" spc="-130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to</a:t>
            </a:r>
            <a:r>
              <a:rPr dirty="0" sz="2400" spc="-12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choose</a:t>
            </a:r>
            <a:r>
              <a:rPr dirty="0" sz="2400" spc="-11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their </a:t>
            </a:r>
            <a:r>
              <a:rPr dirty="0" sz="2400" spc="-10">
                <a:latin typeface="Verdana"/>
                <a:cs typeface="Verdana"/>
              </a:rPr>
              <a:t>	</a:t>
            </a:r>
            <a:r>
              <a:rPr dirty="0" sz="2400" spc="-100">
                <a:latin typeface="Verdana"/>
                <a:cs typeface="Verdana"/>
              </a:rPr>
              <a:t>clients,work</a:t>
            </a:r>
            <a:r>
              <a:rPr dirty="0" sz="2400" spc="-155">
                <a:latin typeface="Verdana"/>
                <a:cs typeface="Verdana"/>
              </a:rPr>
              <a:t> </a:t>
            </a:r>
            <a:r>
              <a:rPr dirty="0" sz="2400" spc="-40">
                <a:latin typeface="Verdana"/>
                <a:cs typeface="Verdana"/>
              </a:rPr>
              <a:t>remotely,and</a:t>
            </a:r>
            <a:r>
              <a:rPr dirty="0" sz="2400" spc="-12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take</a:t>
            </a:r>
            <a:r>
              <a:rPr dirty="0" sz="2400" spc="-14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on</a:t>
            </a:r>
            <a:r>
              <a:rPr dirty="0" sz="2400" spc="-145">
                <a:latin typeface="Verdana"/>
                <a:cs typeface="Verdana"/>
              </a:rPr>
              <a:t> </a:t>
            </a:r>
            <a:r>
              <a:rPr dirty="0" sz="2400" spc="-30">
                <a:latin typeface="Verdana"/>
                <a:cs typeface="Verdana"/>
              </a:rPr>
              <a:t>varied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65">
                <a:latin typeface="Verdana"/>
                <a:cs typeface="Verdana"/>
              </a:rPr>
              <a:t>projects</a:t>
            </a:r>
            <a:r>
              <a:rPr dirty="0" sz="2400" spc="-145">
                <a:latin typeface="Verdana"/>
                <a:cs typeface="Verdana"/>
              </a:rPr>
              <a:t> </a:t>
            </a:r>
            <a:r>
              <a:rPr dirty="0" sz="2400" spc="-70">
                <a:latin typeface="Verdana"/>
                <a:cs typeface="Verdana"/>
              </a:rPr>
              <a:t>without</a:t>
            </a:r>
            <a:r>
              <a:rPr dirty="0" sz="2400" spc="-17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long- </a:t>
            </a:r>
            <a:r>
              <a:rPr dirty="0" sz="2400" spc="-10">
                <a:latin typeface="Verdana"/>
                <a:cs typeface="Verdana"/>
              </a:rPr>
              <a:t>	</a:t>
            </a:r>
            <a:r>
              <a:rPr dirty="0" sz="2400" spc="-110">
                <a:latin typeface="Verdana"/>
                <a:cs typeface="Verdana"/>
              </a:rPr>
              <a:t>term</a:t>
            </a:r>
            <a:r>
              <a:rPr dirty="0" sz="2400" spc="-14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commitments.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ELCOT</dc:creator>
  <dc:title>PowerPoint Presentation</dc:title>
  <dcterms:created xsi:type="dcterms:W3CDTF">2025-09-09T06:14:18Z</dcterms:created>
  <dcterms:modified xsi:type="dcterms:W3CDTF">2025-09-09T06:14:18Z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2025-09-09T00:00:00Z</vt:filetime>
  </property>
  <property fmtid="{D5CDD505-2E9C-101B-9397-08002B2CF9AE}" pid="5" name="Producer">
    <vt:lpwstr>Microsoft® PowerPoint® 2013</vt:lpwstr>
  </property>
</Properties>
</file>