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rplestencil.github.io/project-huebrew" TargetMode="External"/><Relationship Id="rId2" Type="http://schemas.openxmlformats.org/officeDocument/2006/relationships/hyperlink" Target="https://github.com/purplestencil/project-huebr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huebrew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/>
              <a:t>RECAP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1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project for COS-796 toward completion of the master’s program</a:t>
            </a:r>
          </a:p>
          <a:p>
            <a:pPr lvl="1"/>
            <a:r>
              <a:rPr lang="en-US" dirty="0"/>
              <a:t>Development of interface to control Phillips Hue lights from a web browser</a:t>
            </a:r>
          </a:p>
          <a:p>
            <a:pPr lvl="1"/>
            <a:r>
              <a:rPr lang="en-US" dirty="0"/>
              <a:t>Practical application of software engineering and management information technology techniques </a:t>
            </a:r>
          </a:p>
          <a:p>
            <a:pPr lvl="1"/>
            <a:r>
              <a:rPr lang="en-US" dirty="0"/>
              <a:t>Self-paced learning of new technologies for web development</a:t>
            </a:r>
          </a:p>
          <a:p>
            <a:r>
              <a:rPr lang="en-US" dirty="0"/>
              <a:t>Project was selected to further my knowledge of web development skills</a:t>
            </a:r>
          </a:p>
          <a:p>
            <a:pPr lvl="1"/>
            <a:r>
              <a:rPr lang="en-US" dirty="0"/>
              <a:t>Learning web development skills to enhance my existing technical authoring capability and increase my value as an information developer</a:t>
            </a:r>
          </a:p>
          <a:p>
            <a:pPr lvl="1"/>
            <a:r>
              <a:rPr lang="en-US" dirty="0"/>
              <a:t>I want to work in HTML and XML authoring environments – a strong foundation in web technologies like JavaScript and CSS is beneficial to my career prospects</a:t>
            </a:r>
          </a:p>
          <a:p>
            <a:r>
              <a:rPr lang="en-US" dirty="0"/>
              <a:t>I call it Project Huebrew – because it sounds like Hebrew and that’s what all these languages looked like to me before I started the project!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ability to write project scope and define software requirements</a:t>
            </a:r>
          </a:p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for source control and repo management</a:t>
            </a:r>
          </a:p>
          <a:p>
            <a:r>
              <a:rPr lang="en-US" dirty="0"/>
              <a:t>Learn JSON syntax and data types</a:t>
            </a:r>
          </a:p>
          <a:p>
            <a:r>
              <a:rPr lang="en-US" dirty="0"/>
              <a:t>Learn JavaScript (with </a:t>
            </a:r>
            <a:r>
              <a:rPr lang="en-US" dirty="0" err="1"/>
              <a:t>JQuery</a:t>
            </a:r>
            <a:r>
              <a:rPr lang="en-US" dirty="0"/>
              <a:t>), CSS (with LESS preprocessor), and HTML</a:t>
            </a:r>
          </a:p>
          <a:p>
            <a:r>
              <a:rPr lang="en-US" dirty="0"/>
              <a:t>Learn how to use JSON with JavaScript and HTML</a:t>
            </a:r>
          </a:p>
          <a:p>
            <a:r>
              <a:rPr lang="en-US" dirty="0"/>
              <a:t>Learn how to manipulate information collected from complex JSON data</a:t>
            </a:r>
          </a:p>
          <a:p>
            <a:r>
              <a:rPr lang="en-US" dirty="0"/>
              <a:t>Learn how to contact an API and collect JSON response</a:t>
            </a:r>
          </a:p>
          <a:p>
            <a:r>
              <a:rPr lang="en-US" dirty="0"/>
              <a:t>Develop a basic web application making use of a publicly available API (Phillips hue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3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a web browser interface to control Phillips Hue lights</a:t>
            </a:r>
          </a:p>
          <a:p>
            <a:pPr lvl="1"/>
            <a:r>
              <a:rPr lang="en-US" dirty="0"/>
              <a:t>Used the web app to successfully control the Hue lights in my apartment</a:t>
            </a:r>
          </a:p>
          <a:p>
            <a:pPr lvl="1"/>
            <a:r>
              <a:rPr lang="en-US" dirty="0"/>
              <a:t>Demonstrated app capability on an emulated Hue bridge on school network</a:t>
            </a:r>
          </a:p>
          <a:p>
            <a:r>
              <a:rPr lang="en-US" dirty="0"/>
              <a:t>Implemented code using JSON, JavaScript, CSS, and HTML</a:t>
            </a:r>
          </a:p>
          <a:p>
            <a:pPr lvl="1"/>
            <a:r>
              <a:rPr lang="en-US" dirty="0"/>
              <a:t>Used various online learning resources and textbooks to learn how to write code in JavaScript, including </a:t>
            </a:r>
            <a:r>
              <a:rPr lang="en-US" dirty="0" err="1"/>
              <a:t>JQuery</a:t>
            </a:r>
            <a:r>
              <a:rPr lang="en-US" dirty="0"/>
              <a:t> and Ajax requests</a:t>
            </a:r>
          </a:p>
          <a:p>
            <a:pPr lvl="1"/>
            <a:r>
              <a:rPr lang="en-US" dirty="0"/>
              <a:t>Learned how to dynamically update and create HTML elements</a:t>
            </a:r>
          </a:p>
          <a:p>
            <a:pPr lvl="1"/>
            <a:r>
              <a:rPr lang="en-US" dirty="0"/>
              <a:t>Learned how to use LESS </a:t>
            </a:r>
            <a:r>
              <a:rPr lang="en-US" dirty="0" err="1"/>
              <a:t>mixins</a:t>
            </a:r>
            <a:r>
              <a:rPr lang="en-US" dirty="0"/>
              <a:t> to make CSS more versatile</a:t>
            </a:r>
          </a:p>
          <a:p>
            <a:r>
              <a:rPr lang="en-US" dirty="0"/>
              <a:t>Used </a:t>
            </a:r>
            <a:r>
              <a:rPr lang="en-US" dirty="0" err="1"/>
              <a:t>Git</a:t>
            </a:r>
            <a:r>
              <a:rPr lang="en-US" dirty="0"/>
              <a:t> for source control</a:t>
            </a:r>
          </a:p>
          <a:p>
            <a:pPr lvl="1"/>
            <a:r>
              <a:rPr lang="en-US" dirty="0"/>
              <a:t>Final source code and project plan is available at </a:t>
            </a:r>
            <a:r>
              <a:rPr lang="en-US" dirty="0">
                <a:hlinkClick r:id="rId2"/>
              </a:rPr>
              <a:t>https://github.com/purplestencil/project-huebrew</a:t>
            </a:r>
            <a:endParaRPr lang="en-US" dirty="0"/>
          </a:p>
          <a:p>
            <a:pPr lvl="1"/>
            <a:r>
              <a:rPr lang="en-US" dirty="0"/>
              <a:t>Project plan is hosted at </a:t>
            </a:r>
            <a:r>
              <a:rPr lang="en-US" dirty="0">
                <a:hlinkClick r:id="rId3"/>
              </a:rPr>
              <a:t>https://purplestencil.github.io/project-huebrew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Before starting the project:</a:t>
            </a:r>
          </a:p>
          <a:p>
            <a:pPr lvl="1"/>
            <a:r>
              <a:rPr lang="en-US" dirty="0"/>
              <a:t>HTML and CSS skills were rudimentary</a:t>
            </a:r>
          </a:p>
          <a:p>
            <a:pPr lvl="1"/>
            <a:r>
              <a:rPr lang="en-US" dirty="0"/>
              <a:t>Had limited exposure to JavaScript</a:t>
            </a:r>
          </a:p>
          <a:p>
            <a:pPr lvl="1"/>
            <a:r>
              <a:rPr lang="en-US" dirty="0"/>
              <a:t>Had no knowledge of </a:t>
            </a:r>
            <a:r>
              <a:rPr lang="en-US" dirty="0" err="1"/>
              <a:t>JQuery</a:t>
            </a:r>
            <a:r>
              <a:rPr lang="en-US" dirty="0"/>
              <a:t>, Ajax, or JSON</a:t>
            </a:r>
          </a:p>
          <a:p>
            <a:r>
              <a:rPr lang="en-US" dirty="0"/>
              <a:t>During the course of the project:</a:t>
            </a:r>
          </a:p>
          <a:p>
            <a:pPr lvl="1"/>
            <a:r>
              <a:rPr lang="en-US" dirty="0"/>
              <a:t>Learned how to use all the above technologies to a fair level of experience</a:t>
            </a:r>
          </a:p>
          <a:p>
            <a:pPr lvl="1"/>
            <a:r>
              <a:rPr lang="en-US" dirty="0"/>
              <a:t>Demonstrated an ability to learn independently</a:t>
            </a:r>
          </a:p>
          <a:p>
            <a:pPr lvl="1"/>
            <a:r>
              <a:rPr lang="en-US" dirty="0"/>
              <a:t>Successfully implemented code written using these technologies</a:t>
            </a:r>
          </a:p>
          <a:p>
            <a:r>
              <a:rPr lang="en-US" dirty="0"/>
              <a:t>After finishing the project:</a:t>
            </a:r>
          </a:p>
          <a:p>
            <a:pPr lvl="1"/>
            <a:r>
              <a:rPr lang="en-US" dirty="0"/>
              <a:t>Increased confidence in using the new technologies learned</a:t>
            </a:r>
          </a:p>
          <a:p>
            <a:pPr lvl="1"/>
            <a:r>
              <a:rPr lang="en-US" dirty="0"/>
              <a:t>Can now create and basic dynamic HTML websites </a:t>
            </a:r>
          </a:p>
          <a:p>
            <a:pPr lvl="1"/>
            <a:r>
              <a:rPr lang="en-US" dirty="0"/>
              <a:t>Can use publicly available APIs to create web apps that talk to other websites</a:t>
            </a:r>
          </a:p>
          <a:p>
            <a:pPr lvl="1"/>
            <a:r>
              <a:rPr lang="en-US" dirty="0"/>
              <a:t>Can use JavaScript to add value to my job as an information developer</a:t>
            </a:r>
          </a:p>
        </p:txBody>
      </p:sp>
    </p:spTree>
    <p:extLst>
      <p:ext uri="{BB962C8B-B14F-4D97-AF65-F5344CB8AC3E}">
        <p14:creationId xmlns:p14="http://schemas.microsoft.com/office/powerpoint/2010/main" val="53854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Richa Mehta</a:t>
            </a:r>
          </a:p>
          <a:p>
            <a:pPr marL="0" indent="0">
              <a:buNone/>
            </a:pPr>
            <a:r>
              <a:rPr lang="en-US" dirty="0"/>
              <a:t>COS 796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Division of Computer Science</a:t>
            </a:r>
          </a:p>
          <a:p>
            <a:pPr marL="0" indent="0">
              <a:buNone/>
            </a:pPr>
            <a:r>
              <a:rPr lang="en-US" dirty="0"/>
              <a:t>Kentucky State University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May 2, 2017</a:t>
            </a:r>
          </a:p>
        </p:txBody>
      </p:sp>
    </p:spTree>
    <p:extLst>
      <p:ext uri="{BB962C8B-B14F-4D97-AF65-F5344CB8AC3E}">
        <p14:creationId xmlns:p14="http://schemas.microsoft.com/office/powerpoint/2010/main" val="5669924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8723BDC5-E7F4-4A50-810E-8D7AC74CCE1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834</TotalTime>
  <Words>470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Project huebrew</vt:lpstr>
      <vt:lpstr>PROJECT OVERVIEW</vt:lpstr>
      <vt:lpstr>PROJECT GOALS</vt:lpstr>
      <vt:lpstr>PROJECT OUTCOME</vt:lpstr>
      <vt:lpstr>LEARNING CURVE</vt:lpstr>
      <vt:lpstr>Presented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huebrew</dc:title>
  <dc:creator>Richa Mehta</dc:creator>
  <cp:lastModifiedBy>Richa Mehta</cp:lastModifiedBy>
  <cp:revision>7</cp:revision>
  <dcterms:created xsi:type="dcterms:W3CDTF">2017-04-28T02:16:45Z</dcterms:created>
  <dcterms:modified xsi:type="dcterms:W3CDTF">2017-05-05T02:58:17Z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