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667D7-F265-3367-59AF-9B1EA4BD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B116AF-57B5-7DBF-F5EE-C918C79C7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37F64-100A-5A22-CDEE-0CFD245C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7C69-E8CD-4CBB-82FB-A02971B01C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CF895C-C9F6-6F8B-794A-098E1CE3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FBA484-3011-DDCE-34A7-45427991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7F4-8542-46B6-B5DB-E0308AB49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78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448F7-1ACF-7CCB-B4C8-3B542180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91D4E8-0A29-41EA-16D4-F18B012D8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1E5FF-66E3-0F5D-2B82-1F9FA7E0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7C69-E8CD-4CBB-82FB-A02971B01C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611808-DCB5-5979-62F5-5D42B52D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D65BB0-D281-8027-38C4-91BC3A34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7F4-8542-46B6-B5DB-E0308AB49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53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144F3E-BD5C-B126-1D2E-305299F82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25C4CA-8CD8-004F-1072-EA53FB584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33875C-458D-F894-5147-01B382C6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7C69-E8CD-4CBB-82FB-A02971B01C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14897E-44E7-F9AE-A656-1DC6B489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D52B9-54DB-C99D-2A49-1EEAC71C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7F4-8542-46B6-B5DB-E0308AB49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22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DBAE1-D253-B117-F1BC-BAC45E65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E3B216-5264-A2AA-3605-040801AE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01C6BA-88E2-8E23-5C94-436D5FFC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7C69-E8CD-4CBB-82FB-A02971B01C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84300F-0794-6361-EDB4-F6FF3D5D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E3D0F7-4C9E-8768-AC8B-E687BD2D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7F4-8542-46B6-B5DB-E0308AB49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1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8AFF6-3E34-3C33-7AA7-16435E8A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F8CCDD-555A-6EF8-CF8F-82B7CA2EF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820D10-A868-E347-0CE6-AC9C2C7F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7C69-E8CD-4CBB-82FB-A02971B01C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448304-6FF9-8710-0C65-44518DC3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8BDF02-2A2B-CF5E-4D0A-D9D0F2CD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7F4-8542-46B6-B5DB-E0308AB49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1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36617-B2FA-5EEF-4BD3-BE4AB7E6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E7A1C-410D-FF95-68AD-6E64456E5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6209FF-D736-787E-0E6B-1361C85C1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E3F495-B9F7-B9EC-DCD2-A702DDC3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7C69-E8CD-4CBB-82FB-A02971B01C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D6FB72-213D-4DAB-C7B1-5E1A0763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7FF991-78E0-FB76-9C1F-03C250CD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7F4-8542-46B6-B5DB-E0308AB49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0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3F097-9FB1-173D-1E47-5AFCFCCE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D9390A-F105-2307-5674-6D6A42A7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8A19FA-B196-F20B-9E0F-412C5A2C9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90E8D2-6B1C-5E5E-7179-115D3F48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1C5C19-407D-8E0F-3D1A-C3ECBB3D0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5054A9-E783-6713-8A20-912404B4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7C69-E8CD-4CBB-82FB-A02971B01C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712546-AAB7-02B1-2A64-7378CC86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A1E427-27C2-3E0C-04A0-EDF68210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7F4-8542-46B6-B5DB-E0308AB49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31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984A7-8F30-A614-4AB5-880CE79C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B51F1B-F40E-0049-C51C-D0CCF163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7C69-E8CD-4CBB-82FB-A02971B01C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066434-4B7D-4382-8E21-1FAA7E73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D01FC2-F568-52CE-93C2-ED72A135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7F4-8542-46B6-B5DB-E0308AB49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47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E806FF-364E-30F9-7D14-F37AF378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7C69-E8CD-4CBB-82FB-A02971B01C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A835ED-C95C-21B1-0241-6D6CE165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A2E79F-24A2-3B94-6EDE-44CF986E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7F4-8542-46B6-B5DB-E0308AB49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2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72EDA-0AF7-0D26-6DCD-1CA09797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11E4A-138F-B1F4-6C3A-0A7E254F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6286C-6A67-4503-4750-4C182A7C7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9747B4-A189-EE4E-10B5-3A1FF52F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7C69-E8CD-4CBB-82FB-A02971B01C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3828B9-B5F5-4393-2472-3FA662DC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FC8FD8-0809-0C04-D565-8B8EC303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7F4-8542-46B6-B5DB-E0308AB49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40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E1762-5FD3-085B-DF1D-66DDE219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237E48-3FE6-8C6E-38DB-B8962BC1A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0899D2-912D-6A65-F7EA-125422E0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475977-7BDD-6C87-F9CA-DFA03BDD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7C69-E8CD-4CBB-82FB-A02971B01C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589D61-C6D6-0EC5-53D2-F651EC5D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34563D-5D13-6443-432F-C4865EC6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7F4-8542-46B6-B5DB-E0308AB49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0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B2911-00D7-DCA0-FA33-A895DA7B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5668D-951E-FFA6-3AF3-8C12DDDD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77C436-000F-417E-30F6-D1273B14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7C69-E8CD-4CBB-82FB-A02971B01C2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AD3265-8B36-7D98-8AEC-E90DC226F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E09F9-7867-19E3-C836-16972266C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B37F4-8542-46B6-B5DB-E0308AB49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2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4B9ADA-ABE5-264D-E33C-6BFCDEADB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05" y="1064759"/>
            <a:ext cx="7603589" cy="47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0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C996D9-6C5D-A99A-862B-959A9280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3" y="1094013"/>
            <a:ext cx="3195858" cy="46863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689750-1954-4ACF-9621-E4B26C521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20" r="28155"/>
          <a:stretch/>
        </p:blipFill>
        <p:spPr bwMode="auto">
          <a:xfrm>
            <a:off x="4030107" y="-219175"/>
            <a:ext cx="3298395" cy="599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4CA762-BC2A-C644-2D63-9D4A31C66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495" y="661307"/>
            <a:ext cx="4207242" cy="5119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06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9835CF1E-D0AA-4B3E-DFFE-E77F3ADB6901}"/>
              </a:ext>
            </a:extLst>
          </p:cNvPr>
          <p:cNvGrpSpPr/>
          <p:nvPr/>
        </p:nvGrpSpPr>
        <p:grpSpPr>
          <a:xfrm>
            <a:off x="443120" y="1511304"/>
            <a:ext cx="4094792" cy="4039418"/>
            <a:chOff x="9418" y="474614"/>
            <a:chExt cx="6086582" cy="590877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26D5F18-FCA9-15A7-FED9-391285909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8" y="474614"/>
              <a:ext cx="6086582" cy="5908772"/>
            </a:xfrm>
            <a:prstGeom prst="rect">
              <a:avLst/>
            </a:prstGeom>
          </p:spPr>
        </p:pic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F28C7035-6CB0-025E-6E16-269FA48ED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81793" y="2416629"/>
              <a:ext cx="2057400" cy="1151164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AA2854B-25CC-6751-5EE6-481CD46E7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4071" y="2588079"/>
              <a:ext cx="1559379" cy="840921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E9C25CA6-785F-21C4-C3FA-1190634EBE2D}"/>
                </a:ext>
              </a:extLst>
            </p:cNvPr>
            <p:cNvCxnSpPr>
              <a:cxnSpLocks/>
            </p:cNvCxnSpPr>
            <p:nvPr/>
          </p:nvCxnSpPr>
          <p:spPr>
            <a:xfrm>
              <a:off x="3158846" y="3331028"/>
              <a:ext cx="0" cy="1983921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334C22EC-13A8-D613-B0E1-7DA2EDE61A82}"/>
              </a:ext>
            </a:extLst>
          </p:cNvPr>
          <p:cNvGrpSpPr/>
          <p:nvPr/>
        </p:nvGrpSpPr>
        <p:grpSpPr>
          <a:xfrm>
            <a:off x="4246868" y="1329848"/>
            <a:ext cx="4538718" cy="4388070"/>
            <a:chOff x="5524878" y="144094"/>
            <a:chExt cx="6657704" cy="6239292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83A30471-87CD-C8E5-0A34-4BF6E3EFB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4878" y="144094"/>
              <a:ext cx="6657704" cy="6239292"/>
            </a:xfrm>
            <a:prstGeom prst="rect">
              <a:avLst/>
            </a:prstGeom>
          </p:spPr>
        </p:pic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0DEBCFCB-5EA8-E011-CFB3-9867634D0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5428" y="2751364"/>
              <a:ext cx="1841672" cy="1045029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287E696-1239-5EBC-1A76-296284A87FA1}"/>
                </a:ext>
              </a:extLst>
            </p:cNvPr>
            <p:cNvCxnSpPr>
              <a:cxnSpLocks/>
            </p:cNvCxnSpPr>
            <p:nvPr/>
          </p:nvCxnSpPr>
          <p:spPr>
            <a:xfrm>
              <a:off x="9304305" y="3706586"/>
              <a:ext cx="0" cy="1608363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B5C6A8FE-9483-28BA-7461-29110E034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9028" y="2457449"/>
              <a:ext cx="2225277" cy="1338944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43E93BAA-D619-7769-5EB5-8F4C5BE7A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10"/>
          <a:stretch/>
        </p:blipFill>
        <p:spPr>
          <a:xfrm>
            <a:off x="9059021" y="2604229"/>
            <a:ext cx="2406903" cy="2462212"/>
          </a:xfrm>
          <a:prstGeom prst="rect">
            <a:avLst/>
          </a:prstGeom>
        </p:spPr>
      </p:pic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21E9E697-FD06-C364-A43F-4CBA36E3CE21}"/>
              </a:ext>
            </a:extLst>
          </p:cNvPr>
          <p:cNvSpPr/>
          <p:nvPr/>
        </p:nvSpPr>
        <p:spPr>
          <a:xfrm>
            <a:off x="10074729" y="1329848"/>
            <a:ext cx="522514" cy="1013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65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5945B9-D1CD-3A00-EF8E-85A2728A4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2" t="21214" r="34431"/>
          <a:stretch/>
        </p:blipFill>
        <p:spPr>
          <a:xfrm>
            <a:off x="1943100" y="1951263"/>
            <a:ext cx="2735036" cy="40445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C6059A-22E0-6E10-1CF0-1D8EA48B0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29" r="28783"/>
          <a:stretch/>
        </p:blipFill>
        <p:spPr>
          <a:xfrm>
            <a:off x="5837464" y="900883"/>
            <a:ext cx="3004457" cy="50949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E4935A-2EC4-4B43-CEEE-A3D96E588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83" y="1146050"/>
            <a:ext cx="1495634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15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Долгий</dc:creator>
  <cp:lastModifiedBy>Кирилл Долгий</cp:lastModifiedBy>
  <cp:revision>2</cp:revision>
  <dcterms:created xsi:type="dcterms:W3CDTF">2022-12-27T19:14:50Z</dcterms:created>
  <dcterms:modified xsi:type="dcterms:W3CDTF">2022-12-27T19:32:14Z</dcterms:modified>
</cp:coreProperties>
</file>