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A63-64A3-4C14-A17D-1ABAC8085CF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147-443C-43C6-A6A6-BC7F9E61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A63-64A3-4C14-A17D-1ABAC8085CF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147-443C-43C6-A6A6-BC7F9E61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A63-64A3-4C14-A17D-1ABAC8085CF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147-443C-43C6-A6A6-BC7F9E61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A63-64A3-4C14-A17D-1ABAC8085CF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147-443C-43C6-A6A6-BC7F9E61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A63-64A3-4C14-A17D-1ABAC8085CF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147-443C-43C6-A6A6-BC7F9E61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A63-64A3-4C14-A17D-1ABAC8085CF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147-443C-43C6-A6A6-BC7F9E61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2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A63-64A3-4C14-A17D-1ABAC8085CF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147-443C-43C6-A6A6-BC7F9E61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5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A63-64A3-4C14-A17D-1ABAC8085CF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147-443C-43C6-A6A6-BC7F9E61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5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A63-64A3-4C14-A17D-1ABAC8085CF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147-443C-43C6-A6A6-BC7F9E61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A63-64A3-4C14-A17D-1ABAC8085CF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147-443C-43C6-A6A6-BC7F9E61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5A63-64A3-4C14-A17D-1ABAC8085CF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147-443C-43C6-A6A6-BC7F9E61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5A63-64A3-4C14-A17D-1ABAC8085CF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A147-443C-43C6-A6A6-BC7F9E61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NCSU IAA</a:t>
            </a:r>
            <a:br>
              <a:rPr lang="en-US" dirty="0" smtClean="0"/>
            </a:br>
            <a:r>
              <a:rPr lang="en-US" sz="5600" dirty="0" smtClean="0"/>
              <a:t>Practicum Midpoint Presentation</a:t>
            </a:r>
            <a:endParaRPr lang="en-US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Blue Team</a:t>
            </a:r>
          </a:p>
          <a:p>
            <a:r>
              <a:rPr lang="en-US" dirty="0" smtClean="0"/>
              <a:t>December 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1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Data Preparation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0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NCSU IAA Practicum Midpoint Presentation</vt:lpstr>
      <vt:lpstr>Agenda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2021-09-27T12:32:59Z</dcterms:created>
  <dcterms:modified xsi:type="dcterms:W3CDTF">2021-09-27T12:35:46Z</dcterms:modified>
</cp:coreProperties>
</file>