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Two-Tier Architecture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Week 4 Assignment - Layered Step-by-Step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Networking Layer – VPC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VPC – CIDR: 10.0.0.0/16</a:t>
            </a:r>
          </a:p>
          <a:p>
            <a:r>
              <a:t>• Create 4 Subnets across 2 AZs (2 Public, 2 Private)</a:t>
            </a:r>
          </a:p>
          <a:p>
            <a:r>
              <a:t>• Create and attach Internet Gateway</a:t>
            </a:r>
          </a:p>
          <a:p>
            <a:r>
              <a:t>• Setup public route table with 0.0.0.0/0 to IGW</a:t>
            </a:r>
          </a:p>
          <a:p>
            <a:r>
              <a:t>• Optional: Create NAT Gateway for private subnet internet access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Storage Layer – S3 + EFS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S3: Create bucket, enable static website hosting, upload HTML/CSS/JS</a:t>
            </a:r>
          </a:p>
          <a:p>
            <a:r>
              <a:t>• EFS: Create file system, add mount targets in private subnets</a:t>
            </a:r>
          </a:p>
          <a:p>
            <a:r>
              <a:t>• Create EFS Security Group: allow port 2049 from EC2 SG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Compute Layer – EC2 + ALB + Auto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Launch Template for EC2 (Amazon Linux/Ubuntu)</a:t>
            </a:r>
          </a:p>
          <a:p>
            <a:r>
              <a:t>• Add user data to install app and mount EFS</a:t>
            </a:r>
          </a:p>
          <a:p>
            <a:r>
              <a:t>• Create Target Group (HTTP) and Application Load Balancer</a:t>
            </a:r>
          </a:p>
          <a:p>
            <a:r>
              <a:t>• Setup Auto Scaling Group linked to ALB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Database Layer – 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DB Subnet Group using private subnets</a:t>
            </a:r>
          </a:p>
          <a:p>
            <a:r>
              <a:t>• Launch Multi-AZ RDS (MySQL/PostgreSQL)</a:t>
            </a:r>
          </a:p>
          <a:p>
            <a:r>
              <a:t>• Allow EC2 SG access via DB SG (port 3306/5432)</a:t>
            </a:r>
          </a:p>
          <a:p>
            <a:r>
              <a:t>• Store DB credentials securely and connect EC2 app to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Access Layer – IAM + Security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IAM Role for EC2 with S3, CloudWatch, EFS access</a:t>
            </a:r>
          </a:p>
          <a:p>
            <a:r>
              <a:t>• Configure Security Groups:</a:t>
            </a:r>
          </a:p>
          <a:p>
            <a:r>
              <a:t>• - EC2: HTTP (80), SSH (22), NFS (2049)</a:t>
            </a:r>
          </a:p>
          <a:p>
            <a:r>
              <a:t>• - ALB: HTTP/HTTPS from anywhere</a:t>
            </a:r>
          </a:p>
          <a:p>
            <a:r>
              <a:t>• - RDS: MySQL/PostgreSQL from EC2 SG</a:t>
            </a:r>
          </a:p>
          <a:p>
            <a:r>
              <a:t>• - EFS: NFS from EC2 SG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Content Delivery – CloudFront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CloudFront Distribution with S3 as origin</a:t>
            </a:r>
          </a:p>
          <a:p>
            <a:r>
              <a:t>• Enable HTTPS and caching</a:t>
            </a:r>
          </a:p>
          <a:p>
            <a:r>
              <a:t>• Optional: Restrict S3 access with OAI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DNS Layer – Route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Hosted Zone for domain</a:t>
            </a:r>
          </a:p>
          <a:p>
            <a:r>
              <a:t>• Create DNS records:</a:t>
            </a:r>
          </a:p>
          <a:p>
            <a:r>
              <a:t>• - www.yourdomain.com → CloudFront</a:t>
            </a:r>
          </a:p>
          <a:p>
            <a:r>
              <a:t>• - app.yourdomain.com → ALB</a:t>
            </a:r>
          </a:p>
          <a:p>
            <a:r>
              <a:t>• Test DNS propagation and routing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Monitoring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Enable CloudWatch Logs for EC2, ALB, RDS</a:t>
            </a:r>
          </a:p>
          <a:p>
            <a:r>
              <a:t>• Create CloudWatch Alarms for metrics:</a:t>
            </a:r>
          </a:p>
          <a:p>
            <a:r>
              <a:t>• - CPU usage, latency, connection health</a:t>
            </a:r>
          </a:p>
          <a:p>
            <a:r>
              <a:t>• Test static content (S3) and dynamic app (EC2 + RDS)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