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11"/>
  </p:notesMasterIdLst>
  <p:sldIdLst>
    <p:sldId id="524" r:id="rId5"/>
    <p:sldId id="526" r:id="rId6"/>
    <p:sldId id="531" r:id="rId7"/>
    <p:sldId id="529" r:id="rId8"/>
    <p:sldId id="530" r:id="rId9"/>
    <p:sldId id="53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uest User" initials="GU" lastIdx="6" clrIdx="6">
    <p:extLst>
      <p:ext uri="{19B8F6BF-5375-455C-9EA6-DF929625EA0E}">
        <p15:presenceInfo xmlns:p15="http://schemas.microsoft.com/office/powerpoint/2012/main" userId="S::urn:spo:anon#42df45d2c1e58c8ae352918c089e158ed58569bc45665274f339b1ce142868f8::" providerId="AD"/>
      </p:ext>
    </p:extLst>
  </p:cmAuthor>
  <p:cmAuthor id="1" name="Shiraz Khan" initials="SK" lastIdx="32" clrIdx="0">
    <p:extLst>
      <p:ext uri="{19B8F6BF-5375-455C-9EA6-DF929625EA0E}">
        <p15:presenceInfo xmlns:p15="http://schemas.microsoft.com/office/powerpoint/2012/main" userId="S::khan243@purdue.edu::545fa440-ac0d-4906-ac8e-5e8e5a423f99" providerId="AD"/>
      </p:ext>
    </p:extLst>
  </p:cmAuthor>
  <p:cmAuthor id="2" name="Dawei Sun" initials="DS" lastIdx="15" clrIdx="1">
    <p:extLst>
      <p:ext uri="{19B8F6BF-5375-455C-9EA6-DF929625EA0E}">
        <p15:presenceInfo xmlns:p15="http://schemas.microsoft.com/office/powerpoint/2012/main" userId="S::sun289@purdue.edu::b2cc3870-f74a-43e4-9659-e0166942acca" providerId="AD"/>
      </p:ext>
    </p:extLst>
  </p:cmAuthor>
  <p:cmAuthor id="3" name="Dawei Sun" initials="DS [2]" lastIdx="9" clrIdx="2">
    <p:extLst>
      <p:ext uri="{19B8F6BF-5375-455C-9EA6-DF929625EA0E}">
        <p15:presenceInfo xmlns:p15="http://schemas.microsoft.com/office/powerpoint/2012/main" userId="Dawei Sun" providerId="None"/>
      </p:ext>
    </p:extLst>
  </p:cmAuthor>
  <p:cmAuthor id="4" name="Zhanpeng Yang" initials="ZY" lastIdx="13" clrIdx="3">
    <p:extLst>
      <p:ext uri="{19B8F6BF-5375-455C-9EA6-DF929625EA0E}">
        <p15:presenceInfo xmlns:p15="http://schemas.microsoft.com/office/powerpoint/2012/main" userId="Zhanpeng Yang" providerId="None"/>
      </p:ext>
    </p:extLst>
  </p:cmAuthor>
  <p:cmAuthor id="5" name="Zhanpeng Yang" initials="ZY [2]" lastIdx="12" clrIdx="4">
    <p:extLst>
      <p:ext uri="{19B8F6BF-5375-455C-9EA6-DF929625EA0E}">
        <p15:presenceInfo xmlns:p15="http://schemas.microsoft.com/office/powerpoint/2012/main" userId="S::yang1272@purdue.edu::43334982-5956-42d5-b75b-97702830ef6d" providerId="AD"/>
      </p:ext>
    </p:extLst>
  </p:cmAuthor>
  <p:cmAuthor id="6" name="Jizhou Chen" initials="JC" lastIdx="1" clrIdx="5">
    <p:extLst>
      <p:ext uri="{19B8F6BF-5375-455C-9EA6-DF929625EA0E}">
        <p15:presenceInfo xmlns:p15="http://schemas.microsoft.com/office/powerpoint/2012/main" userId="S::chen2731@purdue.edu::fd704bc1-6206-4725-a5d6-3ec21ac60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208"/>
    <a:srgbClr val="177DC1"/>
    <a:srgbClr val="FFF2CC"/>
    <a:srgbClr val="06B034"/>
    <a:srgbClr val="00FF00"/>
    <a:srgbClr val="0125BE"/>
    <a:srgbClr val="FF1200"/>
    <a:srgbClr val="FFBEA7"/>
    <a:srgbClr val="A4FC9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4E497-C793-4346-957A-BFF80825D85B}" v="293" dt="2022-05-23T21:17:29.924"/>
    <p1510:client id="{1B2BFD28-D4A8-4816-BECE-0B9ADBFD311F}" v="3531" dt="2022-05-24T01:30:36.122"/>
    <p1510:client id="{337B06E8-BDFB-2AC4-39DF-0DA638C0CF3C}" v="1" dt="2022-06-14T12:16:37.655"/>
    <p1510:client id="{44623782-DD83-8F47-91D2-C7FD317CEBBA}" v="1190" dt="2022-05-23T15:28:22.238"/>
    <p1510:client id="{6227D30F-F242-4939-DCB6-1A593D575FCC}" v="30" dt="2022-05-23T16:02:58.516"/>
    <p1510:client id="{63FF5EDA-39E8-DAB6-59D1-A1E7CF2393C3}" v="189" dt="2022-05-23T16:27:02.022"/>
    <p1510:client id="{74C0B955-B402-70B6-599F-6DFA118E2023}" v="255" dt="2022-05-24T01:18:32.178"/>
    <p1510:client id="{861AA375-FC3A-4622-84ED-8D475B2EF1EC}" v="1" dt="2022-05-24T02:30:12.661"/>
    <p1510:client id="{8FAB1ECE-8550-D091-28EA-D14C3C002CF0}" v="4" dt="2022-05-23T17:08:37.706"/>
    <p1510:client id="{90EA286E-B1D8-75A7-0CA0-891B7F9DCD0C}" v="66" dt="2022-05-23T16:21:46.887"/>
    <p1510:client id="{F0EA4302-CDEC-090D-EEB1-CEE3DFF5EC55}" v="4" dt="2022-05-23T03:40:13.880"/>
    <p1510:client id="{F3A6049D-83FB-42B3-7610-2931C807100F}" v="1234" dt="2022-05-23T03:17:11.481"/>
    <p1510:client id="{F8D916E5-D858-413F-F4DE-9347770954FC}" v="2184" dt="2022-05-23T21:14:01.380"/>
    <p1510:client id="{FED035D0-C9E2-616D-1C3E-953FC77100E5}" v="2" dt="2022-05-24T12:44:08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ungsubKim\Desktop\GPS_spoofing_log\measure_time_jump\Experiment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ungsubKim\Desktop\GPS_spoofing_log\measure_time_jump\Experiment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ungsubKim\Desktop\GPS_spoofing_log\measure_time_jump\Experiment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yungsubKim\Desktop\GPS_spoofing_log\measure_time_jump\Experiment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'in home'!$G$2:$G$5</c:f>
              <c:strCache>
                <c:ptCount val="4"/>
                <c:pt idx="3">
                  <c:v> Maximum time jump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'in home'!$B$6:$B$190</c:f>
              <c:numCache>
                <c:formatCode>h:mm</c:formatCode>
                <c:ptCount val="185"/>
                <c:pt idx="0">
                  <c:v>1.6203703703703703E-4</c:v>
                </c:pt>
                <c:pt idx="1">
                  <c:v>2.7777777777777778E-4</c:v>
                </c:pt>
                <c:pt idx="2">
                  <c:v>4.0509259259259258E-4</c:v>
                </c:pt>
                <c:pt idx="3">
                  <c:v>5.2083333333333333E-4</c:v>
                </c:pt>
                <c:pt idx="4">
                  <c:v>6.3657407407407402E-4</c:v>
                </c:pt>
                <c:pt idx="5">
                  <c:v>7.5231481481481471E-4</c:v>
                </c:pt>
                <c:pt idx="6">
                  <c:v>8.6805555555555551E-4</c:v>
                </c:pt>
                <c:pt idx="7">
                  <c:v>9.9537037037037042E-4</c:v>
                </c:pt>
                <c:pt idx="8">
                  <c:v>1.1111111111111111E-3</c:v>
                </c:pt>
                <c:pt idx="9">
                  <c:v>1.2268518518518518E-3</c:v>
                </c:pt>
                <c:pt idx="10">
                  <c:v>1.3425925925925925E-3</c:v>
                </c:pt>
                <c:pt idx="11">
                  <c:v>1.4583333333333334E-3</c:v>
                </c:pt>
                <c:pt idx="12">
                  <c:v>1.5856481481481479E-3</c:v>
                </c:pt>
                <c:pt idx="13">
                  <c:v>1.7013888888888892E-3</c:v>
                </c:pt>
                <c:pt idx="14">
                  <c:v>1.8171296296296297E-3</c:v>
                </c:pt>
                <c:pt idx="15">
                  <c:v>1.9328703703703704E-3</c:v>
                </c:pt>
                <c:pt idx="16">
                  <c:v>2.0486111111111113E-3</c:v>
                </c:pt>
                <c:pt idx="17">
                  <c:v>2.1759259259259258E-3</c:v>
                </c:pt>
                <c:pt idx="18">
                  <c:v>2.2916666666666667E-3</c:v>
                </c:pt>
                <c:pt idx="19">
                  <c:v>2.4074074074074076E-3</c:v>
                </c:pt>
                <c:pt idx="20">
                  <c:v>2.5231481481481481E-3</c:v>
                </c:pt>
                <c:pt idx="21">
                  <c:v>2.6388888888888885E-3</c:v>
                </c:pt>
                <c:pt idx="22">
                  <c:v>2.7662037037037034E-3</c:v>
                </c:pt>
                <c:pt idx="23">
                  <c:v>2.8819444444444444E-3</c:v>
                </c:pt>
                <c:pt idx="24">
                  <c:v>2.9976851851851848E-3</c:v>
                </c:pt>
                <c:pt idx="25">
                  <c:v>3.1134259259259257E-3</c:v>
                </c:pt>
                <c:pt idx="26">
                  <c:v>3.2291666666666666E-3</c:v>
                </c:pt>
                <c:pt idx="27">
                  <c:v>3.3564814814814811E-3</c:v>
                </c:pt>
                <c:pt idx="28">
                  <c:v>3.472222222222222E-3</c:v>
                </c:pt>
                <c:pt idx="29">
                  <c:v>3.5879629629629629E-3</c:v>
                </c:pt>
                <c:pt idx="30">
                  <c:v>3.7500000000000003E-3</c:v>
                </c:pt>
                <c:pt idx="31">
                  <c:v>3.8657407407407408E-3</c:v>
                </c:pt>
                <c:pt idx="32">
                  <c:v>3.9814814814814817E-3</c:v>
                </c:pt>
                <c:pt idx="33">
                  <c:v>4.0972222222222226E-3</c:v>
                </c:pt>
                <c:pt idx="34">
                  <c:v>4.2245370370370371E-3</c:v>
                </c:pt>
                <c:pt idx="35">
                  <c:v>4.340277777777778E-3</c:v>
                </c:pt>
                <c:pt idx="36">
                  <c:v>4.4560185185185189E-3</c:v>
                </c:pt>
                <c:pt idx="37">
                  <c:v>4.5717592592592589E-3</c:v>
                </c:pt>
                <c:pt idx="38">
                  <c:v>4.6874999999999998E-3</c:v>
                </c:pt>
                <c:pt idx="39">
                  <c:v>4.8148148148148152E-3</c:v>
                </c:pt>
                <c:pt idx="40">
                  <c:v>4.9305555555555552E-3</c:v>
                </c:pt>
                <c:pt idx="41">
                  <c:v>5.0462962962962961E-3</c:v>
                </c:pt>
                <c:pt idx="42">
                  <c:v>5.162037037037037E-3</c:v>
                </c:pt>
                <c:pt idx="43">
                  <c:v>5.2777777777777771E-3</c:v>
                </c:pt>
                <c:pt idx="44">
                  <c:v>5.4050925925925924E-3</c:v>
                </c:pt>
                <c:pt idx="45">
                  <c:v>5.5208333333333333E-3</c:v>
                </c:pt>
                <c:pt idx="46">
                  <c:v>5.6365740740740742E-3</c:v>
                </c:pt>
                <c:pt idx="47">
                  <c:v>5.7523148148148143E-3</c:v>
                </c:pt>
                <c:pt idx="48">
                  <c:v>5.8680555555555543E-3</c:v>
                </c:pt>
                <c:pt idx="49">
                  <c:v>5.9953703703703697E-3</c:v>
                </c:pt>
                <c:pt idx="50">
                  <c:v>6.1111111111111114E-3</c:v>
                </c:pt>
                <c:pt idx="51">
                  <c:v>6.2268518518518515E-3</c:v>
                </c:pt>
                <c:pt idx="52">
                  <c:v>6.3425925925925915E-3</c:v>
                </c:pt>
                <c:pt idx="53">
                  <c:v>6.4583333333333333E-3</c:v>
                </c:pt>
                <c:pt idx="54">
                  <c:v>6.5856481481481469E-3</c:v>
                </c:pt>
                <c:pt idx="55">
                  <c:v>6.7013888888888887E-3</c:v>
                </c:pt>
                <c:pt idx="56">
                  <c:v>6.8171296296296287E-3</c:v>
                </c:pt>
                <c:pt idx="57">
                  <c:v>6.9328703703703696E-3</c:v>
                </c:pt>
                <c:pt idx="58">
                  <c:v>7.0486111111111105E-3</c:v>
                </c:pt>
                <c:pt idx="59">
                  <c:v>7.1759259259259259E-3</c:v>
                </c:pt>
                <c:pt idx="60">
                  <c:v>7.2916666666666659E-3</c:v>
                </c:pt>
                <c:pt idx="61">
                  <c:v>7.4074074074074068E-3</c:v>
                </c:pt>
                <c:pt idx="62">
                  <c:v>7.5231481481481477E-3</c:v>
                </c:pt>
                <c:pt idx="63">
                  <c:v>7.6388888888888886E-3</c:v>
                </c:pt>
                <c:pt idx="64">
                  <c:v>7.7662037037037031E-3</c:v>
                </c:pt>
                <c:pt idx="65">
                  <c:v>7.8819444444444432E-3</c:v>
                </c:pt>
                <c:pt idx="66">
                  <c:v>8.0787037037037043E-3</c:v>
                </c:pt>
                <c:pt idx="67">
                  <c:v>8.1944444444444452E-3</c:v>
                </c:pt>
                <c:pt idx="68">
                  <c:v>8.3101851851851861E-3</c:v>
                </c:pt>
                <c:pt idx="69">
                  <c:v>8.4259259259259253E-3</c:v>
                </c:pt>
                <c:pt idx="70">
                  <c:v>8.5532407407407415E-3</c:v>
                </c:pt>
                <c:pt idx="71">
                  <c:v>8.6689814814814806E-3</c:v>
                </c:pt>
                <c:pt idx="72">
                  <c:v>8.7847222222222233E-3</c:v>
                </c:pt>
                <c:pt idx="73">
                  <c:v>8.9004629629629625E-3</c:v>
                </c:pt>
                <c:pt idx="74">
                  <c:v>9.0162037037037034E-3</c:v>
                </c:pt>
                <c:pt idx="75">
                  <c:v>9.1435185185185178E-3</c:v>
                </c:pt>
                <c:pt idx="76">
                  <c:v>9.2592592592592605E-3</c:v>
                </c:pt>
                <c:pt idx="77">
                  <c:v>9.3749999999999997E-3</c:v>
                </c:pt>
                <c:pt idx="78">
                  <c:v>9.4907407407407406E-3</c:v>
                </c:pt>
                <c:pt idx="79">
                  <c:v>9.6064814814814815E-3</c:v>
                </c:pt>
                <c:pt idx="80">
                  <c:v>9.7337962962962977E-3</c:v>
                </c:pt>
                <c:pt idx="81">
                  <c:v>9.8495370370370369E-3</c:v>
                </c:pt>
                <c:pt idx="82">
                  <c:v>9.9652777777777778E-3</c:v>
                </c:pt>
                <c:pt idx="83">
                  <c:v>1.0081018518518519E-2</c:v>
                </c:pt>
                <c:pt idx="84">
                  <c:v>1.019675925925926E-2</c:v>
                </c:pt>
                <c:pt idx="85">
                  <c:v>1.0324074074074074E-2</c:v>
                </c:pt>
                <c:pt idx="86">
                  <c:v>1.0439814814814813E-2</c:v>
                </c:pt>
                <c:pt idx="87">
                  <c:v>1.0555555555555554E-2</c:v>
                </c:pt>
                <c:pt idx="88">
                  <c:v>1.0671296296296297E-2</c:v>
                </c:pt>
                <c:pt idx="89">
                  <c:v>1.0787037037037038E-2</c:v>
                </c:pt>
                <c:pt idx="90">
                  <c:v>1.091435185185185E-2</c:v>
                </c:pt>
                <c:pt idx="91">
                  <c:v>1.1030092592592591E-2</c:v>
                </c:pt>
                <c:pt idx="92">
                  <c:v>1.1145833333333334E-2</c:v>
                </c:pt>
                <c:pt idx="93">
                  <c:v>1.1261574074074071E-2</c:v>
                </c:pt>
                <c:pt idx="94">
                  <c:v>1.1377314814814814E-2</c:v>
                </c:pt>
                <c:pt idx="95">
                  <c:v>1.1504629629629629E-2</c:v>
                </c:pt>
                <c:pt idx="96">
                  <c:v>1.1620370370370371E-2</c:v>
                </c:pt>
                <c:pt idx="97">
                  <c:v>1.1736111111111109E-2</c:v>
                </c:pt>
                <c:pt idx="98">
                  <c:v>1.1851851851851851E-2</c:v>
                </c:pt>
                <c:pt idx="99">
                  <c:v>1.1967592592592592E-2</c:v>
                </c:pt>
                <c:pt idx="100">
                  <c:v>1.2094907407407408E-2</c:v>
                </c:pt>
                <c:pt idx="101">
                  <c:v>1.2210648148148146E-2</c:v>
                </c:pt>
                <c:pt idx="102">
                  <c:v>1.2326388888888888E-2</c:v>
                </c:pt>
                <c:pt idx="103">
                  <c:v>1.2442129629629629E-2</c:v>
                </c:pt>
                <c:pt idx="104">
                  <c:v>1.255787037037037E-2</c:v>
                </c:pt>
                <c:pt idx="105">
                  <c:v>1.2685185185185183E-2</c:v>
                </c:pt>
                <c:pt idx="106">
                  <c:v>1.2800925925925926E-2</c:v>
                </c:pt>
                <c:pt idx="107">
                  <c:v>1.2916666666666667E-2</c:v>
                </c:pt>
                <c:pt idx="108">
                  <c:v>1.3032407407407407E-2</c:v>
                </c:pt>
                <c:pt idx="109">
                  <c:v>1.3148148148148147E-2</c:v>
                </c:pt>
                <c:pt idx="110">
                  <c:v>1.3275462962962963E-2</c:v>
                </c:pt>
                <c:pt idx="111">
                  <c:v>1.3391203703703704E-2</c:v>
                </c:pt>
                <c:pt idx="112">
                  <c:v>1.3506944444444445E-2</c:v>
                </c:pt>
                <c:pt idx="113">
                  <c:v>1.3622685185185184E-2</c:v>
                </c:pt>
                <c:pt idx="114">
                  <c:v>1.3738425925925926E-2</c:v>
                </c:pt>
                <c:pt idx="115">
                  <c:v>1.3865740740740739E-2</c:v>
                </c:pt>
                <c:pt idx="116">
                  <c:v>1.3981481481481482E-2</c:v>
                </c:pt>
                <c:pt idx="117">
                  <c:v>1.4097222222222221E-2</c:v>
                </c:pt>
                <c:pt idx="118">
                  <c:v>1.4212962962962962E-2</c:v>
                </c:pt>
                <c:pt idx="119">
                  <c:v>1.4328703703703703E-2</c:v>
                </c:pt>
                <c:pt idx="120">
                  <c:v>1.4456018518518519E-2</c:v>
                </c:pt>
                <c:pt idx="121">
                  <c:v>1.4571759259259258E-2</c:v>
                </c:pt>
                <c:pt idx="122">
                  <c:v>1.4687499999999999E-2</c:v>
                </c:pt>
                <c:pt idx="123">
                  <c:v>1.480324074074074E-2</c:v>
                </c:pt>
                <c:pt idx="124">
                  <c:v>1.4918981481481483E-2</c:v>
                </c:pt>
                <c:pt idx="125">
                  <c:v>1.5046296296296295E-2</c:v>
                </c:pt>
                <c:pt idx="126">
                  <c:v>1.5162037037037036E-2</c:v>
                </c:pt>
                <c:pt idx="127">
                  <c:v>1.5277777777777777E-2</c:v>
                </c:pt>
                <c:pt idx="128">
                  <c:v>1.539351851851852E-2</c:v>
                </c:pt>
                <c:pt idx="129">
                  <c:v>1.5509259259259257E-2</c:v>
                </c:pt>
                <c:pt idx="130">
                  <c:v>1.5636574074074074E-2</c:v>
                </c:pt>
                <c:pt idx="131">
                  <c:v>1.5752314814814813E-2</c:v>
                </c:pt>
                <c:pt idx="132">
                  <c:v>1.5868055555555555E-2</c:v>
                </c:pt>
                <c:pt idx="133">
                  <c:v>1.5983796296296295E-2</c:v>
                </c:pt>
                <c:pt idx="134">
                  <c:v>1.6099537037037037E-2</c:v>
                </c:pt>
                <c:pt idx="135">
                  <c:v>1.622685185185185E-2</c:v>
                </c:pt>
                <c:pt idx="136">
                  <c:v>1.6342592592592593E-2</c:v>
                </c:pt>
                <c:pt idx="137">
                  <c:v>1.6458333333333332E-2</c:v>
                </c:pt>
                <c:pt idx="138">
                  <c:v>1.6574074074074074E-2</c:v>
                </c:pt>
                <c:pt idx="139">
                  <c:v>1.6689814814814817E-2</c:v>
                </c:pt>
                <c:pt idx="140">
                  <c:v>1.681712962962963E-2</c:v>
                </c:pt>
                <c:pt idx="141">
                  <c:v>1.6932870370370369E-2</c:v>
                </c:pt>
                <c:pt idx="142">
                  <c:v>1.7048611111111112E-2</c:v>
                </c:pt>
                <c:pt idx="143">
                  <c:v>1.7164351851851851E-2</c:v>
                </c:pt>
                <c:pt idx="144">
                  <c:v>1.7280092592592593E-2</c:v>
                </c:pt>
                <c:pt idx="145">
                  <c:v>1.7407407407407406E-2</c:v>
                </c:pt>
                <c:pt idx="146">
                  <c:v>1.7523148148148149E-2</c:v>
                </c:pt>
                <c:pt idx="147">
                  <c:v>1.7638888888888888E-2</c:v>
                </c:pt>
                <c:pt idx="148">
                  <c:v>1.7754629629629631E-2</c:v>
                </c:pt>
                <c:pt idx="149">
                  <c:v>1.7870370370370373E-2</c:v>
                </c:pt>
                <c:pt idx="150">
                  <c:v>1.7997685185185186E-2</c:v>
                </c:pt>
                <c:pt idx="151">
                  <c:v>1.8113425925925925E-2</c:v>
                </c:pt>
                <c:pt idx="152">
                  <c:v>1.8229166666666668E-2</c:v>
                </c:pt>
                <c:pt idx="153">
                  <c:v>1.834490740740741E-2</c:v>
                </c:pt>
                <c:pt idx="154">
                  <c:v>1.8460648148148146E-2</c:v>
                </c:pt>
                <c:pt idx="155">
                  <c:v>1.8587962962962962E-2</c:v>
                </c:pt>
                <c:pt idx="156">
                  <c:v>1.8703703703703705E-2</c:v>
                </c:pt>
                <c:pt idx="157">
                  <c:v>1.8819444444444448E-2</c:v>
                </c:pt>
                <c:pt idx="158">
                  <c:v>1.8935185185185183E-2</c:v>
                </c:pt>
                <c:pt idx="159">
                  <c:v>1.9050925925925926E-2</c:v>
                </c:pt>
                <c:pt idx="160">
                  <c:v>1.9178240740740742E-2</c:v>
                </c:pt>
                <c:pt idx="161">
                  <c:v>1.9293981481481485E-2</c:v>
                </c:pt>
                <c:pt idx="162">
                  <c:v>1.9409722222222221E-2</c:v>
                </c:pt>
                <c:pt idx="163">
                  <c:v>1.9525462962962963E-2</c:v>
                </c:pt>
                <c:pt idx="164">
                  <c:v>1.9641203703703706E-2</c:v>
                </c:pt>
                <c:pt idx="165">
                  <c:v>1.9768518518518515E-2</c:v>
                </c:pt>
                <c:pt idx="166">
                  <c:v>1.9884259259259258E-2</c:v>
                </c:pt>
                <c:pt idx="167">
                  <c:v>0.02</c:v>
                </c:pt>
                <c:pt idx="168">
                  <c:v>2.011574074074074E-2</c:v>
                </c:pt>
                <c:pt idx="169">
                  <c:v>2.0231481481481482E-2</c:v>
                </c:pt>
                <c:pt idx="170">
                  <c:v>2.0358796296296295E-2</c:v>
                </c:pt>
                <c:pt idx="171">
                  <c:v>2.0474537037037038E-2</c:v>
                </c:pt>
                <c:pt idx="172">
                  <c:v>2.0590277777777777E-2</c:v>
                </c:pt>
                <c:pt idx="173">
                  <c:v>2.0706018518518519E-2</c:v>
                </c:pt>
                <c:pt idx="174">
                  <c:v>2.0821759259259259E-2</c:v>
                </c:pt>
                <c:pt idx="175">
                  <c:v>2.0949074074074075E-2</c:v>
                </c:pt>
                <c:pt idx="176">
                  <c:v>2.1064814814814814E-2</c:v>
                </c:pt>
                <c:pt idx="177">
                  <c:v>2.1180555555555553E-2</c:v>
                </c:pt>
                <c:pt idx="178">
                  <c:v>2.1296296296296299E-2</c:v>
                </c:pt>
                <c:pt idx="179">
                  <c:v>2.1412037037037035E-2</c:v>
                </c:pt>
                <c:pt idx="180">
                  <c:v>2.1539351851851851E-2</c:v>
                </c:pt>
                <c:pt idx="181">
                  <c:v>2.165509259259259E-2</c:v>
                </c:pt>
                <c:pt idx="182">
                  <c:v>2.1770833333333336E-2</c:v>
                </c:pt>
                <c:pt idx="183">
                  <c:v>2.1886574074074072E-2</c:v>
                </c:pt>
                <c:pt idx="184">
                  <c:v>2.2002314814814818E-2</c:v>
                </c:pt>
              </c:numCache>
            </c:numRef>
          </c:xVal>
          <c:yVal>
            <c:numRef>
              <c:f>'in home'!$G$6:$G$190</c:f>
              <c:numCache>
                <c:formatCode>_(* #,##0_);_(* \(#,##0\);_(* "-"??_);_(@_)</c:formatCode>
                <c:ptCount val="185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200</c:v>
                </c:pt>
                <c:pt idx="9">
                  <c:v>200</c:v>
                </c:pt>
                <c:pt idx="10">
                  <c:v>200</c:v>
                </c:pt>
                <c:pt idx="11">
                  <c:v>200</c:v>
                </c:pt>
                <c:pt idx="12">
                  <c:v>200</c:v>
                </c:pt>
                <c:pt idx="13">
                  <c:v>200</c:v>
                </c:pt>
                <c:pt idx="14">
                  <c:v>200</c:v>
                </c:pt>
                <c:pt idx="15">
                  <c:v>200</c:v>
                </c:pt>
                <c:pt idx="16">
                  <c:v>200</c:v>
                </c:pt>
                <c:pt idx="17">
                  <c:v>200</c:v>
                </c:pt>
                <c:pt idx="18">
                  <c:v>200</c:v>
                </c:pt>
                <c:pt idx="19">
                  <c:v>200</c:v>
                </c:pt>
                <c:pt idx="20">
                  <c:v>200</c:v>
                </c:pt>
                <c:pt idx="21">
                  <c:v>200</c:v>
                </c:pt>
                <c:pt idx="22">
                  <c:v>200</c:v>
                </c:pt>
                <c:pt idx="23">
                  <c:v>200</c:v>
                </c:pt>
                <c:pt idx="24">
                  <c:v>200</c:v>
                </c:pt>
                <c:pt idx="25">
                  <c:v>200</c:v>
                </c:pt>
                <c:pt idx="26">
                  <c:v>200</c:v>
                </c:pt>
                <c:pt idx="27">
                  <c:v>200</c:v>
                </c:pt>
                <c:pt idx="28">
                  <c:v>200</c:v>
                </c:pt>
                <c:pt idx="29">
                  <c:v>200</c:v>
                </c:pt>
                <c:pt idx="30">
                  <c:v>3800</c:v>
                </c:pt>
                <c:pt idx="31">
                  <c:v>3800</c:v>
                </c:pt>
                <c:pt idx="32">
                  <c:v>3800</c:v>
                </c:pt>
                <c:pt idx="33">
                  <c:v>3800</c:v>
                </c:pt>
                <c:pt idx="34">
                  <c:v>3800</c:v>
                </c:pt>
                <c:pt idx="35">
                  <c:v>3800</c:v>
                </c:pt>
                <c:pt idx="36">
                  <c:v>3800</c:v>
                </c:pt>
                <c:pt idx="37">
                  <c:v>3800</c:v>
                </c:pt>
                <c:pt idx="38">
                  <c:v>3800</c:v>
                </c:pt>
                <c:pt idx="39">
                  <c:v>3800</c:v>
                </c:pt>
                <c:pt idx="40">
                  <c:v>3800</c:v>
                </c:pt>
                <c:pt idx="41">
                  <c:v>3800</c:v>
                </c:pt>
                <c:pt idx="42">
                  <c:v>3800</c:v>
                </c:pt>
                <c:pt idx="43">
                  <c:v>3800</c:v>
                </c:pt>
                <c:pt idx="44">
                  <c:v>3800</c:v>
                </c:pt>
                <c:pt idx="45">
                  <c:v>3800</c:v>
                </c:pt>
                <c:pt idx="46">
                  <c:v>3800</c:v>
                </c:pt>
                <c:pt idx="47">
                  <c:v>3800</c:v>
                </c:pt>
                <c:pt idx="48">
                  <c:v>3800</c:v>
                </c:pt>
                <c:pt idx="49">
                  <c:v>3800</c:v>
                </c:pt>
                <c:pt idx="50">
                  <c:v>3800</c:v>
                </c:pt>
                <c:pt idx="51">
                  <c:v>3800</c:v>
                </c:pt>
                <c:pt idx="52">
                  <c:v>3800</c:v>
                </c:pt>
                <c:pt idx="53">
                  <c:v>3800</c:v>
                </c:pt>
                <c:pt idx="54">
                  <c:v>3800</c:v>
                </c:pt>
                <c:pt idx="55">
                  <c:v>3800</c:v>
                </c:pt>
                <c:pt idx="56">
                  <c:v>3800</c:v>
                </c:pt>
                <c:pt idx="57">
                  <c:v>3800</c:v>
                </c:pt>
                <c:pt idx="58">
                  <c:v>3800</c:v>
                </c:pt>
                <c:pt idx="59">
                  <c:v>3800</c:v>
                </c:pt>
                <c:pt idx="60">
                  <c:v>3800</c:v>
                </c:pt>
                <c:pt idx="61">
                  <c:v>3800</c:v>
                </c:pt>
                <c:pt idx="62">
                  <c:v>3800</c:v>
                </c:pt>
                <c:pt idx="63">
                  <c:v>3800</c:v>
                </c:pt>
                <c:pt idx="64">
                  <c:v>3800</c:v>
                </c:pt>
                <c:pt idx="65">
                  <c:v>3800</c:v>
                </c:pt>
                <c:pt idx="66">
                  <c:v>7000</c:v>
                </c:pt>
                <c:pt idx="67">
                  <c:v>7000</c:v>
                </c:pt>
                <c:pt idx="68">
                  <c:v>7000</c:v>
                </c:pt>
                <c:pt idx="69">
                  <c:v>7000</c:v>
                </c:pt>
                <c:pt idx="70">
                  <c:v>7000</c:v>
                </c:pt>
                <c:pt idx="71">
                  <c:v>7000</c:v>
                </c:pt>
                <c:pt idx="72">
                  <c:v>7000</c:v>
                </c:pt>
                <c:pt idx="73">
                  <c:v>7000</c:v>
                </c:pt>
                <c:pt idx="74">
                  <c:v>7000</c:v>
                </c:pt>
                <c:pt idx="75">
                  <c:v>7000</c:v>
                </c:pt>
                <c:pt idx="76">
                  <c:v>7000</c:v>
                </c:pt>
                <c:pt idx="77">
                  <c:v>7000</c:v>
                </c:pt>
                <c:pt idx="78">
                  <c:v>7000</c:v>
                </c:pt>
                <c:pt idx="79">
                  <c:v>7000</c:v>
                </c:pt>
                <c:pt idx="80">
                  <c:v>7000</c:v>
                </c:pt>
                <c:pt idx="81">
                  <c:v>7000</c:v>
                </c:pt>
                <c:pt idx="82">
                  <c:v>7000</c:v>
                </c:pt>
                <c:pt idx="83">
                  <c:v>7000</c:v>
                </c:pt>
                <c:pt idx="84">
                  <c:v>7000</c:v>
                </c:pt>
                <c:pt idx="85">
                  <c:v>7000</c:v>
                </c:pt>
                <c:pt idx="86">
                  <c:v>7000</c:v>
                </c:pt>
                <c:pt idx="87">
                  <c:v>7000</c:v>
                </c:pt>
                <c:pt idx="88">
                  <c:v>7000</c:v>
                </c:pt>
                <c:pt idx="89">
                  <c:v>7000</c:v>
                </c:pt>
                <c:pt idx="90">
                  <c:v>7000</c:v>
                </c:pt>
                <c:pt idx="91">
                  <c:v>7000</c:v>
                </c:pt>
                <c:pt idx="92">
                  <c:v>7000</c:v>
                </c:pt>
                <c:pt idx="93">
                  <c:v>7000</c:v>
                </c:pt>
                <c:pt idx="94">
                  <c:v>7000</c:v>
                </c:pt>
                <c:pt idx="95">
                  <c:v>7000</c:v>
                </c:pt>
                <c:pt idx="96">
                  <c:v>7000</c:v>
                </c:pt>
                <c:pt idx="97">
                  <c:v>7000</c:v>
                </c:pt>
                <c:pt idx="98">
                  <c:v>7000</c:v>
                </c:pt>
                <c:pt idx="99">
                  <c:v>7000</c:v>
                </c:pt>
                <c:pt idx="100">
                  <c:v>7000</c:v>
                </c:pt>
                <c:pt idx="101">
                  <c:v>7000</c:v>
                </c:pt>
                <c:pt idx="102">
                  <c:v>7000</c:v>
                </c:pt>
                <c:pt idx="103">
                  <c:v>7000</c:v>
                </c:pt>
                <c:pt idx="104">
                  <c:v>7000</c:v>
                </c:pt>
                <c:pt idx="105">
                  <c:v>7000</c:v>
                </c:pt>
                <c:pt idx="106">
                  <c:v>7000</c:v>
                </c:pt>
                <c:pt idx="107">
                  <c:v>7000</c:v>
                </c:pt>
                <c:pt idx="108">
                  <c:v>7000</c:v>
                </c:pt>
                <c:pt idx="109">
                  <c:v>7000</c:v>
                </c:pt>
                <c:pt idx="110">
                  <c:v>7000</c:v>
                </c:pt>
                <c:pt idx="111">
                  <c:v>7000</c:v>
                </c:pt>
                <c:pt idx="112">
                  <c:v>7000</c:v>
                </c:pt>
                <c:pt idx="113">
                  <c:v>7000</c:v>
                </c:pt>
                <c:pt idx="114">
                  <c:v>7000</c:v>
                </c:pt>
                <c:pt idx="115">
                  <c:v>7000</c:v>
                </c:pt>
                <c:pt idx="116">
                  <c:v>7000</c:v>
                </c:pt>
                <c:pt idx="117">
                  <c:v>7000</c:v>
                </c:pt>
                <c:pt idx="118">
                  <c:v>7000</c:v>
                </c:pt>
                <c:pt idx="119">
                  <c:v>7000</c:v>
                </c:pt>
                <c:pt idx="120">
                  <c:v>7000</c:v>
                </c:pt>
                <c:pt idx="121">
                  <c:v>7000</c:v>
                </c:pt>
                <c:pt idx="122">
                  <c:v>7000</c:v>
                </c:pt>
                <c:pt idx="123">
                  <c:v>7000</c:v>
                </c:pt>
                <c:pt idx="124">
                  <c:v>7000</c:v>
                </c:pt>
                <c:pt idx="125">
                  <c:v>7000</c:v>
                </c:pt>
                <c:pt idx="126">
                  <c:v>7000</c:v>
                </c:pt>
                <c:pt idx="127">
                  <c:v>7000</c:v>
                </c:pt>
                <c:pt idx="128">
                  <c:v>7000</c:v>
                </c:pt>
                <c:pt idx="129">
                  <c:v>7000</c:v>
                </c:pt>
                <c:pt idx="130">
                  <c:v>7000</c:v>
                </c:pt>
                <c:pt idx="131">
                  <c:v>7000</c:v>
                </c:pt>
                <c:pt idx="132">
                  <c:v>7000</c:v>
                </c:pt>
                <c:pt idx="133">
                  <c:v>7000</c:v>
                </c:pt>
                <c:pt idx="134">
                  <c:v>7000</c:v>
                </c:pt>
                <c:pt idx="135">
                  <c:v>7000</c:v>
                </c:pt>
                <c:pt idx="136">
                  <c:v>7000</c:v>
                </c:pt>
                <c:pt idx="137">
                  <c:v>7000</c:v>
                </c:pt>
                <c:pt idx="138">
                  <c:v>7000</c:v>
                </c:pt>
                <c:pt idx="139">
                  <c:v>7000</c:v>
                </c:pt>
                <c:pt idx="140">
                  <c:v>7000</c:v>
                </c:pt>
                <c:pt idx="141">
                  <c:v>7000</c:v>
                </c:pt>
                <c:pt idx="142">
                  <c:v>7000</c:v>
                </c:pt>
                <c:pt idx="143">
                  <c:v>7000</c:v>
                </c:pt>
                <c:pt idx="144">
                  <c:v>7000</c:v>
                </c:pt>
                <c:pt idx="145">
                  <c:v>7000</c:v>
                </c:pt>
                <c:pt idx="146">
                  <c:v>7000</c:v>
                </c:pt>
                <c:pt idx="147">
                  <c:v>7000</c:v>
                </c:pt>
                <c:pt idx="148">
                  <c:v>7000</c:v>
                </c:pt>
                <c:pt idx="149">
                  <c:v>7000</c:v>
                </c:pt>
                <c:pt idx="150">
                  <c:v>7000</c:v>
                </c:pt>
                <c:pt idx="151">
                  <c:v>7000</c:v>
                </c:pt>
                <c:pt idx="152">
                  <c:v>7000</c:v>
                </c:pt>
                <c:pt idx="153">
                  <c:v>7000</c:v>
                </c:pt>
                <c:pt idx="154">
                  <c:v>7000</c:v>
                </c:pt>
                <c:pt idx="155">
                  <c:v>7000</c:v>
                </c:pt>
                <c:pt idx="156">
                  <c:v>7000</c:v>
                </c:pt>
                <c:pt idx="157">
                  <c:v>7000</c:v>
                </c:pt>
                <c:pt idx="158">
                  <c:v>7000</c:v>
                </c:pt>
                <c:pt idx="159">
                  <c:v>7000</c:v>
                </c:pt>
                <c:pt idx="160">
                  <c:v>7000</c:v>
                </c:pt>
                <c:pt idx="161">
                  <c:v>7000</c:v>
                </c:pt>
                <c:pt idx="162">
                  <c:v>7000</c:v>
                </c:pt>
                <c:pt idx="163">
                  <c:v>7000</c:v>
                </c:pt>
                <c:pt idx="164">
                  <c:v>7000</c:v>
                </c:pt>
                <c:pt idx="165">
                  <c:v>7000</c:v>
                </c:pt>
                <c:pt idx="166">
                  <c:v>7000</c:v>
                </c:pt>
                <c:pt idx="167">
                  <c:v>7000</c:v>
                </c:pt>
                <c:pt idx="168">
                  <c:v>7000</c:v>
                </c:pt>
                <c:pt idx="169">
                  <c:v>7000</c:v>
                </c:pt>
                <c:pt idx="170">
                  <c:v>7000</c:v>
                </c:pt>
                <c:pt idx="171">
                  <c:v>7000</c:v>
                </c:pt>
                <c:pt idx="172">
                  <c:v>7000</c:v>
                </c:pt>
                <c:pt idx="173">
                  <c:v>7000</c:v>
                </c:pt>
                <c:pt idx="174">
                  <c:v>7000</c:v>
                </c:pt>
                <c:pt idx="175">
                  <c:v>7000</c:v>
                </c:pt>
                <c:pt idx="176">
                  <c:v>7000</c:v>
                </c:pt>
                <c:pt idx="177">
                  <c:v>7000</c:v>
                </c:pt>
                <c:pt idx="178">
                  <c:v>7000</c:v>
                </c:pt>
                <c:pt idx="179">
                  <c:v>7000</c:v>
                </c:pt>
                <c:pt idx="180">
                  <c:v>7000</c:v>
                </c:pt>
                <c:pt idx="181">
                  <c:v>7000</c:v>
                </c:pt>
                <c:pt idx="182">
                  <c:v>7000</c:v>
                </c:pt>
                <c:pt idx="183">
                  <c:v>7000</c:v>
                </c:pt>
                <c:pt idx="184">
                  <c:v>7000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4F-422D-960B-53A21AD69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5383088"/>
        <c:axId val="1595393072"/>
      </c:scatterChart>
      <c:valAx>
        <c:axId val="1595383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393072"/>
        <c:crosses val="autoZero"/>
        <c:crossBetween val="midCat"/>
      </c:valAx>
      <c:valAx>
        <c:axId val="1595393072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Maximum</a:t>
                </a:r>
              </a:p>
              <a:p>
                <a:pPr>
                  <a:defRPr/>
                </a:pPr>
                <a:r>
                  <a:rPr lang="en-US"/>
                  <a:t>time jump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383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'Purdue campus'!$G$1</c:f>
              <c:strCache>
                <c:ptCount val="1"/>
                <c:pt idx="0">
                  <c:v> Maximum time jump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'Purdue campus'!$B$2:$B$49</c:f>
              <c:numCache>
                <c:formatCode>h:mm;@</c:formatCode>
                <c:ptCount val="48"/>
                <c:pt idx="0">
                  <c:v>2.4305555555555552E-4</c:v>
                </c:pt>
                <c:pt idx="1">
                  <c:v>3.5879629629629635E-4</c:v>
                </c:pt>
                <c:pt idx="2">
                  <c:v>4.7453703703703704E-4</c:v>
                </c:pt>
                <c:pt idx="3">
                  <c:v>5.9027777777777778E-4</c:v>
                </c:pt>
                <c:pt idx="4">
                  <c:v>7.175925925925927E-4</c:v>
                </c:pt>
                <c:pt idx="5">
                  <c:v>8.6805555555555551E-4</c:v>
                </c:pt>
                <c:pt idx="6">
                  <c:v>9.9537037037037042E-4</c:v>
                </c:pt>
                <c:pt idx="7">
                  <c:v>1.1111111111111111E-3</c:v>
                </c:pt>
                <c:pt idx="8">
                  <c:v>1.2268518518518518E-3</c:v>
                </c:pt>
                <c:pt idx="9">
                  <c:v>1.3425925925925925E-3</c:v>
                </c:pt>
                <c:pt idx="10">
                  <c:v>1.4583333333333334E-3</c:v>
                </c:pt>
                <c:pt idx="11">
                  <c:v>1.5856481481481479E-3</c:v>
                </c:pt>
                <c:pt idx="12">
                  <c:v>1.7013888888888892E-3</c:v>
                </c:pt>
                <c:pt idx="13">
                  <c:v>1.8171296296296297E-3</c:v>
                </c:pt>
                <c:pt idx="14">
                  <c:v>1.9328703703703704E-3</c:v>
                </c:pt>
                <c:pt idx="15">
                  <c:v>2.0486111111111113E-3</c:v>
                </c:pt>
                <c:pt idx="16">
                  <c:v>2.1759259259259258E-3</c:v>
                </c:pt>
                <c:pt idx="17">
                  <c:v>2.2916666666666667E-3</c:v>
                </c:pt>
                <c:pt idx="18">
                  <c:v>2.4074074074074076E-3</c:v>
                </c:pt>
                <c:pt idx="19">
                  <c:v>2.5231481481481481E-3</c:v>
                </c:pt>
                <c:pt idx="20">
                  <c:v>2.6388888888888885E-3</c:v>
                </c:pt>
                <c:pt idx="21">
                  <c:v>2.7662037037037034E-3</c:v>
                </c:pt>
                <c:pt idx="22">
                  <c:v>2.9282407407407412E-3</c:v>
                </c:pt>
                <c:pt idx="23">
                  <c:v>3.0439814814814821E-3</c:v>
                </c:pt>
                <c:pt idx="24">
                  <c:v>3.1597222222222222E-3</c:v>
                </c:pt>
                <c:pt idx="25">
                  <c:v>3.2754629629629631E-3</c:v>
                </c:pt>
                <c:pt idx="26">
                  <c:v>3.3912037037037036E-3</c:v>
                </c:pt>
                <c:pt idx="27">
                  <c:v>3.5185185185185185E-3</c:v>
                </c:pt>
                <c:pt idx="28">
                  <c:v>3.6342592592592594E-3</c:v>
                </c:pt>
                <c:pt idx="29">
                  <c:v>3.7500000000000003E-3</c:v>
                </c:pt>
                <c:pt idx="30">
                  <c:v>3.8657407407407408E-3</c:v>
                </c:pt>
                <c:pt idx="31">
                  <c:v>3.9814814814814817E-3</c:v>
                </c:pt>
                <c:pt idx="32">
                  <c:v>4.108796296296297E-3</c:v>
                </c:pt>
                <c:pt idx="33">
                  <c:v>4.2245370370370371E-3</c:v>
                </c:pt>
                <c:pt idx="34">
                  <c:v>4.340277777777778E-3</c:v>
                </c:pt>
                <c:pt idx="35">
                  <c:v>4.4560185185185189E-3</c:v>
                </c:pt>
                <c:pt idx="36">
                  <c:v>4.5717592592592589E-3</c:v>
                </c:pt>
                <c:pt idx="37">
                  <c:v>4.6990740740740743E-3</c:v>
                </c:pt>
                <c:pt idx="38">
                  <c:v>4.8148148148148152E-3</c:v>
                </c:pt>
                <c:pt idx="39">
                  <c:v>4.9305555555555552E-3</c:v>
                </c:pt>
                <c:pt idx="40">
                  <c:v>5.0462962962962961E-3</c:v>
                </c:pt>
                <c:pt idx="41">
                  <c:v>5.162037037037037E-3</c:v>
                </c:pt>
                <c:pt idx="42">
                  <c:v>5.2893518518518515E-3</c:v>
                </c:pt>
                <c:pt idx="43">
                  <c:v>5.4050925925925924E-3</c:v>
                </c:pt>
                <c:pt idx="44">
                  <c:v>5.5208333333333333E-3</c:v>
                </c:pt>
                <c:pt idx="45">
                  <c:v>5.6365740740740742E-3</c:v>
                </c:pt>
                <c:pt idx="46">
                  <c:v>5.7523148148148143E-3</c:v>
                </c:pt>
                <c:pt idx="47">
                  <c:v>5.8796296296296296E-3</c:v>
                </c:pt>
              </c:numCache>
            </c:numRef>
          </c:xVal>
          <c:yVal>
            <c:numRef>
              <c:f>'Purdue campus'!$G$2:$G$49</c:f>
              <c:numCache>
                <c:formatCode>_(* #,##0_);_(* \(#,##0\);_(* "-"??_);_(@_)</c:formatCode>
                <c:ptCount val="48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3800</c:v>
                </c:pt>
                <c:pt idx="6">
                  <c:v>3800</c:v>
                </c:pt>
                <c:pt idx="7">
                  <c:v>3800</c:v>
                </c:pt>
                <c:pt idx="8">
                  <c:v>3800</c:v>
                </c:pt>
                <c:pt idx="9">
                  <c:v>3800</c:v>
                </c:pt>
                <c:pt idx="10">
                  <c:v>3800</c:v>
                </c:pt>
                <c:pt idx="11">
                  <c:v>3800</c:v>
                </c:pt>
                <c:pt idx="12">
                  <c:v>3800</c:v>
                </c:pt>
                <c:pt idx="13">
                  <c:v>3800</c:v>
                </c:pt>
                <c:pt idx="14">
                  <c:v>3800</c:v>
                </c:pt>
                <c:pt idx="15">
                  <c:v>3800</c:v>
                </c:pt>
                <c:pt idx="16">
                  <c:v>3800</c:v>
                </c:pt>
                <c:pt idx="17">
                  <c:v>3800</c:v>
                </c:pt>
                <c:pt idx="18">
                  <c:v>3800</c:v>
                </c:pt>
                <c:pt idx="19">
                  <c:v>3800</c:v>
                </c:pt>
                <c:pt idx="20">
                  <c:v>3800</c:v>
                </c:pt>
                <c:pt idx="21">
                  <c:v>3800</c:v>
                </c:pt>
                <c:pt idx="22">
                  <c:v>4000</c:v>
                </c:pt>
                <c:pt idx="23">
                  <c:v>4000</c:v>
                </c:pt>
                <c:pt idx="24">
                  <c:v>4000</c:v>
                </c:pt>
                <c:pt idx="25">
                  <c:v>4000</c:v>
                </c:pt>
                <c:pt idx="26">
                  <c:v>4000</c:v>
                </c:pt>
                <c:pt idx="27">
                  <c:v>4000</c:v>
                </c:pt>
                <c:pt idx="28">
                  <c:v>4000</c:v>
                </c:pt>
                <c:pt idx="29">
                  <c:v>4000</c:v>
                </c:pt>
                <c:pt idx="30">
                  <c:v>4000</c:v>
                </c:pt>
                <c:pt idx="31">
                  <c:v>4000</c:v>
                </c:pt>
                <c:pt idx="32">
                  <c:v>4000</c:v>
                </c:pt>
                <c:pt idx="33">
                  <c:v>4000</c:v>
                </c:pt>
                <c:pt idx="34">
                  <c:v>4000</c:v>
                </c:pt>
                <c:pt idx="35">
                  <c:v>4000</c:v>
                </c:pt>
                <c:pt idx="36">
                  <c:v>4000</c:v>
                </c:pt>
                <c:pt idx="37">
                  <c:v>4000</c:v>
                </c:pt>
                <c:pt idx="38">
                  <c:v>4000</c:v>
                </c:pt>
                <c:pt idx="39">
                  <c:v>4000</c:v>
                </c:pt>
                <c:pt idx="40">
                  <c:v>4000</c:v>
                </c:pt>
                <c:pt idx="41">
                  <c:v>4000</c:v>
                </c:pt>
                <c:pt idx="42">
                  <c:v>4000</c:v>
                </c:pt>
                <c:pt idx="43">
                  <c:v>4000</c:v>
                </c:pt>
                <c:pt idx="44">
                  <c:v>4000</c:v>
                </c:pt>
                <c:pt idx="45">
                  <c:v>4000</c:v>
                </c:pt>
                <c:pt idx="46">
                  <c:v>4000</c:v>
                </c:pt>
                <c:pt idx="47">
                  <c:v>4000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5C-4768-95FC-DB1B3C746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7420880"/>
        <c:axId val="1077422960"/>
      </c:scatterChart>
      <c:valAx>
        <c:axId val="1077420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22960"/>
        <c:crosses val="autoZero"/>
        <c:crossBetween val="midCat"/>
      </c:valAx>
      <c:valAx>
        <c:axId val="1077422960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Maximum</a:t>
                </a:r>
              </a:p>
              <a:p>
                <a:pPr>
                  <a:defRPr/>
                </a:pPr>
                <a:r>
                  <a:rPr lang="en-US"/>
                  <a:t>time jump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20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Chicago_1!$G$1</c:f>
              <c:strCache>
                <c:ptCount val="1"/>
                <c:pt idx="0">
                  <c:v> Maximum time jump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Chicago_1!$B$2:$B$173</c:f>
              <c:numCache>
                <c:formatCode>h:mm</c:formatCode>
                <c:ptCount val="172"/>
                <c:pt idx="0">
                  <c:v>6.4814814814814813E-4</c:v>
                </c:pt>
                <c:pt idx="1">
                  <c:v>8.1018518518518516E-4</c:v>
                </c:pt>
                <c:pt idx="2">
                  <c:v>9.2592592592592585E-4</c:v>
                </c:pt>
                <c:pt idx="3">
                  <c:v>1.0416666666666667E-3</c:v>
                </c:pt>
                <c:pt idx="4">
                  <c:v>1.1574074074074073E-3</c:v>
                </c:pt>
                <c:pt idx="5">
                  <c:v>1.2731481481481483E-3</c:v>
                </c:pt>
                <c:pt idx="6">
                  <c:v>1.4004629629629629E-3</c:v>
                </c:pt>
                <c:pt idx="7">
                  <c:v>1.5162037037037036E-3</c:v>
                </c:pt>
                <c:pt idx="8">
                  <c:v>1.6319444444444445E-3</c:v>
                </c:pt>
                <c:pt idx="9">
                  <c:v>1.7476851851851852E-3</c:v>
                </c:pt>
                <c:pt idx="10">
                  <c:v>1.8634259259259261E-3</c:v>
                </c:pt>
                <c:pt idx="11">
                  <c:v>1.9907407407407408E-3</c:v>
                </c:pt>
                <c:pt idx="12">
                  <c:v>2.1064814814814813E-3</c:v>
                </c:pt>
                <c:pt idx="13">
                  <c:v>2.2222222222222222E-3</c:v>
                </c:pt>
                <c:pt idx="14">
                  <c:v>2.3379629629629631E-3</c:v>
                </c:pt>
                <c:pt idx="15">
                  <c:v>2.4537037037037036E-3</c:v>
                </c:pt>
                <c:pt idx="16">
                  <c:v>2.5810185185185185E-3</c:v>
                </c:pt>
                <c:pt idx="17">
                  <c:v>2.6967592592592594E-3</c:v>
                </c:pt>
                <c:pt idx="18">
                  <c:v>2.8124999999999995E-3</c:v>
                </c:pt>
                <c:pt idx="19">
                  <c:v>2.9282407407407412E-3</c:v>
                </c:pt>
                <c:pt idx="20">
                  <c:v>3.0439814814814821E-3</c:v>
                </c:pt>
                <c:pt idx="21">
                  <c:v>3.1712962962962958E-3</c:v>
                </c:pt>
                <c:pt idx="22">
                  <c:v>3.2870370370370367E-3</c:v>
                </c:pt>
                <c:pt idx="23">
                  <c:v>3.4027777777777784E-3</c:v>
                </c:pt>
                <c:pt idx="24">
                  <c:v>3.5185185185185185E-3</c:v>
                </c:pt>
                <c:pt idx="25">
                  <c:v>3.6342592592592594E-3</c:v>
                </c:pt>
                <c:pt idx="26">
                  <c:v>3.7615740740740739E-3</c:v>
                </c:pt>
                <c:pt idx="27">
                  <c:v>3.9120370370370368E-3</c:v>
                </c:pt>
                <c:pt idx="28">
                  <c:v>4.0393518518518521E-3</c:v>
                </c:pt>
                <c:pt idx="29">
                  <c:v>4.1898148148148146E-3</c:v>
                </c:pt>
                <c:pt idx="30">
                  <c:v>4.3055555555555555E-3</c:v>
                </c:pt>
                <c:pt idx="31">
                  <c:v>4.4328703703703709E-3</c:v>
                </c:pt>
                <c:pt idx="32">
                  <c:v>4.5486111111111109E-3</c:v>
                </c:pt>
                <c:pt idx="33">
                  <c:v>4.6643518518518518E-3</c:v>
                </c:pt>
                <c:pt idx="34">
                  <c:v>4.7800925925925919E-3</c:v>
                </c:pt>
                <c:pt idx="35">
                  <c:v>4.8958333333333328E-3</c:v>
                </c:pt>
                <c:pt idx="36">
                  <c:v>5.0231481481481481E-3</c:v>
                </c:pt>
                <c:pt idx="37">
                  <c:v>5.138888888888889E-3</c:v>
                </c:pt>
                <c:pt idx="38">
                  <c:v>5.3009259259259251E-3</c:v>
                </c:pt>
                <c:pt idx="39">
                  <c:v>5.4166666666666669E-3</c:v>
                </c:pt>
                <c:pt idx="40">
                  <c:v>5.5324074074074069E-3</c:v>
                </c:pt>
                <c:pt idx="41">
                  <c:v>5.6481481481481478E-3</c:v>
                </c:pt>
                <c:pt idx="42">
                  <c:v>5.7638888888888887E-3</c:v>
                </c:pt>
                <c:pt idx="43">
                  <c:v>5.8912037037037032E-3</c:v>
                </c:pt>
                <c:pt idx="44">
                  <c:v>6.0069444444444441E-3</c:v>
                </c:pt>
                <c:pt idx="45">
                  <c:v>6.122685185185185E-3</c:v>
                </c:pt>
                <c:pt idx="46">
                  <c:v>6.238425925925925E-3</c:v>
                </c:pt>
                <c:pt idx="47">
                  <c:v>6.4814814814814813E-3</c:v>
                </c:pt>
                <c:pt idx="48">
                  <c:v>6.5972222222222222E-3</c:v>
                </c:pt>
                <c:pt idx="49">
                  <c:v>6.7129629629629622E-3</c:v>
                </c:pt>
                <c:pt idx="50">
                  <c:v>6.828703703703704E-3</c:v>
                </c:pt>
                <c:pt idx="51">
                  <c:v>6.9560185185185185E-3</c:v>
                </c:pt>
                <c:pt idx="52">
                  <c:v>7.0717592592592594E-3</c:v>
                </c:pt>
                <c:pt idx="53">
                  <c:v>7.1874999999999994E-3</c:v>
                </c:pt>
                <c:pt idx="54">
                  <c:v>7.3032407407407412E-3</c:v>
                </c:pt>
                <c:pt idx="55">
                  <c:v>7.4189814814814813E-3</c:v>
                </c:pt>
                <c:pt idx="56">
                  <c:v>7.5462962962962966E-3</c:v>
                </c:pt>
                <c:pt idx="57">
                  <c:v>7.6620370370370366E-3</c:v>
                </c:pt>
                <c:pt idx="58">
                  <c:v>7.7777777777777767E-3</c:v>
                </c:pt>
                <c:pt idx="59">
                  <c:v>7.8935185185185185E-3</c:v>
                </c:pt>
                <c:pt idx="60">
                  <c:v>8.0092592592592594E-3</c:v>
                </c:pt>
                <c:pt idx="61">
                  <c:v>8.1365740740740738E-3</c:v>
                </c:pt>
                <c:pt idx="62">
                  <c:v>8.2523148148148148E-3</c:v>
                </c:pt>
                <c:pt idx="63">
                  <c:v>8.3680555555555557E-3</c:v>
                </c:pt>
                <c:pt idx="64">
                  <c:v>8.4837962962962966E-3</c:v>
                </c:pt>
                <c:pt idx="65">
                  <c:v>8.5995370370370357E-3</c:v>
                </c:pt>
                <c:pt idx="66">
                  <c:v>8.726851851851852E-3</c:v>
                </c:pt>
                <c:pt idx="67">
                  <c:v>8.8425925925925911E-3</c:v>
                </c:pt>
                <c:pt idx="68">
                  <c:v>8.9583333333333338E-3</c:v>
                </c:pt>
                <c:pt idx="69">
                  <c:v>9.0740740740740729E-3</c:v>
                </c:pt>
                <c:pt idx="70">
                  <c:v>9.1898148148148139E-3</c:v>
                </c:pt>
                <c:pt idx="71">
                  <c:v>9.3171296296296283E-3</c:v>
                </c:pt>
                <c:pt idx="72">
                  <c:v>9.432870370370371E-3</c:v>
                </c:pt>
                <c:pt idx="73">
                  <c:v>9.5486111111111101E-3</c:v>
                </c:pt>
                <c:pt idx="74">
                  <c:v>9.6643518518518511E-3</c:v>
                </c:pt>
                <c:pt idx="75">
                  <c:v>9.780092592592592E-3</c:v>
                </c:pt>
                <c:pt idx="76">
                  <c:v>9.9074074074074082E-3</c:v>
                </c:pt>
                <c:pt idx="77">
                  <c:v>1.0023148148148147E-2</c:v>
                </c:pt>
                <c:pt idx="78">
                  <c:v>1.0138888888888888E-2</c:v>
                </c:pt>
                <c:pt idx="79">
                  <c:v>1.0254629629629629E-2</c:v>
                </c:pt>
                <c:pt idx="80">
                  <c:v>1.037037037037037E-2</c:v>
                </c:pt>
                <c:pt idx="81">
                  <c:v>1.0497685185185186E-2</c:v>
                </c:pt>
                <c:pt idx="82">
                  <c:v>1.0613425925925927E-2</c:v>
                </c:pt>
                <c:pt idx="83">
                  <c:v>1.0729166666666666E-2</c:v>
                </c:pt>
                <c:pt idx="84">
                  <c:v>1.0844907407407407E-2</c:v>
                </c:pt>
                <c:pt idx="85">
                  <c:v>1.0960648148148148E-2</c:v>
                </c:pt>
                <c:pt idx="86">
                  <c:v>1.1087962962962964E-2</c:v>
                </c:pt>
                <c:pt idx="87">
                  <c:v>1.1203703703703704E-2</c:v>
                </c:pt>
                <c:pt idx="88">
                  <c:v>1.1319444444444444E-2</c:v>
                </c:pt>
                <c:pt idx="89">
                  <c:v>1.1435185185185185E-2</c:v>
                </c:pt>
                <c:pt idx="90">
                  <c:v>1.1550925925925925E-2</c:v>
                </c:pt>
                <c:pt idx="91">
                  <c:v>1.1678240740740741E-2</c:v>
                </c:pt>
                <c:pt idx="92">
                  <c:v>1.1793981481481482E-2</c:v>
                </c:pt>
                <c:pt idx="93">
                  <c:v>1.1909722222222223E-2</c:v>
                </c:pt>
                <c:pt idx="94">
                  <c:v>1.2025462962962962E-2</c:v>
                </c:pt>
                <c:pt idx="95">
                  <c:v>1.2349537037037039E-2</c:v>
                </c:pt>
                <c:pt idx="96">
                  <c:v>1.2465277777777777E-2</c:v>
                </c:pt>
                <c:pt idx="97">
                  <c:v>1.2581018518518519E-2</c:v>
                </c:pt>
                <c:pt idx="98">
                  <c:v>1.269675925925926E-2</c:v>
                </c:pt>
                <c:pt idx="99">
                  <c:v>1.2812499999999999E-2</c:v>
                </c:pt>
                <c:pt idx="100">
                  <c:v>1.2939814814814814E-2</c:v>
                </c:pt>
                <c:pt idx="101">
                  <c:v>1.3055555555555556E-2</c:v>
                </c:pt>
                <c:pt idx="102">
                  <c:v>1.3171296296296294E-2</c:v>
                </c:pt>
                <c:pt idx="103">
                  <c:v>1.3287037037037036E-2</c:v>
                </c:pt>
                <c:pt idx="104">
                  <c:v>1.3402777777777777E-2</c:v>
                </c:pt>
                <c:pt idx="105">
                  <c:v>1.3530092592592594E-2</c:v>
                </c:pt>
                <c:pt idx="106">
                  <c:v>1.3645833333333331E-2</c:v>
                </c:pt>
                <c:pt idx="107">
                  <c:v>1.3761574074074074E-2</c:v>
                </c:pt>
                <c:pt idx="108">
                  <c:v>1.3923611111111111E-2</c:v>
                </c:pt>
                <c:pt idx="109">
                  <c:v>1.4039351851851851E-2</c:v>
                </c:pt>
                <c:pt idx="110">
                  <c:v>1.4155092592592592E-2</c:v>
                </c:pt>
                <c:pt idx="111">
                  <c:v>1.4270833333333335E-2</c:v>
                </c:pt>
                <c:pt idx="112">
                  <c:v>1.4386574074074072E-2</c:v>
                </c:pt>
                <c:pt idx="113">
                  <c:v>1.4513888888888889E-2</c:v>
                </c:pt>
                <c:pt idx="114">
                  <c:v>1.462962962962963E-2</c:v>
                </c:pt>
                <c:pt idx="115">
                  <c:v>1.4745370370370372E-2</c:v>
                </c:pt>
                <c:pt idx="116">
                  <c:v>1.486111111111111E-2</c:v>
                </c:pt>
                <c:pt idx="117">
                  <c:v>1.4976851851851852E-2</c:v>
                </c:pt>
                <c:pt idx="118">
                  <c:v>1.5104166666666667E-2</c:v>
                </c:pt>
                <c:pt idx="119">
                  <c:v>1.5219907407407409E-2</c:v>
                </c:pt>
                <c:pt idx="120">
                  <c:v>1.5335648148148147E-2</c:v>
                </c:pt>
                <c:pt idx="121">
                  <c:v>1.545138888888889E-2</c:v>
                </c:pt>
                <c:pt idx="122">
                  <c:v>1.556712962962963E-2</c:v>
                </c:pt>
                <c:pt idx="123">
                  <c:v>1.5694444444444445E-2</c:v>
                </c:pt>
                <c:pt idx="124">
                  <c:v>1.5810185185185184E-2</c:v>
                </c:pt>
                <c:pt idx="125">
                  <c:v>1.5925925925925927E-2</c:v>
                </c:pt>
                <c:pt idx="126">
                  <c:v>1.6041666666666666E-2</c:v>
                </c:pt>
                <c:pt idx="127">
                  <c:v>1.6157407407407409E-2</c:v>
                </c:pt>
                <c:pt idx="128">
                  <c:v>1.6284722222222221E-2</c:v>
                </c:pt>
                <c:pt idx="129">
                  <c:v>1.6400462962962964E-2</c:v>
                </c:pt>
                <c:pt idx="130">
                  <c:v>1.6516203703703703E-2</c:v>
                </c:pt>
                <c:pt idx="131">
                  <c:v>1.6631944444444446E-2</c:v>
                </c:pt>
                <c:pt idx="132">
                  <c:v>1.6747685185185185E-2</c:v>
                </c:pt>
                <c:pt idx="133">
                  <c:v>1.6875000000000001E-2</c:v>
                </c:pt>
                <c:pt idx="134">
                  <c:v>1.699074074074074E-2</c:v>
                </c:pt>
                <c:pt idx="135">
                  <c:v>1.7106481481481483E-2</c:v>
                </c:pt>
                <c:pt idx="136">
                  <c:v>1.7222222222222222E-2</c:v>
                </c:pt>
                <c:pt idx="137">
                  <c:v>1.7337962962962961E-2</c:v>
                </c:pt>
                <c:pt idx="138">
                  <c:v>1.7465277777777777E-2</c:v>
                </c:pt>
                <c:pt idx="139">
                  <c:v>1.758101851851852E-2</c:v>
                </c:pt>
                <c:pt idx="140">
                  <c:v>1.7696759259259259E-2</c:v>
                </c:pt>
                <c:pt idx="141">
                  <c:v>1.7812499999999998E-2</c:v>
                </c:pt>
                <c:pt idx="142">
                  <c:v>1.7928240740740741E-2</c:v>
                </c:pt>
                <c:pt idx="143">
                  <c:v>1.8055555555555557E-2</c:v>
                </c:pt>
                <c:pt idx="144">
                  <c:v>1.8171296296296297E-2</c:v>
                </c:pt>
                <c:pt idx="145">
                  <c:v>1.8287037037037036E-2</c:v>
                </c:pt>
                <c:pt idx="146">
                  <c:v>1.8402777777777778E-2</c:v>
                </c:pt>
                <c:pt idx="147">
                  <c:v>1.8518518518518521E-2</c:v>
                </c:pt>
                <c:pt idx="148">
                  <c:v>1.8645833333333334E-2</c:v>
                </c:pt>
                <c:pt idx="149">
                  <c:v>1.8761574074074073E-2</c:v>
                </c:pt>
                <c:pt idx="150">
                  <c:v>1.8877314814814816E-2</c:v>
                </c:pt>
                <c:pt idx="151">
                  <c:v>1.8993055555555558E-2</c:v>
                </c:pt>
                <c:pt idx="152">
                  <c:v>1.9108796296296294E-2</c:v>
                </c:pt>
                <c:pt idx="153">
                  <c:v>1.923611111111111E-2</c:v>
                </c:pt>
                <c:pt idx="154">
                  <c:v>1.9351851851851853E-2</c:v>
                </c:pt>
                <c:pt idx="155">
                  <c:v>1.9467592592592595E-2</c:v>
                </c:pt>
                <c:pt idx="156">
                  <c:v>1.9583333333333331E-2</c:v>
                </c:pt>
                <c:pt idx="157">
                  <c:v>1.9699074074074074E-2</c:v>
                </c:pt>
                <c:pt idx="158">
                  <c:v>1.982638888888889E-2</c:v>
                </c:pt>
                <c:pt idx="159">
                  <c:v>1.9942129629629629E-2</c:v>
                </c:pt>
                <c:pt idx="160">
                  <c:v>2.0057870370370368E-2</c:v>
                </c:pt>
                <c:pt idx="161">
                  <c:v>2.0173611111111111E-2</c:v>
                </c:pt>
                <c:pt idx="162">
                  <c:v>2.028935185185185E-2</c:v>
                </c:pt>
                <c:pt idx="163">
                  <c:v>2.0416666666666666E-2</c:v>
                </c:pt>
                <c:pt idx="164">
                  <c:v>2.0532407407407405E-2</c:v>
                </c:pt>
                <c:pt idx="165">
                  <c:v>2.0648148148148148E-2</c:v>
                </c:pt>
                <c:pt idx="166">
                  <c:v>2.0763888888888887E-2</c:v>
                </c:pt>
                <c:pt idx="167">
                  <c:v>2.0879629629629626E-2</c:v>
                </c:pt>
                <c:pt idx="168">
                  <c:v>2.1006944444444443E-2</c:v>
                </c:pt>
                <c:pt idx="169">
                  <c:v>2.1122685185185185E-2</c:v>
                </c:pt>
                <c:pt idx="170">
                  <c:v>2.1238425925925924E-2</c:v>
                </c:pt>
                <c:pt idx="171">
                  <c:v>2.1354166666666664E-2</c:v>
                </c:pt>
              </c:numCache>
            </c:numRef>
          </c:xVal>
          <c:yVal>
            <c:numRef>
              <c:f>Chicago_1!$G$2:$G$173</c:f>
              <c:numCache>
                <c:formatCode>_(* #,##0_);_(* \(#,##0\);_(* "-"??_);_(@_)</c:formatCode>
                <c:ptCount val="172"/>
                <c:pt idx="0">
                  <c:v>3800</c:v>
                </c:pt>
                <c:pt idx="1">
                  <c:v>3800</c:v>
                </c:pt>
                <c:pt idx="2">
                  <c:v>3800</c:v>
                </c:pt>
                <c:pt idx="3">
                  <c:v>3800</c:v>
                </c:pt>
                <c:pt idx="4">
                  <c:v>3800</c:v>
                </c:pt>
                <c:pt idx="5">
                  <c:v>3800</c:v>
                </c:pt>
                <c:pt idx="6">
                  <c:v>3800</c:v>
                </c:pt>
                <c:pt idx="7">
                  <c:v>3800</c:v>
                </c:pt>
                <c:pt idx="8">
                  <c:v>3800</c:v>
                </c:pt>
                <c:pt idx="9">
                  <c:v>3800</c:v>
                </c:pt>
                <c:pt idx="10">
                  <c:v>3800</c:v>
                </c:pt>
                <c:pt idx="11">
                  <c:v>3800</c:v>
                </c:pt>
                <c:pt idx="12">
                  <c:v>3800</c:v>
                </c:pt>
                <c:pt idx="13">
                  <c:v>3800</c:v>
                </c:pt>
                <c:pt idx="14">
                  <c:v>3800</c:v>
                </c:pt>
                <c:pt idx="15">
                  <c:v>3800</c:v>
                </c:pt>
                <c:pt idx="16">
                  <c:v>3800</c:v>
                </c:pt>
                <c:pt idx="17">
                  <c:v>3800</c:v>
                </c:pt>
                <c:pt idx="18">
                  <c:v>3800</c:v>
                </c:pt>
                <c:pt idx="19">
                  <c:v>3800</c:v>
                </c:pt>
                <c:pt idx="20">
                  <c:v>3800</c:v>
                </c:pt>
                <c:pt idx="21">
                  <c:v>3800</c:v>
                </c:pt>
                <c:pt idx="22">
                  <c:v>3800</c:v>
                </c:pt>
                <c:pt idx="23">
                  <c:v>3800</c:v>
                </c:pt>
                <c:pt idx="24">
                  <c:v>3800</c:v>
                </c:pt>
                <c:pt idx="25">
                  <c:v>3800</c:v>
                </c:pt>
                <c:pt idx="26">
                  <c:v>3800</c:v>
                </c:pt>
                <c:pt idx="27">
                  <c:v>3800</c:v>
                </c:pt>
                <c:pt idx="28">
                  <c:v>3800</c:v>
                </c:pt>
                <c:pt idx="29">
                  <c:v>3800</c:v>
                </c:pt>
                <c:pt idx="30">
                  <c:v>3800</c:v>
                </c:pt>
                <c:pt idx="31">
                  <c:v>3800</c:v>
                </c:pt>
                <c:pt idx="32">
                  <c:v>3800</c:v>
                </c:pt>
                <c:pt idx="33">
                  <c:v>3800</c:v>
                </c:pt>
                <c:pt idx="34">
                  <c:v>3800</c:v>
                </c:pt>
                <c:pt idx="35">
                  <c:v>3800</c:v>
                </c:pt>
                <c:pt idx="36">
                  <c:v>3800</c:v>
                </c:pt>
                <c:pt idx="37">
                  <c:v>3800</c:v>
                </c:pt>
                <c:pt idx="38">
                  <c:v>3800</c:v>
                </c:pt>
                <c:pt idx="39">
                  <c:v>3800</c:v>
                </c:pt>
                <c:pt idx="40">
                  <c:v>3800</c:v>
                </c:pt>
                <c:pt idx="41">
                  <c:v>3800</c:v>
                </c:pt>
                <c:pt idx="42">
                  <c:v>3800</c:v>
                </c:pt>
                <c:pt idx="43">
                  <c:v>3800</c:v>
                </c:pt>
                <c:pt idx="44">
                  <c:v>3800</c:v>
                </c:pt>
                <c:pt idx="45">
                  <c:v>3800</c:v>
                </c:pt>
                <c:pt idx="46">
                  <c:v>3800</c:v>
                </c:pt>
                <c:pt idx="47">
                  <c:v>10600</c:v>
                </c:pt>
                <c:pt idx="48">
                  <c:v>10600</c:v>
                </c:pt>
                <c:pt idx="49">
                  <c:v>10600</c:v>
                </c:pt>
                <c:pt idx="50">
                  <c:v>10600</c:v>
                </c:pt>
                <c:pt idx="51">
                  <c:v>10600</c:v>
                </c:pt>
                <c:pt idx="52">
                  <c:v>10600</c:v>
                </c:pt>
                <c:pt idx="53">
                  <c:v>10600</c:v>
                </c:pt>
                <c:pt idx="54">
                  <c:v>10600</c:v>
                </c:pt>
                <c:pt idx="55">
                  <c:v>10600</c:v>
                </c:pt>
                <c:pt idx="56">
                  <c:v>10600</c:v>
                </c:pt>
                <c:pt idx="57">
                  <c:v>10600</c:v>
                </c:pt>
                <c:pt idx="58">
                  <c:v>10600</c:v>
                </c:pt>
                <c:pt idx="59">
                  <c:v>10600</c:v>
                </c:pt>
                <c:pt idx="60">
                  <c:v>10600</c:v>
                </c:pt>
                <c:pt idx="61">
                  <c:v>10600</c:v>
                </c:pt>
                <c:pt idx="62">
                  <c:v>10600</c:v>
                </c:pt>
                <c:pt idx="63">
                  <c:v>10600</c:v>
                </c:pt>
                <c:pt idx="64">
                  <c:v>10600</c:v>
                </c:pt>
                <c:pt idx="65">
                  <c:v>10600</c:v>
                </c:pt>
                <c:pt idx="66">
                  <c:v>10600</c:v>
                </c:pt>
                <c:pt idx="67">
                  <c:v>10600</c:v>
                </c:pt>
                <c:pt idx="68">
                  <c:v>10600</c:v>
                </c:pt>
                <c:pt idx="69">
                  <c:v>10600</c:v>
                </c:pt>
                <c:pt idx="70">
                  <c:v>10600</c:v>
                </c:pt>
                <c:pt idx="71">
                  <c:v>10600</c:v>
                </c:pt>
                <c:pt idx="72">
                  <c:v>10600</c:v>
                </c:pt>
                <c:pt idx="73">
                  <c:v>10600</c:v>
                </c:pt>
                <c:pt idx="74">
                  <c:v>10600</c:v>
                </c:pt>
                <c:pt idx="75">
                  <c:v>10600</c:v>
                </c:pt>
                <c:pt idx="76">
                  <c:v>10600</c:v>
                </c:pt>
                <c:pt idx="77">
                  <c:v>10600</c:v>
                </c:pt>
                <c:pt idx="78">
                  <c:v>10600</c:v>
                </c:pt>
                <c:pt idx="79">
                  <c:v>10600</c:v>
                </c:pt>
                <c:pt idx="80">
                  <c:v>10600</c:v>
                </c:pt>
                <c:pt idx="81">
                  <c:v>10600</c:v>
                </c:pt>
                <c:pt idx="82">
                  <c:v>10600</c:v>
                </c:pt>
                <c:pt idx="83">
                  <c:v>10600</c:v>
                </c:pt>
                <c:pt idx="84">
                  <c:v>10600</c:v>
                </c:pt>
                <c:pt idx="85">
                  <c:v>10600</c:v>
                </c:pt>
                <c:pt idx="86">
                  <c:v>10600</c:v>
                </c:pt>
                <c:pt idx="87">
                  <c:v>10600</c:v>
                </c:pt>
                <c:pt idx="88">
                  <c:v>10600</c:v>
                </c:pt>
                <c:pt idx="89">
                  <c:v>10600</c:v>
                </c:pt>
                <c:pt idx="90">
                  <c:v>10600</c:v>
                </c:pt>
                <c:pt idx="91">
                  <c:v>10600</c:v>
                </c:pt>
                <c:pt idx="92">
                  <c:v>10600</c:v>
                </c:pt>
                <c:pt idx="93">
                  <c:v>10600</c:v>
                </c:pt>
                <c:pt idx="94">
                  <c:v>10600</c:v>
                </c:pt>
                <c:pt idx="95">
                  <c:v>13800</c:v>
                </c:pt>
                <c:pt idx="96">
                  <c:v>13800</c:v>
                </c:pt>
                <c:pt idx="97">
                  <c:v>13800</c:v>
                </c:pt>
                <c:pt idx="98">
                  <c:v>13800</c:v>
                </c:pt>
                <c:pt idx="99">
                  <c:v>13800</c:v>
                </c:pt>
                <c:pt idx="100">
                  <c:v>13800</c:v>
                </c:pt>
                <c:pt idx="101">
                  <c:v>13800</c:v>
                </c:pt>
                <c:pt idx="102">
                  <c:v>13800</c:v>
                </c:pt>
                <c:pt idx="103">
                  <c:v>13800</c:v>
                </c:pt>
                <c:pt idx="104">
                  <c:v>13800</c:v>
                </c:pt>
                <c:pt idx="105">
                  <c:v>13800</c:v>
                </c:pt>
                <c:pt idx="106">
                  <c:v>13800</c:v>
                </c:pt>
                <c:pt idx="107">
                  <c:v>13800</c:v>
                </c:pt>
                <c:pt idx="108">
                  <c:v>13800</c:v>
                </c:pt>
                <c:pt idx="109">
                  <c:v>13800</c:v>
                </c:pt>
                <c:pt idx="110">
                  <c:v>13800</c:v>
                </c:pt>
                <c:pt idx="111">
                  <c:v>13800</c:v>
                </c:pt>
                <c:pt idx="112">
                  <c:v>13800</c:v>
                </c:pt>
                <c:pt idx="113">
                  <c:v>13800</c:v>
                </c:pt>
                <c:pt idx="114">
                  <c:v>13800</c:v>
                </c:pt>
                <c:pt idx="115">
                  <c:v>13800</c:v>
                </c:pt>
                <c:pt idx="116">
                  <c:v>13800</c:v>
                </c:pt>
                <c:pt idx="117">
                  <c:v>13800</c:v>
                </c:pt>
                <c:pt idx="118">
                  <c:v>13800</c:v>
                </c:pt>
                <c:pt idx="119">
                  <c:v>13800</c:v>
                </c:pt>
                <c:pt idx="120">
                  <c:v>13800</c:v>
                </c:pt>
                <c:pt idx="121">
                  <c:v>13800</c:v>
                </c:pt>
                <c:pt idx="122">
                  <c:v>13800</c:v>
                </c:pt>
                <c:pt idx="123">
                  <c:v>13800</c:v>
                </c:pt>
                <c:pt idx="124">
                  <c:v>13800</c:v>
                </c:pt>
                <c:pt idx="125">
                  <c:v>13800</c:v>
                </c:pt>
                <c:pt idx="126">
                  <c:v>13800</c:v>
                </c:pt>
                <c:pt idx="127">
                  <c:v>13800</c:v>
                </c:pt>
                <c:pt idx="128">
                  <c:v>13800</c:v>
                </c:pt>
                <c:pt idx="129">
                  <c:v>13800</c:v>
                </c:pt>
                <c:pt idx="130">
                  <c:v>13800</c:v>
                </c:pt>
                <c:pt idx="131">
                  <c:v>13800</c:v>
                </c:pt>
                <c:pt idx="132">
                  <c:v>13800</c:v>
                </c:pt>
                <c:pt idx="133">
                  <c:v>13800</c:v>
                </c:pt>
                <c:pt idx="134">
                  <c:v>13800</c:v>
                </c:pt>
                <c:pt idx="135">
                  <c:v>13800</c:v>
                </c:pt>
                <c:pt idx="136">
                  <c:v>13800</c:v>
                </c:pt>
                <c:pt idx="137">
                  <c:v>13800</c:v>
                </c:pt>
                <c:pt idx="138">
                  <c:v>13800</c:v>
                </c:pt>
                <c:pt idx="139">
                  <c:v>13800</c:v>
                </c:pt>
                <c:pt idx="140">
                  <c:v>13800</c:v>
                </c:pt>
                <c:pt idx="141">
                  <c:v>13800</c:v>
                </c:pt>
                <c:pt idx="142">
                  <c:v>13800</c:v>
                </c:pt>
                <c:pt idx="143">
                  <c:v>13800</c:v>
                </c:pt>
                <c:pt idx="144">
                  <c:v>13800</c:v>
                </c:pt>
                <c:pt idx="145">
                  <c:v>13800</c:v>
                </c:pt>
                <c:pt idx="146">
                  <c:v>13800</c:v>
                </c:pt>
                <c:pt idx="147">
                  <c:v>13800</c:v>
                </c:pt>
                <c:pt idx="148">
                  <c:v>13800</c:v>
                </c:pt>
                <c:pt idx="149">
                  <c:v>13800</c:v>
                </c:pt>
                <c:pt idx="150">
                  <c:v>13800</c:v>
                </c:pt>
                <c:pt idx="151">
                  <c:v>13800</c:v>
                </c:pt>
                <c:pt idx="152">
                  <c:v>13800</c:v>
                </c:pt>
                <c:pt idx="153">
                  <c:v>13800</c:v>
                </c:pt>
                <c:pt idx="154">
                  <c:v>13800</c:v>
                </c:pt>
                <c:pt idx="155">
                  <c:v>13800</c:v>
                </c:pt>
                <c:pt idx="156">
                  <c:v>13800</c:v>
                </c:pt>
                <c:pt idx="157">
                  <c:v>13800</c:v>
                </c:pt>
                <c:pt idx="158">
                  <c:v>13800</c:v>
                </c:pt>
                <c:pt idx="159">
                  <c:v>13800</c:v>
                </c:pt>
                <c:pt idx="160">
                  <c:v>13800</c:v>
                </c:pt>
                <c:pt idx="161">
                  <c:v>13800</c:v>
                </c:pt>
                <c:pt idx="162">
                  <c:v>13800</c:v>
                </c:pt>
                <c:pt idx="163">
                  <c:v>13800</c:v>
                </c:pt>
                <c:pt idx="164">
                  <c:v>13800</c:v>
                </c:pt>
                <c:pt idx="165">
                  <c:v>13800</c:v>
                </c:pt>
                <c:pt idx="166">
                  <c:v>13800</c:v>
                </c:pt>
                <c:pt idx="167">
                  <c:v>13800</c:v>
                </c:pt>
                <c:pt idx="168">
                  <c:v>13800</c:v>
                </c:pt>
                <c:pt idx="169">
                  <c:v>13800</c:v>
                </c:pt>
                <c:pt idx="170">
                  <c:v>13800</c:v>
                </c:pt>
                <c:pt idx="171">
                  <c:v>13800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61-495A-8B1E-98F1EB367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0691792"/>
        <c:axId val="1670690960"/>
      </c:scatterChart>
      <c:valAx>
        <c:axId val="167069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690960"/>
        <c:crosses val="autoZero"/>
        <c:crossBetween val="midCat"/>
      </c:valAx>
      <c:valAx>
        <c:axId val="1670690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Maximum</a:t>
                </a:r>
              </a:p>
              <a:p>
                <a:pPr>
                  <a:defRPr/>
                </a:pPr>
                <a:r>
                  <a:rPr lang="en-US"/>
                  <a:t>time jump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691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Chicago_2!$G$1</c:f>
              <c:strCache>
                <c:ptCount val="1"/>
                <c:pt idx="0">
                  <c:v> Maximum time jump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Chicago_2!$B$2:$B$211</c:f>
              <c:numCache>
                <c:formatCode>h:mm</c:formatCode>
                <c:ptCount val="210"/>
                <c:pt idx="0">
                  <c:v>1.6203703703703703E-4</c:v>
                </c:pt>
                <c:pt idx="1">
                  <c:v>2.7777777777777778E-4</c:v>
                </c:pt>
                <c:pt idx="2">
                  <c:v>5.2083333333333333E-4</c:v>
                </c:pt>
                <c:pt idx="3">
                  <c:v>6.3657407407407402E-4</c:v>
                </c:pt>
                <c:pt idx="4">
                  <c:v>7.5231481481481471E-4</c:v>
                </c:pt>
                <c:pt idx="5">
                  <c:v>8.6805555555555551E-4</c:v>
                </c:pt>
                <c:pt idx="6">
                  <c:v>1.0763888888888889E-3</c:v>
                </c:pt>
                <c:pt idx="7">
                  <c:v>1.1921296296296296E-3</c:v>
                </c:pt>
                <c:pt idx="8">
                  <c:v>1.423611111111111E-3</c:v>
                </c:pt>
                <c:pt idx="9">
                  <c:v>1.5393518518518519E-3</c:v>
                </c:pt>
                <c:pt idx="10">
                  <c:v>1.6550925925925926E-3</c:v>
                </c:pt>
                <c:pt idx="11">
                  <c:v>1.7824074074074072E-3</c:v>
                </c:pt>
                <c:pt idx="12">
                  <c:v>1.8981481481481482E-3</c:v>
                </c:pt>
                <c:pt idx="13">
                  <c:v>2.0138888888888888E-3</c:v>
                </c:pt>
                <c:pt idx="14">
                  <c:v>2.1296296296296298E-3</c:v>
                </c:pt>
                <c:pt idx="15">
                  <c:v>2.2453703703703702E-3</c:v>
                </c:pt>
                <c:pt idx="16">
                  <c:v>2.3726851851851851E-3</c:v>
                </c:pt>
                <c:pt idx="17">
                  <c:v>2.488425925925926E-3</c:v>
                </c:pt>
                <c:pt idx="18">
                  <c:v>2.6041666666666665E-3</c:v>
                </c:pt>
                <c:pt idx="19">
                  <c:v>2.7199074074074074E-3</c:v>
                </c:pt>
                <c:pt idx="20">
                  <c:v>2.8356481481481479E-3</c:v>
                </c:pt>
                <c:pt idx="21">
                  <c:v>2.9629629629629628E-3</c:v>
                </c:pt>
                <c:pt idx="22">
                  <c:v>3.0787037037037037E-3</c:v>
                </c:pt>
                <c:pt idx="23">
                  <c:v>3.1944444444444442E-3</c:v>
                </c:pt>
                <c:pt idx="24">
                  <c:v>3.3101851851851851E-3</c:v>
                </c:pt>
                <c:pt idx="25">
                  <c:v>3.425925925925926E-3</c:v>
                </c:pt>
                <c:pt idx="26">
                  <c:v>3.5532407407407405E-3</c:v>
                </c:pt>
                <c:pt idx="27">
                  <c:v>3.7500000000000003E-3</c:v>
                </c:pt>
                <c:pt idx="28">
                  <c:v>3.8657407407407408E-3</c:v>
                </c:pt>
                <c:pt idx="29">
                  <c:v>3.9814814814814817E-3</c:v>
                </c:pt>
                <c:pt idx="30">
                  <c:v>4.108796296296297E-3</c:v>
                </c:pt>
                <c:pt idx="31">
                  <c:v>4.2245370370370371E-3</c:v>
                </c:pt>
                <c:pt idx="32">
                  <c:v>4.340277777777778E-3</c:v>
                </c:pt>
                <c:pt idx="33">
                  <c:v>4.4560185185185189E-3</c:v>
                </c:pt>
                <c:pt idx="34">
                  <c:v>4.5833333333333334E-3</c:v>
                </c:pt>
                <c:pt idx="35">
                  <c:v>4.6990740740740743E-3</c:v>
                </c:pt>
                <c:pt idx="36">
                  <c:v>4.8148148148148152E-3</c:v>
                </c:pt>
                <c:pt idx="37">
                  <c:v>4.9305555555555552E-3</c:v>
                </c:pt>
                <c:pt idx="38">
                  <c:v>5.0462962962962961E-3</c:v>
                </c:pt>
                <c:pt idx="39">
                  <c:v>5.162037037037037E-3</c:v>
                </c:pt>
                <c:pt idx="40">
                  <c:v>5.2893518518518515E-3</c:v>
                </c:pt>
                <c:pt idx="41">
                  <c:v>5.4050925925925924E-3</c:v>
                </c:pt>
                <c:pt idx="42">
                  <c:v>5.5208333333333333E-3</c:v>
                </c:pt>
                <c:pt idx="43">
                  <c:v>5.6365740740740742E-3</c:v>
                </c:pt>
                <c:pt idx="44">
                  <c:v>5.7523148148148143E-3</c:v>
                </c:pt>
                <c:pt idx="45">
                  <c:v>5.8796296296296296E-3</c:v>
                </c:pt>
                <c:pt idx="46">
                  <c:v>5.9953703703703697E-3</c:v>
                </c:pt>
                <c:pt idx="47">
                  <c:v>6.1111111111111114E-3</c:v>
                </c:pt>
                <c:pt idx="48">
                  <c:v>6.2268518518518515E-3</c:v>
                </c:pt>
                <c:pt idx="49">
                  <c:v>6.3425925925925915E-3</c:v>
                </c:pt>
                <c:pt idx="50">
                  <c:v>6.4699074074074069E-3</c:v>
                </c:pt>
                <c:pt idx="51">
                  <c:v>6.5856481481481469E-3</c:v>
                </c:pt>
                <c:pt idx="52">
                  <c:v>6.7013888888888887E-3</c:v>
                </c:pt>
                <c:pt idx="53">
                  <c:v>6.8171296296296287E-3</c:v>
                </c:pt>
                <c:pt idx="54">
                  <c:v>6.9444444444444441E-3</c:v>
                </c:pt>
                <c:pt idx="55">
                  <c:v>7.0601851851851841E-3</c:v>
                </c:pt>
                <c:pt idx="56">
                  <c:v>7.1759259259259259E-3</c:v>
                </c:pt>
                <c:pt idx="57">
                  <c:v>7.2916666666666659E-3</c:v>
                </c:pt>
                <c:pt idx="58">
                  <c:v>7.4074074074074068E-3</c:v>
                </c:pt>
                <c:pt idx="59">
                  <c:v>7.5347222222222213E-3</c:v>
                </c:pt>
                <c:pt idx="60">
                  <c:v>7.6504629629629631E-3</c:v>
                </c:pt>
                <c:pt idx="61">
                  <c:v>7.7662037037037031E-3</c:v>
                </c:pt>
                <c:pt idx="62">
                  <c:v>7.8819444444444432E-3</c:v>
                </c:pt>
                <c:pt idx="63">
                  <c:v>7.9976851851851858E-3</c:v>
                </c:pt>
                <c:pt idx="64">
                  <c:v>8.1249999999999985E-3</c:v>
                </c:pt>
                <c:pt idx="65">
                  <c:v>8.2407407407407412E-3</c:v>
                </c:pt>
                <c:pt idx="66">
                  <c:v>8.3564814814814804E-3</c:v>
                </c:pt>
                <c:pt idx="67">
                  <c:v>8.4722222222222213E-3</c:v>
                </c:pt>
                <c:pt idx="68">
                  <c:v>8.5879629629629622E-3</c:v>
                </c:pt>
                <c:pt idx="69">
                  <c:v>8.7152777777777784E-3</c:v>
                </c:pt>
                <c:pt idx="70">
                  <c:v>8.8310185185185176E-3</c:v>
                </c:pt>
                <c:pt idx="71">
                  <c:v>9.2939814814814812E-3</c:v>
                </c:pt>
                <c:pt idx="72">
                  <c:v>9.4097222222222238E-3</c:v>
                </c:pt>
                <c:pt idx="73">
                  <c:v>9.525462962962963E-3</c:v>
                </c:pt>
                <c:pt idx="74">
                  <c:v>9.6527777777777775E-3</c:v>
                </c:pt>
                <c:pt idx="75">
                  <c:v>9.7685185185185184E-3</c:v>
                </c:pt>
                <c:pt idx="76">
                  <c:v>9.8842592592592576E-3</c:v>
                </c:pt>
                <c:pt idx="77">
                  <c:v>0.01</c:v>
                </c:pt>
                <c:pt idx="78">
                  <c:v>1.0115740740740741E-2</c:v>
                </c:pt>
                <c:pt idx="79">
                  <c:v>1.0243055555555556E-2</c:v>
                </c:pt>
                <c:pt idx="80">
                  <c:v>1.0358796296296295E-2</c:v>
                </c:pt>
                <c:pt idx="81">
                  <c:v>1.0474537037037037E-2</c:v>
                </c:pt>
                <c:pt idx="82">
                  <c:v>1.0590277777777777E-2</c:v>
                </c:pt>
                <c:pt idx="83">
                  <c:v>1.0706018518518517E-2</c:v>
                </c:pt>
                <c:pt idx="84">
                  <c:v>1.0833333333333334E-2</c:v>
                </c:pt>
                <c:pt idx="85">
                  <c:v>1.0949074074074075E-2</c:v>
                </c:pt>
                <c:pt idx="86">
                  <c:v>1.1064814814814814E-2</c:v>
                </c:pt>
                <c:pt idx="87">
                  <c:v>1.1180555555555556E-2</c:v>
                </c:pt>
                <c:pt idx="88">
                  <c:v>1.1296296296296296E-2</c:v>
                </c:pt>
                <c:pt idx="89">
                  <c:v>1.1412037037037038E-2</c:v>
                </c:pt>
                <c:pt idx="90">
                  <c:v>1.1539351851851851E-2</c:v>
                </c:pt>
                <c:pt idx="91">
                  <c:v>1.1655092592592594E-2</c:v>
                </c:pt>
                <c:pt idx="92">
                  <c:v>1.1770833333333333E-2</c:v>
                </c:pt>
                <c:pt idx="93">
                  <c:v>1.1886574074074075E-2</c:v>
                </c:pt>
                <c:pt idx="94">
                  <c:v>1.2013888888888888E-2</c:v>
                </c:pt>
                <c:pt idx="95">
                  <c:v>1.2129629629629629E-2</c:v>
                </c:pt>
                <c:pt idx="96">
                  <c:v>1.224537037037037E-2</c:v>
                </c:pt>
                <c:pt idx="97">
                  <c:v>1.2361111111111113E-2</c:v>
                </c:pt>
                <c:pt idx="98">
                  <c:v>1.247685185185185E-2</c:v>
                </c:pt>
                <c:pt idx="99">
                  <c:v>1.2604166666666666E-2</c:v>
                </c:pt>
                <c:pt idx="100">
                  <c:v>1.2719907407407407E-2</c:v>
                </c:pt>
                <c:pt idx="101">
                  <c:v>1.283564814814815E-2</c:v>
                </c:pt>
                <c:pt idx="102">
                  <c:v>1.2951388888888887E-2</c:v>
                </c:pt>
                <c:pt idx="103">
                  <c:v>1.306712962962963E-2</c:v>
                </c:pt>
                <c:pt idx="104">
                  <c:v>1.3194444444444444E-2</c:v>
                </c:pt>
                <c:pt idx="105">
                  <c:v>1.3310185185185187E-2</c:v>
                </c:pt>
                <c:pt idx="106">
                  <c:v>1.3425925925925924E-2</c:v>
                </c:pt>
                <c:pt idx="107">
                  <c:v>1.3541666666666667E-2</c:v>
                </c:pt>
                <c:pt idx="108">
                  <c:v>1.3657407407407408E-2</c:v>
                </c:pt>
                <c:pt idx="109">
                  <c:v>1.3784722222222224E-2</c:v>
                </c:pt>
                <c:pt idx="110">
                  <c:v>1.3900462962962962E-2</c:v>
                </c:pt>
                <c:pt idx="111">
                  <c:v>1.4016203703703704E-2</c:v>
                </c:pt>
                <c:pt idx="112">
                  <c:v>1.4131944444444445E-2</c:v>
                </c:pt>
                <c:pt idx="113">
                  <c:v>1.4247685185185184E-2</c:v>
                </c:pt>
                <c:pt idx="114">
                  <c:v>1.4374999999999999E-2</c:v>
                </c:pt>
                <c:pt idx="115">
                  <c:v>1.4490740740740742E-2</c:v>
                </c:pt>
                <c:pt idx="116">
                  <c:v>1.4606481481481482E-2</c:v>
                </c:pt>
                <c:pt idx="117">
                  <c:v>1.4722222222222222E-2</c:v>
                </c:pt>
                <c:pt idx="118">
                  <c:v>1.4837962962962963E-2</c:v>
                </c:pt>
                <c:pt idx="119">
                  <c:v>1.4965277777777779E-2</c:v>
                </c:pt>
                <c:pt idx="120">
                  <c:v>1.5081018518518516E-2</c:v>
                </c:pt>
                <c:pt idx="121">
                  <c:v>1.5196759259259259E-2</c:v>
                </c:pt>
                <c:pt idx="122">
                  <c:v>1.53125E-2</c:v>
                </c:pt>
                <c:pt idx="123">
                  <c:v>1.5428240740740741E-2</c:v>
                </c:pt>
                <c:pt idx="124">
                  <c:v>1.5555555555555553E-2</c:v>
                </c:pt>
                <c:pt idx="125">
                  <c:v>1.5671296296296298E-2</c:v>
                </c:pt>
                <c:pt idx="126">
                  <c:v>1.5787037037037037E-2</c:v>
                </c:pt>
                <c:pt idx="127">
                  <c:v>1.5902777777777776E-2</c:v>
                </c:pt>
                <c:pt idx="128">
                  <c:v>1.6018518518518519E-2</c:v>
                </c:pt>
                <c:pt idx="129">
                  <c:v>1.6145833333333335E-2</c:v>
                </c:pt>
                <c:pt idx="130">
                  <c:v>1.6261574074074074E-2</c:v>
                </c:pt>
                <c:pt idx="131">
                  <c:v>1.6377314814814813E-2</c:v>
                </c:pt>
                <c:pt idx="132">
                  <c:v>1.6493055555555556E-2</c:v>
                </c:pt>
                <c:pt idx="133">
                  <c:v>1.6608796296296299E-2</c:v>
                </c:pt>
                <c:pt idx="134">
                  <c:v>1.6736111111111111E-2</c:v>
                </c:pt>
                <c:pt idx="135">
                  <c:v>1.6851851851851851E-2</c:v>
                </c:pt>
                <c:pt idx="136">
                  <c:v>1.6967592592592593E-2</c:v>
                </c:pt>
                <c:pt idx="137">
                  <c:v>1.7083333333333336E-2</c:v>
                </c:pt>
                <c:pt idx="138">
                  <c:v>1.7199074074074071E-2</c:v>
                </c:pt>
                <c:pt idx="139">
                  <c:v>1.7326388888888888E-2</c:v>
                </c:pt>
                <c:pt idx="140">
                  <c:v>1.744212962962963E-2</c:v>
                </c:pt>
                <c:pt idx="141">
                  <c:v>1.7557870370370373E-2</c:v>
                </c:pt>
                <c:pt idx="142">
                  <c:v>1.7673611111111109E-2</c:v>
                </c:pt>
                <c:pt idx="143">
                  <c:v>1.7789351851851851E-2</c:v>
                </c:pt>
                <c:pt idx="144">
                  <c:v>1.7916666666666668E-2</c:v>
                </c:pt>
                <c:pt idx="145">
                  <c:v>1.8032407407407407E-2</c:v>
                </c:pt>
                <c:pt idx="146">
                  <c:v>1.8148148148148146E-2</c:v>
                </c:pt>
                <c:pt idx="147">
                  <c:v>1.8263888888888889E-2</c:v>
                </c:pt>
                <c:pt idx="148">
                  <c:v>1.8379629629629628E-2</c:v>
                </c:pt>
                <c:pt idx="149">
                  <c:v>1.8506944444444444E-2</c:v>
                </c:pt>
                <c:pt idx="150">
                  <c:v>1.8622685185185183E-2</c:v>
                </c:pt>
                <c:pt idx="151">
                  <c:v>1.8738425925925926E-2</c:v>
                </c:pt>
                <c:pt idx="152">
                  <c:v>1.8854166666666665E-2</c:v>
                </c:pt>
                <c:pt idx="153">
                  <c:v>1.8969907407407408E-2</c:v>
                </c:pt>
                <c:pt idx="154">
                  <c:v>1.909722222222222E-2</c:v>
                </c:pt>
                <c:pt idx="155">
                  <c:v>1.9212962962962963E-2</c:v>
                </c:pt>
                <c:pt idx="156">
                  <c:v>1.9328703703703702E-2</c:v>
                </c:pt>
                <c:pt idx="157">
                  <c:v>1.9444444444444445E-2</c:v>
                </c:pt>
                <c:pt idx="158">
                  <c:v>1.9560185185185184E-2</c:v>
                </c:pt>
                <c:pt idx="159">
                  <c:v>1.96875E-2</c:v>
                </c:pt>
                <c:pt idx="160">
                  <c:v>1.9803240740740739E-2</c:v>
                </c:pt>
                <c:pt idx="161">
                  <c:v>1.9918981481481482E-2</c:v>
                </c:pt>
                <c:pt idx="162">
                  <c:v>2.0034722222222221E-2</c:v>
                </c:pt>
                <c:pt idx="163">
                  <c:v>2.0150462962962964E-2</c:v>
                </c:pt>
                <c:pt idx="164">
                  <c:v>2.0277777777777777E-2</c:v>
                </c:pt>
                <c:pt idx="165">
                  <c:v>2.0393518518518519E-2</c:v>
                </c:pt>
                <c:pt idx="166">
                  <c:v>2.0509259259259258E-2</c:v>
                </c:pt>
                <c:pt idx="167">
                  <c:v>2.0625000000000001E-2</c:v>
                </c:pt>
                <c:pt idx="168">
                  <c:v>2.074074074074074E-2</c:v>
                </c:pt>
                <c:pt idx="169">
                  <c:v>2.0868055555555556E-2</c:v>
                </c:pt>
                <c:pt idx="170">
                  <c:v>2.0983796296296296E-2</c:v>
                </c:pt>
                <c:pt idx="171">
                  <c:v>2.1099537037037038E-2</c:v>
                </c:pt>
                <c:pt idx="172">
                  <c:v>2.1215277777777777E-2</c:v>
                </c:pt>
                <c:pt idx="173">
                  <c:v>2.1331018518518517E-2</c:v>
                </c:pt>
                <c:pt idx="174">
                  <c:v>2.1458333333333333E-2</c:v>
                </c:pt>
                <c:pt idx="175">
                  <c:v>2.1574074074074075E-2</c:v>
                </c:pt>
                <c:pt idx="176">
                  <c:v>2.1805555555555554E-2</c:v>
                </c:pt>
                <c:pt idx="177">
                  <c:v>2.1921296296296296E-2</c:v>
                </c:pt>
                <c:pt idx="178">
                  <c:v>2.2048611111111113E-2</c:v>
                </c:pt>
                <c:pt idx="179">
                  <c:v>2.2164351851851852E-2</c:v>
                </c:pt>
                <c:pt idx="180">
                  <c:v>2.2280092592592591E-2</c:v>
                </c:pt>
                <c:pt idx="181">
                  <c:v>2.2395833333333334E-2</c:v>
                </c:pt>
                <c:pt idx="182">
                  <c:v>2.2511574074074073E-2</c:v>
                </c:pt>
                <c:pt idx="183">
                  <c:v>2.2638888888888889E-2</c:v>
                </c:pt>
                <c:pt idx="184">
                  <c:v>2.2754629629629628E-2</c:v>
                </c:pt>
                <c:pt idx="185">
                  <c:v>2.2870370370370371E-2</c:v>
                </c:pt>
                <c:pt idx="186">
                  <c:v>2.298611111111111E-2</c:v>
                </c:pt>
                <c:pt idx="187">
                  <c:v>2.3101851851851849E-2</c:v>
                </c:pt>
                <c:pt idx="188">
                  <c:v>2.3229166666666665E-2</c:v>
                </c:pt>
                <c:pt idx="189">
                  <c:v>2.3344907407407408E-2</c:v>
                </c:pt>
                <c:pt idx="190">
                  <c:v>2.3460648148148147E-2</c:v>
                </c:pt>
                <c:pt idx="191">
                  <c:v>2.3576388888888893E-2</c:v>
                </c:pt>
                <c:pt idx="192">
                  <c:v>2.3692129629629629E-2</c:v>
                </c:pt>
                <c:pt idx="193">
                  <c:v>2.3819444444444445E-2</c:v>
                </c:pt>
                <c:pt idx="194">
                  <c:v>2.3935185185185184E-2</c:v>
                </c:pt>
                <c:pt idx="195">
                  <c:v>2.4050925925925924E-2</c:v>
                </c:pt>
                <c:pt idx="196">
                  <c:v>2.4166666666666666E-2</c:v>
                </c:pt>
                <c:pt idx="197">
                  <c:v>2.4282407407407409E-2</c:v>
                </c:pt>
                <c:pt idx="198">
                  <c:v>2.4409722222222222E-2</c:v>
                </c:pt>
                <c:pt idx="199">
                  <c:v>2.4525462962962968E-2</c:v>
                </c:pt>
                <c:pt idx="200">
                  <c:v>2.4641203703703703E-2</c:v>
                </c:pt>
                <c:pt idx="201">
                  <c:v>2.4756944444444443E-2</c:v>
                </c:pt>
                <c:pt idx="202">
                  <c:v>2.4872685185185189E-2</c:v>
                </c:pt>
                <c:pt idx="203">
                  <c:v>2.4999999999999998E-2</c:v>
                </c:pt>
                <c:pt idx="204">
                  <c:v>2.5115740740740741E-2</c:v>
                </c:pt>
                <c:pt idx="205">
                  <c:v>2.5231481481481483E-2</c:v>
                </c:pt>
                <c:pt idx="206">
                  <c:v>2.5347222222222219E-2</c:v>
                </c:pt>
                <c:pt idx="207">
                  <c:v>2.5462962962962962E-2</c:v>
                </c:pt>
                <c:pt idx="208">
                  <c:v>2.5590277777777778E-2</c:v>
                </c:pt>
                <c:pt idx="209">
                  <c:v>2.5706018518518517E-2</c:v>
                </c:pt>
              </c:numCache>
            </c:numRef>
          </c:xVal>
          <c:yVal>
            <c:numRef>
              <c:f>Chicago_2!$G$2:$G$211</c:f>
              <c:numCache>
                <c:formatCode>_(* #,##0_);_(* \(#,##0\);_(* "-"??_);_(@_)</c:formatCode>
                <c:ptCount val="210"/>
                <c:pt idx="0">
                  <c:v>216</c:v>
                </c:pt>
                <c:pt idx="1">
                  <c:v>216</c:v>
                </c:pt>
                <c:pt idx="2">
                  <c:v>10400</c:v>
                </c:pt>
                <c:pt idx="3">
                  <c:v>10400</c:v>
                </c:pt>
                <c:pt idx="4">
                  <c:v>10400</c:v>
                </c:pt>
                <c:pt idx="5">
                  <c:v>10400</c:v>
                </c:pt>
                <c:pt idx="6">
                  <c:v>10400</c:v>
                </c:pt>
                <c:pt idx="7">
                  <c:v>10400</c:v>
                </c:pt>
                <c:pt idx="8">
                  <c:v>10400</c:v>
                </c:pt>
                <c:pt idx="9">
                  <c:v>10400</c:v>
                </c:pt>
                <c:pt idx="10">
                  <c:v>10400</c:v>
                </c:pt>
                <c:pt idx="11">
                  <c:v>10400</c:v>
                </c:pt>
                <c:pt idx="12">
                  <c:v>10400</c:v>
                </c:pt>
                <c:pt idx="13">
                  <c:v>10400</c:v>
                </c:pt>
                <c:pt idx="14">
                  <c:v>10400</c:v>
                </c:pt>
                <c:pt idx="15">
                  <c:v>10400</c:v>
                </c:pt>
                <c:pt idx="16">
                  <c:v>10400</c:v>
                </c:pt>
                <c:pt idx="17">
                  <c:v>10400</c:v>
                </c:pt>
                <c:pt idx="18">
                  <c:v>10400</c:v>
                </c:pt>
                <c:pt idx="19">
                  <c:v>10400</c:v>
                </c:pt>
                <c:pt idx="20">
                  <c:v>10400</c:v>
                </c:pt>
                <c:pt idx="21">
                  <c:v>10400</c:v>
                </c:pt>
                <c:pt idx="22">
                  <c:v>10400</c:v>
                </c:pt>
                <c:pt idx="23">
                  <c:v>10400</c:v>
                </c:pt>
                <c:pt idx="24">
                  <c:v>10400</c:v>
                </c:pt>
                <c:pt idx="25">
                  <c:v>10400</c:v>
                </c:pt>
                <c:pt idx="26">
                  <c:v>10400</c:v>
                </c:pt>
                <c:pt idx="27">
                  <c:v>10400</c:v>
                </c:pt>
                <c:pt idx="28">
                  <c:v>10400</c:v>
                </c:pt>
                <c:pt idx="29">
                  <c:v>10400</c:v>
                </c:pt>
                <c:pt idx="30">
                  <c:v>10400</c:v>
                </c:pt>
                <c:pt idx="31">
                  <c:v>10400</c:v>
                </c:pt>
                <c:pt idx="32">
                  <c:v>10400</c:v>
                </c:pt>
                <c:pt idx="33">
                  <c:v>10400</c:v>
                </c:pt>
                <c:pt idx="34">
                  <c:v>10400</c:v>
                </c:pt>
                <c:pt idx="35">
                  <c:v>10400</c:v>
                </c:pt>
                <c:pt idx="36">
                  <c:v>10400</c:v>
                </c:pt>
                <c:pt idx="37">
                  <c:v>10400</c:v>
                </c:pt>
                <c:pt idx="38">
                  <c:v>10400</c:v>
                </c:pt>
                <c:pt idx="39">
                  <c:v>10400</c:v>
                </c:pt>
                <c:pt idx="40">
                  <c:v>10400</c:v>
                </c:pt>
                <c:pt idx="41">
                  <c:v>10400</c:v>
                </c:pt>
                <c:pt idx="42">
                  <c:v>10400</c:v>
                </c:pt>
                <c:pt idx="43">
                  <c:v>10400</c:v>
                </c:pt>
                <c:pt idx="44">
                  <c:v>10400</c:v>
                </c:pt>
                <c:pt idx="45">
                  <c:v>10400</c:v>
                </c:pt>
                <c:pt idx="46">
                  <c:v>10400</c:v>
                </c:pt>
                <c:pt idx="47">
                  <c:v>10400</c:v>
                </c:pt>
                <c:pt idx="48">
                  <c:v>10400</c:v>
                </c:pt>
                <c:pt idx="49">
                  <c:v>10400</c:v>
                </c:pt>
                <c:pt idx="50">
                  <c:v>10400</c:v>
                </c:pt>
                <c:pt idx="51">
                  <c:v>10400</c:v>
                </c:pt>
                <c:pt idx="52">
                  <c:v>10400</c:v>
                </c:pt>
                <c:pt idx="53">
                  <c:v>10400</c:v>
                </c:pt>
                <c:pt idx="54">
                  <c:v>10400</c:v>
                </c:pt>
                <c:pt idx="55">
                  <c:v>10400</c:v>
                </c:pt>
                <c:pt idx="56">
                  <c:v>10400</c:v>
                </c:pt>
                <c:pt idx="57">
                  <c:v>10400</c:v>
                </c:pt>
                <c:pt idx="58">
                  <c:v>10400</c:v>
                </c:pt>
                <c:pt idx="59">
                  <c:v>10400</c:v>
                </c:pt>
                <c:pt idx="60">
                  <c:v>10400</c:v>
                </c:pt>
                <c:pt idx="61">
                  <c:v>10400</c:v>
                </c:pt>
                <c:pt idx="62">
                  <c:v>10400</c:v>
                </c:pt>
                <c:pt idx="63">
                  <c:v>10400</c:v>
                </c:pt>
                <c:pt idx="64">
                  <c:v>10400</c:v>
                </c:pt>
                <c:pt idx="65">
                  <c:v>10400</c:v>
                </c:pt>
                <c:pt idx="66">
                  <c:v>10400</c:v>
                </c:pt>
                <c:pt idx="67">
                  <c:v>10400</c:v>
                </c:pt>
                <c:pt idx="68">
                  <c:v>10400</c:v>
                </c:pt>
                <c:pt idx="69">
                  <c:v>10400</c:v>
                </c:pt>
                <c:pt idx="70">
                  <c:v>10400</c:v>
                </c:pt>
                <c:pt idx="71">
                  <c:v>30200</c:v>
                </c:pt>
                <c:pt idx="72">
                  <c:v>30200</c:v>
                </c:pt>
                <c:pt idx="73">
                  <c:v>30200</c:v>
                </c:pt>
                <c:pt idx="74">
                  <c:v>30200</c:v>
                </c:pt>
                <c:pt idx="75">
                  <c:v>30200</c:v>
                </c:pt>
                <c:pt idx="76">
                  <c:v>30200</c:v>
                </c:pt>
                <c:pt idx="77">
                  <c:v>30200</c:v>
                </c:pt>
                <c:pt idx="78">
                  <c:v>30200</c:v>
                </c:pt>
                <c:pt idx="79">
                  <c:v>30200</c:v>
                </c:pt>
                <c:pt idx="80">
                  <c:v>30200</c:v>
                </c:pt>
                <c:pt idx="81">
                  <c:v>30200</c:v>
                </c:pt>
                <c:pt idx="82">
                  <c:v>30200</c:v>
                </c:pt>
                <c:pt idx="83">
                  <c:v>30200</c:v>
                </c:pt>
                <c:pt idx="84">
                  <c:v>30200</c:v>
                </c:pt>
                <c:pt idx="85">
                  <c:v>30200</c:v>
                </c:pt>
                <c:pt idx="86">
                  <c:v>30200</c:v>
                </c:pt>
                <c:pt idx="87">
                  <c:v>30200</c:v>
                </c:pt>
                <c:pt idx="88">
                  <c:v>30200</c:v>
                </c:pt>
                <c:pt idx="89">
                  <c:v>30200</c:v>
                </c:pt>
                <c:pt idx="90">
                  <c:v>30200</c:v>
                </c:pt>
                <c:pt idx="91">
                  <c:v>30200</c:v>
                </c:pt>
                <c:pt idx="92">
                  <c:v>30200</c:v>
                </c:pt>
                <c:pt idx="93">
                  <c:v>30200</c:v>
                </c:pt>
                <c:pt idx="94">
                  <c:v>30200</c:v>
                </c:pt>
                <c:pt idx="95">
                  <c:v>30200</c:v>
                </c:pt>
                <c:pt idx="96">
                  <c:v>30200</c:v>
                </c:pt>
                <c:pt idx="97">
                  <c:v>30200</c:v>
                </c:pt>
                <c:pt idx="98">
                  <c:v>30200</c:v>
                </c:pt>
                <c:pt idx="99">
                  <c:v>30200</c:v>
                </c:pt>
                <c:pt idx="100">
                  <c:v>30200</c:v>
                </c:pt>
                <c:pt idx="101">
                  <c:v>30200</c:v>
                </c:pt>
                <c:pt idx="102">
                  <c:v>30200</c:v>
                </c:pt>
                <c:pt idx="103">
                  <c:v>30200</c:v>
                </c:pt>
                <c:pt idx="104">
                  <c:v>30200</c:v>
                </c:pt>
                <c:pt idx="105">
                  <c:v>30200</c:v>
                </c:pt>
                <c:pt idx="106">
                  <c:v>30200</c:v>
                </c:pt>
                <c:pt idx="107">
                  <c:v>30200</c:v>
                </c:pt>
                <c:pt idx="108">
                  <c:v>30200</c:v>
                </c:pt>
                <c:pt idx="109">
                  <c:v>30200</c:v>
                </c:pt>
                <c:pt idx="110">
                  <c:v>30200</c:v>
                </c:pt>
                <c:pt idx="111">
                  <c:v>30200</c:v>
                </c:pt>
                <c:pt idx="112">
                  <c:v>30200</c:v>
                </c:pt>
                <c:pt idx="113">
                  <c:v>30200</c:v>
                </c:pt>
                <c:pt idx="114">
                  <c:v>30200</c:v>
                </c:pt>
                <c:pt idx="115">
                  <c:v>30200</c:v>
                </c:pt>
                <c:pt idx="116">
                  <c:v>30200</c:v>
                </c:pt>
                <c:pt idx="117">
                  <c:v>30200</c:v>
                </c:pt>
                <c:pt idx="118">
                  <c:v>30200</c:v>
                </c:pt>
                <c:pt idx="119">
                  <c:v>30200</c:v>
                </c:pt>
                <c:pt idx="120">
                  <c:v>30200</c:v>
                </c:pt>
                <c:pt idx="121">
                  <c:v>30200</c:v>
                </c:pt>
                <c:pt idx="122">
                  <c:v>30200</c:v>
                </c:pt>
                <c:pt idx="123">
                  <c:v>30200</c:v>
                </c:pt>
                <c:pt idx="124">
                  <c:v>30200</c:v>
                </c:pt>
                <c:pt idx="125">
                  <c:v>30200</c:v>
                </c:pt>
                <c:pt idx="126">
                  <c:v>30200</c:v>
                </c:pt>
                <c:pt idx="127">
                  <c:v>30200</c:v>
                </c:pt>
                <c:pt idx="128">
                  <c:v>30200</c:v>
                </c:pt>
                <c:pt idx="129">
                  <c:v>30200</c:v>
                </c:pt>
                <c:pt idx="130">
                  <c:v>30200</c:v>
                </c:pt>
                <c:pt idx="131">
                  <c:v>30200</c:v>
                </c:pt>
                <c:pt idx="132">
                  <c:v>30200</c:v>
                </c:pt>
                <c:pt idx="133">
                  <c:v>30200</c:v>
                </c:pt>
                <c:pt idx="134">
                  <c:v>30200</c:v>
                </c:pt>
                <c:pt idx="135">
                  <c:v>30200</c:v>
                </c:pt>
                <c:pt idx="136">
                  <c:v>30200</c:v>
                </c:pt>
                <c:pt idx="137">
                  <c:v>30200</c:v>
                </c:pt>
                <c:pt idx="138">
                  <c:v>30200</c:v>
                </c:pt>
                <c:pt idx="139">
                  <c:v>30200</c:v>
                </c:pt>
                <c:pt idx="140">
                  <c:v>30200</c:v>
                </c:pt>
                <c:pt idx="141">
                  <c:v>30200</c:v>
                </c:pt>
                <c:pt idx="142">
                  <c:v>30200</c:v>
                </c:pt>
                <c:pt idx="143">
                  <c:v>30200</c:v>
                </c:pt>
                <c:pt idx="144">
                  <c:v>30200</c:v>
                </c:pt>
                <c:pt idx="145">
                  <c:v>30200</c:v>
                </c:pt>
                <c:pt idx="146">
                  <c:v>30200</c:v>
                </c:pt>
                <c:pt idx="147">
                  <c:v>30200</c:v>
                </c:pt>
                <c:pt idx="148">
                  <c:v>30200</c:v>
                </c:pt>
                <c:pt idx="149">
                  <c:v>30200</c:v>
                </c:pt>
                <c:pt idx="150">
                  <c:v>30200</c:v>
                </c:pt>
                <c:pt idx="151">
                  <c:v>30200</c:v>
                </c:pt>
                <c:pt idx="152">
                  <c:v>30200</c:v>
                </c:pt>
                <c:pt idx="153">
                  <c:v>30200</c:v>
                </c:pt>
                <c:pt idx="154">
                  <c:v>30200</c:v>
                </c:pt>
                <c:pt idx="155">
                  <c:v>30200</c:v>
                </c:pt>
                <c:pt idx="156">
                  <c:v>30200</c:v>
                </c:pt>
                <c:pt idx="157">
                  <c:v>30200</c:v>
                </c:pt>
                <c:pt idx="158">
                  <c:v>30200</c:v>
                </c:pt>
                <c:pt idx="159">
                  <c:v>30200</c:v>
                </c:pt>
                <c:pt idx="160">
                  <c:v>30200</c:v>
                </c:pt>
                <c:pt idx="161">
                  <c:v>30200</c:v>
                </c:pt>
                <c:pt idx="162">
                  <c:v>30200</c:v>
                </c:pt>
                <c:pt idx="163">
                  <c:v>30200</c:v>
                </c:pt>
                <c:pt idx="164">
                  <c:v>30200</c:v>
                </c:pt>
                <c:pt idx="165">
                  <c:v>30200</c:v>
                </c:pt>
                <c:pt idx="166">
                  <c:v>30200</c:v>
                </c:pt>
                <c:pt idx="167">
                  <c:v>30200</c:v>
                </c:pt>
                <c:pt idx="168">
                  <c:v>30200</c:v>
                </c:pt>
                <c:pt idx="169">
                  <c:v>30200</c:v>
                </c:pt>
                <c:pt idx="170">
                  <c:v>30200</c:v>
                </c:pt>
                <c:pt idx="171">
                  <c:v>30200</c:v>
                </c:pt>
                <c:pt idx="172">
                  <c:v>30200</c:v>
                </c:pt>
                <c:pt idx="173">
                  <c:v>30200</c:v>
                </c:pt>
                <c:pt idx="174">
                  <c:v>30200</c:v>
                </c:pt>
                <c:pt idx="175">
                  <c:v>30200</c:v>
                </c:pt>
                <c:pt idx="176">
                  <c:v>30200</c:v>
                </c:pt>
                <c:pt idx="177">
                  <c:v>30200</c:v>
                </c:pt>
                <c:pt idx="178">
                  <c:v>30200</c:v>
                </c:pt>
                <c:pt idx="179">
                  <c:v>30200</c:v>
                </c:pt>
                <c:pt idx="180">
                  <c:v>30200</c:v>
                </c:pt>
                <c:pt idx="181">
                  <c:v>30200</c:v>
                </c:pt>
                <c:pt idx="182">
                  <c:v>30200</c:v>
                </c:pt>
                <c:pt idx="183">
                  <c:v>30200</c:v>
                </c:pt>
                <c:pt idx="184">
                  <c:v>30200</c:v>
                </c:pt>
                <c:pt idx="185">
                  <c:v>30200</c:v>
                </c:pt>
                <c:pt idx="186">
                  <c:v>30200</c:v>
                </c:pt>
                <c:pt idx="187">
                  <c:v>30200</c:v>
                </c:pt>
                <c:pt idx="188">
                  <c:v>30200</c:v>
                </c:pt>
                <c:pt idx="189">
                  <c:v>30200</c:v>
                </c:pt>
                <c:pt idx="190">
                  <c:v>30200</c:v>
                </c:pt>
                <c:pt idx="191">
                  <c:v>30200</c:v>
                </c:pt>
                <c:pt idx="192">
                  <c:v>30200</c:v>
                </c:pt>
                <c:pt idx="193">
                  <c:v>30200</c:v>
                </c:pt>
                <c:pt idx="194">
                  <c:v>30200</c:v>
                </c:pt>
                <c:pt idx="195">
                  <c:v>30200</c:v>
                </c:pt>
                <c:pt idx="196">
                  <c:v>30200</c:v>
                </c:pt>
                <c:pt idx="197">
                  <c:v>30200</c:v>
                </c:pt>
                <c:pt idx="198">
                  <c:v>30200</c:v>
                </c:pt>
                <c:pt idx="199">
                  <c:v>30200</c:v>
                </c:pt>
                <c:pt idx="200">
                  <c:v>30200</c:v>
                </c:pt>
                <c:pt idx="201">
                  <c:v>30200</c:v>
                </c:pt>
                <c:pt idx="202">
                  <c:v>30200</c:v>
                </c:pt>
                <c:pt idx="203">
                  <c:v>30200</c:v>
                </c:pt>
                <c:pt idx="204">
                  <c:v>30200</c:v>
                </c:pt>
                <c:pt idx="205">
                  <c:v>30200</c:v>
                </c:pt>
                <c:pt idx="206">
                  <c:v>30200</c:v>
                </c:pt>
                <c:pt idx="207">
                  <c:v>30200</c:v>
                </c:pt>
                <c:pt idx="208">
                  <c:v>30200</c:v>
                </c:pt>
                <c:pt idx="209">
                  <c:v>30200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B5-4078-85FD-078428B26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3021168"/>
        <c:axId val="1673024496"/>
      </c:scatterChart>
      <c:valAx>
        <c:axId val="1673021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024496"/>
        <c:crosses val="autoZero"/>
        <c:crossBetween val="midCat"/>
      </c:valAx>
      <c:valAx>
        <c:axId val="1673024496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Maximum</a:t>
                </a:r>
              </a:p>
              <a:p>
                <a:pPr>
                  <a:defRPr/>
                </a:pPr>
                <a:r>
                  <a:rPr lang="en-US"/>
                  <a:t>time jump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021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EEB28-D28F-4C5C-A3F3-A5074396CADD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9683-6A93-4FCA-992E-1EFEB825A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8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528F0-F0B5-4E86-97E8-26872E581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528F0-F0B5-4E86-97E8-26872E581A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528F0-F0B5-4E86-97E8-26872E581A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528F0-F0B5-4E86-97E8-26872E581A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528F0-F0B5-4E86-97E8-26872E581A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8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528F0-F0B5-4E86-97E8-26872E581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91D3-981C-4972-8453-39841E5BB359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F0A3BD-4E3D-4363-87AB-9ABEA5FCB7B3}"/>
              </a:ext>
            </a:extLst>
          </p:cNvPr>
          <p:cNvSpPr/>
          <p:nvPr userDrawn="1"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rgbClr val="BB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BDDC6-0869-4EC1-BC43-335641F6EE5A}"/>
              </a:ext>
            </a:extLst>
          </p:cNvPr>
          <p:cNvSpPr/>
          <p:nvPr userDrawn="1"/>
        </p:nvSpPr>
        <p:spPr>
          <a:xfrm>
            <a:off x="0" y="274320"/>
            <a:ext cx="12192000" cy="27432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20761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DEB2-DDB3-4CCD-ACED-37CE75377399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7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1B18-72C8-433F-AF45-7F67F44F81DE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5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3997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4813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87C3-BFCD-4182-A804-140FA61A4D67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260C77-00AF-4624-87E0-F54CA3542C65}"/>
              </a:ext>
            </a:extLst>
          </p:cNvPr>
          <p:cNvSpPr/>
          <p:nvPr userDrawn="1"/>
        </p:nvSpPr>
        <p:spPr>
          <a:xfrm>
            <a:off x="0" y="0"/>
            <a:ext cx="12192000" cy="137160"/>
          </a:xfrm>
          <a:prstGeom prst="rect">
            <a:avLst/>
          </a:prstGeom>
          <a:solidFill>
            <a:srgbClr val="BB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50CAEB-58B3-431C-AE72-29457F4B85BF}"/>
              </a:ext>
            </a:extLst>
          </p:cNvPr>
          <p:cNvSpPr/>
          <p:nvPr userDrawn="1"/>
        </p:nvSpPr>
        <p:spPr>
          <a:xfrm>
            <a:off x="0" y="120758"/>
            <a:ext cx="12192000" cy="13716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530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9CE5-889B-42F3-9111-84ADFA9161C3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65915-DB32-4B24-9456-CC93EE4B53E1}"/>
              </a:ext>
            </a:extLst>
          </p:cNvPr>
          <p:cNvSpPr/>
          <p:nvPr userDrawn="1"/>
        </p:nvSpPr>
        <p:spPr>
          <a:xfrm>
            <a:off x="0" y="0"/>
            <a:ext cx="12192000" cy="137160"/>
          </a:xfrm>
          <a:prstGeom prst="rect">
            <a:avLst/>
          </a:prstGeom>
          <a:solidFill>
            <a:srgbClr val="BB9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B40FCE-2E57-430E-B701-1F7CBD00B8A4}"/>
              </a:ext>
            </a:extLst>
          </p:cNvPr>
          <p:cNvSpPr/>
          <p:nvPr userDrawn="1"/>
        </p:nvSpPr>
        <p:spPr>
          <a:xfrm>
            <a:off x="0" y="138272"/>
            <a:ext cx="12192000" cy="137160"/>
          </a:xfrm>
          <a:prstGeom prst="rect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3595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222A-DBE8-4C5E-8339-A83B93A74E89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9B50-FAC5-45B6-987E-7230CC0A005F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A6AD-2E4A-45F5-BDB0-AC8468B0B05F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6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08B04-0B77-4B8F-93B5-A2D250CAD1D7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3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49AD-C5A8-40F2-9407-6973F0879630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5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B475-F123-46F6-A3D6-1361BC786CA8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63287"/>
            <a:ext cx="10515600" cy="4813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99F3-32BE-490A-BC1F-2E84DEBA6F9B}" type="datetime1">
              <a:rPr lang="en-US" altLang="ko-KR" smtClean="0"/>
              <a:t>8/1/2022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Meeting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DAE5-D5A3-461C-B34F-C9D85D36C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2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pspatron.com/spoofing-attacks-chapter-2/#:~:text=PPS%20monitoring%20with%20time%20serv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px4.io/plot_app?log=bd456e2a-5849-484b-94f3-0104b6ced40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px4.io/plot_app?log=c140c794-0731-40d6-a74b-35ba552459f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5" Type="http://schemas.openxmlformats.org/officeDocument/2006/relationships/image" Target="../media/image3.png"/><Relationship Id="rId4" Type="http://schemas.openxmlformats.org/officeDocument/2006/relationships/hyperlink" Target="https://review.px4.io/plot_app?log=0b1d5a3f-1c8c-4d08-86f8-9e6356339c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px4.io/plot_app?log=0dafd179-fde1-4044-b87a-c09493515ce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0DB11-69EF-493F-A4B1-0BD81A3AD6D2}"/>
              </a:ext>
            </a:extLst>
          </p:cNvPr>
          <p:cNvSpPr txBox="1"/>
          <p:nvPr/>
        </p:nvSpPr>
        <p:spPr>
          <a:xfrm>
            <a:off x="145427" y="252823"/>
            <a:ext cx="123270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dirty="0">
                <a:latin typeface="Calibri"/>
                <a:ea typeface="맑은 고딕"/>
              </a:rPr>
              <a:t>Extended </a:t>
            </a:r>
            <a:r>
              <a:rPr lang="en-US" sz="3200" dirty="0"/>
              <a:t>GPS Spoofing Detection Method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6DCD0E7-AB62-4746-ABE0-AA3868AEF3C9}"/>
              </a:ext>
            </a:extLst>
          </p:cNvPr>
          <p:cNvSpPr txBox="1"/>
          <p:nvPr/>
        </p:nvSpPr>
        <p:spPr>
          <a:xfrm>
            <a:off x="573325" y="913504"/>
            <a:ext cx="11478215" cy="864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GPS spoofing detection methods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:</a:t>
            </a:r>
          </a:p>
          <a:p>
            <a:pPr marL="1028700" lvl="1" indent="-571500" hangingPunct="0">
              <a:buSzPct val="100000"/>
              <a:buFont typeface="Arial"/>
              <a:buChar char="•"/>
              <a:defRPr sz="2400"/>
            </a:pPr>
            <a:r>
              <a:rPr lang="en-US" sz="2200" kern="0" dirty="0">
                <a:sym typeface="Calibri"/>
              </a:rPr>
              <a:t>Noise level</a:t>
            </a:r>
          </a:p>
          <a:p>
            <a:pPr marL="1028700" lvl="1" indent="-571500" hangingPunct="0">
              <a:buSzPct val="100000"/>
              <a:buFont typeface="Arial"/>
              <a:buChar char="•"/>
              <a:defRPr sz="2400"/>
            </a:pPr>
            <a:r>
              <a:rPr 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Calibri"/>
                <a:sym typeface="Calibri"/>
              </a:rPr>
              <a:t>Automatic gain control (AGC)</a:t>
            </a:r>
          </a:p>
          <a:p>
            <a:pPr marL="1028700" lvl="1" indent="-571500" hangingPunct="0">
              <a:buSzPct val="100000"/>
              <a:buFont typeface="Arial"/>
              <a:buChar char="•"/>
              <a:defRPr sz="2400"/>
            </a:pPr>
            <a:r>
              <a:rPr lang="en-US" sz="2200" b="1" kern="0" dirty="0">
                <a:latin typeface="Calibri"/>
                <a:ea typeface="맑은 고딕"/>
                <a:cs typeface="Calibri"/>
                <a:sym typeface="Calibri"/>
              </a:rPr>
              <a:t>Time jump</a:t>
            </a:r>
            <a:r>
              <a:rPr lang="en-US" sz="2200" kern="0" dirty="0">
                <a:latin typeface="Calibri"/>
                <a:ea typeface="맑은 고딕"/>
                <a:cs typeface="Calibri"/>
                <a:sym typeface="Calibri"/>
              </a:rPr>
              <a:t> (</a:t>
            </a:r>
            <a:r>
              <a:rPr lang="en-US" sz="2200" kern="0" dirty="0">
                <a:solidFill>
                  <a:srgbClr val="0070C0"/>
                </a:solidFill>
                <a:latin typeface="Calibri"/>
                <a:ea typeface="맑은 고딕"/>
                <a:cs typeface="Calibri"/>
                <a:sym typeface="Calibri"/>
              </a:rPr>
              <a:t>new method suggested by Venkatesh</a:t>
            </a:r>
            <a:r>
              <a:rPr lang="en-US" sz="2200" kern="0" dirty="0">
                <a:latin typeface="Calibri"/>
                <a:ea typeface="맑은 고딕"/>
                <a:cs typeface="Calibri"/>
                <a:sym typeface="Calibri"/>
              </a:rPr>
              <a:t>)</a:t>
            </a:r>
          </a:p>
          <a:p>
            <a:pPr marL="1485900" lvl="2" indent="-571500" hangingPunct="0">
              <a:buSzPct val="100000"/>
              <a:buFont typeface="Arial"/>
              <a:buChar char="•"/>
              <a:defRPr sz="2400"/>
            </a:pPr>
            <a:r>
              <a:rPr lang="en-US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Calibri"/>
              </a:rPr>
              <a:t>Comparing the internal time and the time determined by the GPS module. A severe jump can point to the presence of spoofing.</a:t>
            </a:r>
          </a:p>
          <a:p>
            <a:pPr marL="1485900" lvl="2" indent="-571500" hangingPunct="0">
              <a:buSzPct val="100000"/>
              <a:buFont typeface="Arial"/>
              <a:buChar char="•"/>
              <a:defRPr sz="2400"/>
            </a:pPr>
            <a:r>
              <a:rPr lang="en-US" sz="2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Calibri"/>
              </a:rPr>
              <a:t>We need to decide a proper threshold to detect the time jump.</a:t>
            </a:r>
          </a:p>
          <a:p>
            <a:pPr>
              <a:defRPr sz="2800"/>
            </a:pPr>
            <a:endParaRPr lang="en-US" sz="2400" b="1" dirty="0">
              <a:latin typeface="Calibri"/>
              <a:ea typeface="맑은 고딕"/>
            </a:endParaRPr>
          </a:p>
          <a:p>
            <a:pPr>
              <a:defRPr sz="2800"/>
            </a:pPr>
            <a:r>
              <a:rPr lang="en-US" sz="2400" b="1" dirty="0">
                <a:latin typeface="Calibri"/>
                <a:ea typeface="맑은 고딕"/>
              </a:rPr>
              <a:t>Experiment locations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: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1028700" lvl="1" indent="-571500">
              <a:buSzPct val="100000"/>
              <a:buAutoNum type="arabicPeriod"/>
              <a:defRPr sz="2400"/>
            </a:pPr>
            <a:r>
              <a:rPr lang="en-US" sz="2200" kern="0" dirty="0">
                <a:latin typeface="Calibri"/>
                <a:ea typeface="Calibri"/>
                <a:cs typeface="Calibri"/>
              </a:rPr>
              <a:t>A static position</a:t>
            </a:r>
          </a:p>
          <a:p>
            <a:pPr marL="1028700" lvl="1" indent="-571500">
              <a:buSzPct val="100000"/>
              <a:buAutoNum type="arabicPeriod"/>
              <a:defRPr sz="2400"/>
            </a:pPr>
            <a:r>
              <a:rPr lang="en-US" sz="2200" kern="0" dirty="0">
                <a:latin typeface="Calibri"/>
                <a:ea typeface="Calibri"/>
                <a:cs typeface="Calibri"/>
              </a:rPr>
              <a:t>Purdue campus </a:t>
            </a:r>
          </a:p>
          <a:p>
            <a:pPr marL="1028700" lvl="1" indent="-571500">
              <a:buSzPct val="100000"/>
              <a:buAutoNum type="arabicPeriod"/>
              <a:defRPr sz="2400"/>
            </a:pPr>
            <a:r>
              <a:rPr lang="en-US" sz="2200" kern="0" dirty="0">
                <a:latin typeface="Calibri"/>
                <a:ea typeface="Calibri"/>
                <a:cs typeface="Calibri"/>
              </a:rPr>
              <a:t>Downtown Chicago </a:t>
            </a:r>
          </a:p>
          <a:p>
            <a:pPr marL="1028700" marR="0" lvl="1" indent="-571500" algn="l" defTabSz="457200" rtl="0" eaLnBrk="1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,Sans-Serif"/>
              <a:buChar char="•"/>
              <a:tabLst/>
              <a:defRPr sz="2400"/>
            </a:pPr>
            <a:endParaRPr 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1028700" marR="0" lvl="1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2400"/>
            </a:pPr>
            <a:endParaRPr 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1028700" marR="0" lvl="1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2800"/>
            </a:pPr>
            <a:endParaRPr 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1028700" marR="0" lvl="1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Char char="▪"/>
              <a:tabLst/>
              <a:defRPr sz="2400"/>
            </a:pPr>
            <a:endParaRPr lang="en-US" sz="2200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R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tabLst/>
              <a:defRPr sz="2800"/>
            </a:pPr>
            <a:endParaRPr lang="en-US" sz="2200" b="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1028700" marR="0" lvl="1" indent="-57150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2800"/>
            </a:pPr>
            <a:endParaRPr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tabLst/>
              <a:defRPr sz="3200"/>
            </a:pPr>
            <a:endParaRPr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R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tabLst/>
              <a:defRPr sz="3600"/>
            </a:pPr>
            <a:endParaRPr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1028700" marR="0" lvl="1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▪"/>
              <a:tabLst/>
              <a:defRPr sz="3600"/>
            </a:pPr>
            <a:endParaRPr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570865" indent="-570865">
              <a:buSzPct val="100000"/>
              <a:buFont typeface="Arial"/>
              <a:buChar char="•"/>
              <a:defRPr sz="3600"/>
            </a:pP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  <a:p>
            <a:pPr marL="570865" indent="-570865">
              <a:buSzPct val="100000"/>
              <a:buFont typeface="Arial"/>
              <a:buChar char="•"/>
              <a:defRPr sz="3600"/>
            </a:pP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6376B-3A62-53B6-C3F4-8DAF8FA05690}"/>
              </a:ext>
            </a:extLst>
          </p:cNvPr>
          <p:cNvSpPr txBox="1"/>
          <p:nvPr/>
        </p:nvSpPr>
        <p:spPr>
          <a:xfrm>
            <a:off x="71021" y="6211669"/>
            <a:ext cx="81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the time jump method: </a:t>
            </a:r>
            <a:r>
              <a:rPr lang="en-US" dirty="0">
                <a:hlinkClick r:id="rId3"/>
              </a:rPr>
              <a:t>https://gpspatron.com/spoofing-attacks-chapter-2/#:~:text=PPS%20monitoring%20with%20time%20server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62"/>
    </mc:Choice>
    <mc:Fallback xmlns="">
      <p:transition spd="slow" advTm="922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0DB11-69EF-493F-A4B1-0BD81A3AD6D2}"/>
              </a:ext>
            </a:extLst>
          </p:cNvPr>
          <p:cNvSpPr txBox="1"/>
          <p:nvPr/>
        </p:nvSpPr>
        <p:spPr>
          <a:xfrm>
            <a:off x="145427" y="252823"/>
            <a:ext cx="123270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dirty="0"/>
              <a:t>1. Time Jump in a Static Position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E501E-E6D2-8BA8-D506-2FD01D999E04}"/>
              </a:ext>
            </a:extLst>
          </p:cNvPr>
          <p:cNvSpPr txBox="1"/>
          <p:nvPr/>
        </p:nvSpPr>
        <p:spPr>
          <a:xfrm>
            <a:off x="5756336" y="729358"/>
            <a:ext cx="28905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Duration: 31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Distance: 0 km</a:t>
            </a:r>
          </a:p>
          <a:p>
            <a:pPr marL="285750" indent="-285750">
              <a:buFontTx/>
              <a:buChar char="-"/>
            </a:pPr>
            <a:r>
              <a:rPr lang="en-US" dirty="0"/>
              <a:t>Average speed: 0 km/h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35D4E-8ABC-9D04-734C-9FB561B7B821}"/>
              </a:ext>
            </a:extLst>
          </p:cNvPr>
          <p:cNvSpPr txBox="1"/>
          <p:nvPr/>
        </p:nvSpPr>
        <p:spPr>
          <a:xfrm>
            <a:off x="71021" y="6507332"/>
            <a:ext cx="85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in </a:t>
            </a:r>
            <a:r>
              <a:rPr lang="en-US" dirty="0">
                <a:hlinkClick r:id="rId3"/>
              </a:rPr>
              <a:t>https://review.px4.io/plot_app?log=bd456e2a-5849-484b-94f3-0104b6ced40b</a:t>
            </a:r>
            <a:endParaRPr lang="en-US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75E7C7F-41D6-B44A-8B82-911097C8B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81209"/>
              </p:ext>
            </p:extLst>
          </p:nvPr>
        </p:nvGraphicFramePr>
        <p:xfrm>
          <a:off x="5760775" y="2285065"/>
          <a:ext cx="5772150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DF4FF64-10E5-DA50-A90C-58675D90B0A5}"/>
              </a:ext>
            </a:extLst>
          </p:cNvPr>
          <p:cNvSpPr/>
          <p:nvPr/>
        </p:nvSpPr>
        <p:spPr>
          <a:xfrm>
            <a:off x="5945079" y="2161164"/>
            <a:ext cx="1284701" cy="369332"/>
          </a:xfrm>
          <a:prstGeom prst="wedgeRoundRectCallout">
            <a:avLst>
              <a:gd name="adj1" fmla="val 5344"/>
              <a:gd name="adj2" fmla="val 8391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Millisecond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3D603EFA-BC20-CCEC-1274-C6E5C72D8D0F}"/>
              </a:ext>
            </a:extLst>
          </p:cNvPr>
          <p:cNvSpPr/>
          <p:nvPr/>
        </p:nvSpPr>
        <p:spPr>
          <a:xfrm>
            <a:off x="9913582" y="2161164"/>
            <a:ext cx="1705993" cy="584775"/>
          </a:xfrm>
          <a:prstGeom prst="wedgeRoundRectCallout">
            <a:avLst>
              <a:gd name="adj1" fmla="val -25358"/>
              <a:gd name="adj2" fmla="val 7784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7,000 </a:t>
            </a:r>
            <a:r>
              <a:rPr lang="en-US" sz="1600" dirty="0" err="1">
                <a:solidFill>
                  <a:schemeClr val="tx1"/>
                </a:solidFill>
              </a:rPr>
              <a:t>ms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(i.e., 7 seconds)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4CCB85-461C-0C78-1DF8-87E64E0A1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629" y="1059022"/>
            <a:ext cx="4905375" cy="4333875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CB966E1-F0EC-3E95-127B-1E88760B729C}"/>
              </a:ext>
            </a:extLst>
          </p:cNvPr>
          <p:cNvSpPr/>
          <p:nvPr/>
        </p:nvSpPr>
        <p:spPr>
          <a:xfrm>
            <a:off x="969613" y="3721796"/>
            <a:ext cx="1748703" cy="716429"/>
          </a:xfrm>
          <a:prstGeom prst="wedgeRoundRectCallout">
            <a:avLst>
              <a:gd name="adj1" fmla="val 43487"/>
              <a:gd name="adj2" fmla="val -91019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Place where the experiment was conducted</a:t>
            </a:r>
          </a:p>
        </p:txBody>
      </p:sp>
    </p:spTree>
    <p:extLst>
      <p:ext uri="{BB962C8B-B14F-4D97-AF65-F5344CB8AC3E}">
        <p14:creationId xmlns:p14="http://schemas.microsoft.com/office/powerpoint/2010/main" val="9743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67"/>
    </mc:Choice>
    <mc:Fallback xmlns="">
      <p:transition spd="slow" advTm="434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0DB11-69EF-493F-A4B1-0BD81A3AD6D2}"/>
              </a:ext>
            </a:extLst>
          </p:cNvPr>
          <p:cNvSpPr txBox="1"/>
          <p:nvPr/>
        </p:nvSpPr>
        <p:spPr>
          <a:xfrm>
            <a:off x="145427" y="252823"/>
            <a:ext cx="123270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dirty="0"/>
              <a:t>2. Time Jump in Purdue campus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E501E-E6D2-8BA8-D506-2FD01D999E04}"/>
              </a:ext>
            </a:extLst>
          </p:cNvPr>
          <p:cNvSpPr txBox="1"/>
          <p:nvPr/>
        </p:nvSpPr>
        <p:spPr>
          <a:xfrm>
            <a:off x="5578815" y="1588666"/>
            <a:ext cx="31212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Duration: 8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Distance: 2.41 km</a:t>
            </a:r>
          </a:p>
          <a:p>
            <a:pPr marL="285750" indent="-285750">
              <a:buFontTx/>
              <a:buChar char="-"/>
            </a:pPr>
            <a:r>
              <a:rPr lang="en-US" dirty="0"/>
              <a:t>Average speed: 24.5 km/h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35D4E-8ABC-9D04-734C-9FB561B7B821}"/>
              </a:ext>
            </a:extLst>
          </p:cNvPr>
          <p:cNvSpPr txBox="1"/>
          <p:nvPr/>
        </p:nvSpPr>
        <p:spPr>
          <a:xfrm>
            <a:off x="71021" y="6507332"/>
            <a:ext cx="85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in </a:t>
            </a:r>
            <a:r>
              <a:rPr lang="en-US" dirty="0">
                <a:hlinkClick r:id="rId3"/>
              </a:rPr>
              <a:t>https://review.px4.io/plot_app?log=c140c794-0731-40d6-a74b-35ba552459f4</a:t>
            </a:r>
            <a:endParaRPr lang="en-US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D51201B1-911C-7127-D0F0-75E436ECA948}"/>
              </a:ext>
            </a:extLst>
          </p:cNvPr>
          <p:cNvSpPr txBox="1"/>
          <p:nvPr/>
        </p:nvSpPr>
        <p:spPr>
          <a:xfrm>
            <a:off x="314103" y="885512"/>
            <a:ext cx="114782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I measured the time jump while driving a vehicle.</a:t>
            </a: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47B9F-AA7B-C0B2-DE66-89E17A5D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82" y="1577447"/>
            <a:ext cx="4629150" cy="35814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6B0E052-DE54-36AB-C2E2-60FC7EEACF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24" y="3678556"/>
            <a:ext cx="497396" cy="497396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CB966E1-F0EC-3E95-127B-1E88760B729C}"/>
              </a:ext>
            </a:extLst>
          </p:cNvPr>
          <p:cNvSpPr/>
          <p:nvPr/>
        </p:nvSpPr>
        <p:spPr>
          <a:xfrm>
            <a:off x="4141728" y="3093106"/>
            <a:ext cx="826249" cy="343937"/>
          </a:xfrm>
          <a:prstGeom prst="wedgeRoundRectCallout">
            <a:avLst>
              <a:gd name="adj1" fmla="val 20811"/>
              <a:gd name="adj2" fmla="val 1051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12118C0E-8803-CC00-658A-5B042767EB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5" y="2461534"/>
            <a:ext cx="497396" cy="497396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9839B7A-241D-C8EE-D810-3A0DC68FEF83}"/>
              </a:ext>
            </a:extLst>
          </p:cNvPr>
          <p:cNvSpPr/>
          <p:nvPr/>
        </p:nvSpPr>
        <p:spPr>
          <a:xfrm>
            <a:off x="949665" y="1925893"/>
            <a:ext cx="826249" cy="369332"/>
          </a:xfrm>
          <a:prstGeom prst="wedgeRoundRectCallout">
            <a:avLst>
              <a:gd name="adj1" fmla="val -25390"/>
              <a:gd name="adj2" fmla="val 7670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11F2CFFB-3D48-569C-A361-FBB2D38D323F}"/>
              </a:ext>
            </a:extLst>
          </p:cNvPr>
          <p:cNvSpPr/>
          <p:nvPr/>
        </p:nvSpPr>
        <p:spPr>
          <a:xfrm>
            <a:off x="2081033" y="2292867"/>
            <a:ext cx="1121142" cy="508575"/>
          </a:xfrm>
          <a:prstGeom prst="wedgeRoundRectCallout">
            <a:avLst>
              <a:gd name="adj1" fmla="val -31669"/>
              <a:gd name="adj2" fmla="val 9776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Purdue campus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EE7A773-C3FD-93A5-2E78-B4CD101446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182587"/>
              </p:ext>
            </p:extLst>
          </p:nvPr>
        </p:nvGraphicFramePr>
        <p:xfrm>
          <a:off x="5578815" y="2710232"/>
          <a:ext cx="5769864" cy="295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DF4FF64-10E5-DA50-A90C-58675D90B0A5}"/>
              </a:ext>
            </a:extLst>
          </p:cNvPr>
          <p:cNvSpPr/>
          <p:nvPr/>
        </p:nvSpPr>
        <p:spPr>
          <a:xfrm>
            <a:off x="5819147" y="2616776"/>
            <a:ext cx="1284701" cy="369332"/>
          </a:xfrm>
          <a:prstGeom prst="wedgeRoundRectCallout">
            <a:avLst>
              <a:gd name="adj1" fmla="val 5344"/>
              <a:gd name="adj2" fmla="val 8391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Millisecond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3D603EFA-BC20-CCEC-1274-C6E5C72D8D0F}"/>
              </a:ext>
            </a:extLst>
          </p:cNvPr>
          <p:cNvSpPr/>
          <p:nvPr/>
        </p:nvSpPr>
        <p:spPr>
          <a:xfrm>
            <a:off x="9913582" y="2710232"/>
            <a:ext cx="1878736" cy="584775"/>
          </a:xfrm>
          <a:prstGeom prst="wedgeRoundRectCallout">
            <a:avLst>
              <a:gd name="adj1" fmla="val -25358"/>
              <a:gd name="adj2" fmla="val 7784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4,000 </a:t>
            </a:r>
            <a:r>
              <a:rPr lang="en-US" sz="1600" dirty="0" err="1">
                <a:solidFill>
                  <a:schemeClr val="tx1"/>
                </a:solidFill>
              </a:rPr>
              <a:t>ms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(i.e., 4 seconds)</a:t>
            </a:r>
          </a:p>
        </p:txBody>
      </p:sp>
    </p:spTree>
    <p:extLst>
      <p:ext uri="{BB962C8B-B14F-4D97-AF65-F5344CB8AC3E}">
        <p14:creationId xmlns:p14="http://schemas.microsoft.com/office/powerpoint/2010/main" val="9175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67"/>
    </mc:Choice>
    <mc:Fallback xmlns="">
      <p:transition spd="slow" advTm="434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0DB11-69EF-493F-A4B1-0BD81A3AD6D2}"/>
              </a:ext>
            </a:extLst>
          </p:cNvPr>
          <p:cNvSpPr txBox="1"/>
          <p:nvPr/>
        </p:nvSpPr>
        <p:spPr>
          <a:xfrm>
            <a:off x="145427" y="252823"/>
            <a:ext cx="123270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dirty="0"/>
              <a:t>3. Time Jump in Downtown Chicago (1)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E3B56-C061-DF47-41CE-3EF963E9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03" y="1494547"/>
            <a:ext cx="4171950" cy="44005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2E501E-E6D2-8BA8-D506-2FD01D999E04}"/>
              </a:ext>
            </a:extLst>
          </p:cNvPr>
          <p:cNvSpPr txBox="1"/>
          <p:nvPr/>
        </p:nvSpPr>
        <p:spPr>
          <a:xfrm>
            <a:off x="5593579" y="1470649"/>
            <a:ext cx="28905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Duration: 30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Distance: 1.8 km</a:t>
            </a:r>
          </a:p>
          <a:p>
            <a:pPr marL="285750" indent="-285750">
              <a:buFontTx/>
              <a:buChar char="-"/>
            </a:pPr>
            <a:r>
              <a:rPr lang="en-US" dirty="0"/>
              <a:t>Average speed: 8.5 km/h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35D4E-8ABC-9D04-734C-9FB561B7B821}"/>
              </a:ext>
            </a:extLst>
          </p:cNvPr>
          <p:cNvSpPr txBox="1"/>
          <p:nvPr/>
        </p:nvSpPr>
        <p:spPr>
          <a:xfrm>
            <a:off x="71021" y="6507332"/>
            <a:ext cx="85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in </a:t>
            </a:r>
            <a:r>
              <a:rPr lang="en-US" dirty="0">
                <a:hlinkClick r:id="rId4"/>
              </a:rPr>
              <a:t>https://review.px4.io/plot_app?log=0b1d5a3f-1c8c-4d08-86f8-9e6356339c46</a:t>
            </a:r>
            <a:endParaRPr lang="en-US" dirty="0"/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6B0E052-DE54-36AB-C2E2-60FC7EEACF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8523">
            <a:off x="1930814" y="5352216"/>
            <a:ext cx="497396" cy="497396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CB966E1-F0EC-3E95-127B-1E88760B729C}"/>
              </a:ext>
            </a:extLst>
          </p:cNvPr>
          <p:cNvSpPr/>
          <p:nvPr/>
        </p:nvSpPr>
        <p:spPr>
          <a:xfrm>
            <a:off x="2627791" y="5474200"/>
            <a:ext cx="826249" cy="369332"/>
          </a:xfrm>
          <a:prstGeom prst="wedgeRoundRectCallout">
            <a:avLst>
              <a:gd name="adj1" fmla="val -74815"/>
              <a:gd name="adj2" fmla="val -290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12118C0E-8803-CC00-658A-5B042767EB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464323" y="1373605"/>
            <a:ext cx="497396" cy="497396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9839B7A-241D-C8EE-D810-3A0DC68FEF83}"/>
              </a:ext>
            </a:extLst>
          </p:cNvPr>
          <p:cNvSpPr/>
          <p:nvPr/>
        </p:nvSpPr>
        <p:spPr>
          <a:xfrm>
            <a:off x="949665" y="1925893"/>
            <a:ext cx="826249" cy="369332"/>
          </a:xfrm>
          <a:prstGeom prst="wedgeRoundRectCallout">
            <a:avLst>
              <a:gd name="adj1" fmla="val 21886"/>
              <a:gd name="adj2" fmla="val -8194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D51201B1-911C-7127-D0F0-75E436ECA948}"/>
              </a:ext>
            </a:extLst>
          </p:cNvPr>
          <p:cNvSpPr txBox="1"/>
          <p:nvPr/>
        </p:nvSpPr>
        <p:spPr>
          <a:xfrm>
            <a:off x="314103" y="885512"/>
            <a:ext cx="114782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I measured the time jump while driving a vehicle.</a:t>
            </a: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4CEE067-826B-6457-C47E-D50B63003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146977"/>
              </p:ext>
            </p:extLst>
          </p:nvPr>
        </p:nvGraphicFramePr>
        <p:xfrm>
          <a:off x="5599161" y="2941585"/>
          <a:ext cx="5769864" cy="295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DF4FF64-10E5-DA50-A90C-58675D90B0A5}"/>
              </a:ext>
            </a:extLst>
          </p:cNvPr>
          <p:cNvSpPr/>
          <p:nvPr/>
        </p:nvSpPr>
        <p:spPr>
          <a:xfrm>
            <a:off x="5945079" y="2818113"/>
            <a:ext cx="1284701" cy="369332"/>
          </a:xfrm>
          <a:prstGeom prst="wedgeRoundRectCallout">
            <a:avLst>
              <a:gd name="adj1" fmla="val 5344"/>
              <a:gd name="adj2" fmla="val 8391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Millisecond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3D603EFA-BC20-CCEC-1274-C6E5C72D8D0F}"/>
              </a:ext>
            </a:extLst>
          </p:cNvPr>
          <p:cNvSpPr/>
          <p:nvPr/>
        </p:nvSpPr>
        <p:spPr>
          <a:xfrm>
            <a:off x="9913582" y="2818113"/>
            <a:ext cx="1878736" cy="584775"/>
          </a:xfrm>
          <a:prstGeom prst="wedgeRoundRectCallout">
            <a:avLst>
              <a:gd name="adj1" fmla="val -25358"/>
              <a:gd name="adj2" fmla="val 7784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13,800 </a:t>
            </a:r>
            <a:r>
              <a:rPr lang="en-US" sz="1600" dirty="0" err="1">
                <a:solidFill>
                  <a:schemeClr val="tx1"/>
                </a:solidFill>
              </a:rPr>
              <a:t>ms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(i.e., 13.8 seconds)</a:t>
            </a:r>
          </a:p>
        </p:txBody>
      </p:sp>
    </p:spTree>
    <p:extLst>
      <p:ext uri="{BB962C8B-B14F-4D97-AF65-F5344CB8AC3E}">
        <p14:creationId xmlns:p14="http://schemas.microsoft.com/office/powerpoint/2010/main" val="25538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67"/>
    </mc:Choice>
    <mc:Fallback xmlns="">
      <p:transition spd="slow" advTm="434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0DB11-69EF-493F-A4B1-0BD81A3AD6D2}"/>
              </a:ext>
            </a:extLst>
          </p:cNvPr>
          <p:cNvSpPr txBox="1"/>
          <p:nvPr/>
        </p:nvSpPr>
        <p:spPr>
          <a:xfrm>
            <a:off x="145427" y="252823"/>
            <a:ext cx="123270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dirty="0"/>
              <a:t>3. Time Jump in Downtown Chicago (2)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2E501E-E6D2-8BA8-D506-2FD01D999E04}"/>
              </a:ext>
            </a:extLst>
          </p:cNvPr>
          <p:cNvSpPr txBox="1"/>
          <p:nvPr/>
        </p:nvSpPr>
        <p:spPr>
          <a:xfrm>
            <a:off x="5686749" y="1436177"/>
            <a:ext cx="30726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Duration: 37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Distance: 9.5 km</a:t>
            </a:r>
          </a:p>
          <a:p>
            <a:pPr marL="285750" indent="-285750">
              <a:buFontTx/>
              <a:buChar char="-"/>
            </a:pPr>
            <a:r>
              <a:rPr lang="en-US" dirty="0"/>
              <a:t>Average speed: 29.5 km/h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35D4E-8ABC-9D04-734C-9FB561B7B821}"/>
              </a:ext>
            </a:extLst>
          </p:cNvPr>
          <p:cNvSpPr txBox="1"/>
          <p:nvPr/>
        </p:nvSpPr>
        <p:spPr>
          <a:xfrm>
            <a:off x="71021" y="6507332"/>
            <a:ext cx="85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Detailed in </a:t>
            </a:r>
            <a:r>
              <a:rPr lang="en-US" dirty="0">
                <a:hlinkClick r:id="rId3"/>
              </a:rPr>
              <a:t>https://review.px4.io/plot_app?log=0dafd179-fde1-4044-b87a-c09493515ce1</a:t>
            </a:r>
            <a:endParaRPr lang="en-US" dirty="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D51201B1-911C-7127-D0F0-75E436ECA948}"/>
              </a:ext>
            </a:extLst>
          </p:cNvPr>
          <p:cNvSpPr txBox="1"/>
          <p:nvPr/>
        </p:nvSpPr>
        <p:spPr>
          <a:xfrm>
            <a:off x="314103" y="885512"/>
            <a:ext cx="114782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I measured the time jump while driving a vehicle.</a:t>
            </a: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C83B8-71FA-2830-E468-2CDC23E0E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82" y="1311711"/>
            <a:ext cx="4714875" cy="47625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6B0E052-DE54-36AB-C2E2-60FC7EEACFC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8523">
            <a:off x="3433875" y="5372145"/>
            <a:ext cx="497396" cy="497396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CB966E1-F0EC-3E95-127B-1E88760B729C}"/>
              </a:ext>
            </a:extLst>
          </p:cNvPr>
          <p:cNvSpPr/>
          <p:nvPr/>
        </p:nvSpPr>
        <p:spPr>
          <a:xfrm>
            <a:off x="4130852" y="5494129"/>
            <a:ext cx="826249" cy="369332"/>
          </a:xfrm>
          <a:prstGeom prst="wedgeRoundRectCallout">
            <a:avLst>
              <a:gd name="adj1" fmla="val -74815"/>
              <a:gd name="adj2" fmla="val -290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Start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12118C0E-8803-CC00-658A-5B042767EBF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1460" y="1386910"/>
            <a:ext cx="497396" cy="497396"/>
          </a:xfrm>
          <a:prstGeom prst="rect">
            <a:avLst/>
          </a:prstGeom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19839B7A-241D-C8EE-D810-3A0DC68FEF83}"/>
              </a:ext>
            </a:extLst>
          </p:cNvPr>
          <p:cNvSpPr/>
          <p:nvPr/>
        </p:nvSpPr>
        <p:spPr>
          <a:xfrm>
            <a:off x="576802" y="1939198"/>
            <a:ext cx="826249" cy="369332"/>
          </a:xfrm>
          <a:prstGeom prst="wedgeRoundRectCallout">
            <a:avLst>
              <a:gd name="adj1" fmla="val 21886"/>
              <a:gd name="adj2" fmla="val -8194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2B4363D-A303-792F-7536-8AD83A2E6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664956"/>
              </p:ext>
            </p:extLst>
          </p:nvPr>
        </p:nvGraphicFramePr>
        <p:xfrm>
          <a:off x="5686749" y="3120699"/>
          <a:ext cx="5769864" cy="295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6DF4FF64-10E5-DA50-A90C-58675D90B0A5}"/>
              </a:ext>
            </a:extLst>
          </p:cNvPr>
          <p:cNvSpPr/>
          <p:nvPr/>
        </p:nvSpPr>
        <p:spPr>
          <a:xfrm>
            <a:off x="5873114" y="3037732"/>
            <a:ext cx="1284701" cy="369332"/>
          </a:xfrm>
          <a:prstGeom prst="wedgeRoundRectCallout">
            <a:avLst>
              <a:gd name="adj1" fmla="val 5344"/>
              <a:gd name="adj2" fmla="val 8391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Millisecond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3D603EFA-BC20-CCEC-1274-C6E5C72D8D0F}"/>
              </a:ext>
            </a:extLst>
          </p:cNvPr>
          <p:cNvSpPr/>
          <p:nvPr/>
        </p:nvSpPr>
        <p:spPr>
          <a:xfrm>
            <a:off x="9855857" y="3050092"/>
            <a:ext cx="1878736" cy="584775"/>
          </a:xfrm>
          <a:prstGeom prst="wedgeRoundRectCallout">
            <a:avLst>
              <a:gd name="adj1" fmla="val -25358"/>
              <a:gd name="adj2" fmla="val 7784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30,200 </a:t>
            </a:r>
            <a:r>
              <a:rPr lang="en-US" sz="1600" dirty="0" err="1">
                <a:solidFill>
                  <a:schemeClr val="tx1"/>
                </a:solidFill>
              </a:rPr>
              <a:t>ms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(i.e., 30.2 seconds)</a:t>
            </a:r>
          </a:p>
        </p:txBody>
      </p:sp>
    </p:spTree>
    <p:extLst>
      <p:ext uri="{BB962C8B-B14F-4D97-AF65-F5344CB8AC3E}">
        <p14:creationId xmlns:p14="http://schemas.microsoft.com/office/powerpoint/2010/main" val="32316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67"/>
    </mc:Choice>
    <mc:Fallback xmlns="">
      <p:transition spd="slow" advTm="434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D0DB11-69EF-493F-A4B1-0BD81A3AD6D2}"/>
              </a:ext>
            </a:extLst>
          </p:cNvPr>
          <p:cNvSpPr txBox="1"/>
          <p:nvPr/>
        </p:nvSpPr>
        <p:spPr>
          <a:xfrm>
            <a:off x="145427" y="252823"/>
            <a:ext cx="123270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3200" dirty="0">
                <a:latin typeface="Calibri"/>
                <a:ea typeface="맑은 고딕"/>
              </a:rPr>
              <a:t>Takeaway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Calibri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36DCD0E7-AB62-4746-ABE0-AA3868AEF3C9}"/>
              </a:ext>
            </a:extLst>
          </p:cNvPr>
          <p:cNvSpPr txBox="1"/>
          <p:nvPr/>
        </p:nvSpPr>
        <p:spPr>
          <a:xfrm>
            <a:off x="573325" y="913504"/>
            <a:ext cx="11478215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Time jump-based detection method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:</a:t>
            </a:r>
          </a:p>
          <a:p>
            <a:pPr marL="1028700" lvl="1" indent="-571500" hangingPunct="0">
              <a:buSzPct val="100000"/>
              <a:buFont typeface="Arial"/>
              <a:buChar char="•"/>
              <a:defRPr sz="2400"/>
            </a:pPr>
            <a:r>
              <a:rPr lang="en-US" sz="2200" kern="0" dirty="0">
                <a:sym typeface="Calibri"/>
              </a:rPr>
              <a:t>Is feasible because attackers might change not only positions but also time.</a:t>
            </a:r>
          </a:p>
          <a:p>
            <a:pPr marL="1028700" lvl="1" indent="-571500" hangingPunct="0">
              <a:buSzPct val="100000"/>
              <a:buFont typeface="Arial"/>
              <a:buChar char="•"/>
              <a:defRPr sz="2400"/>
            </a:pPr>
            <a:endParaRPr lang="en-US" sz="2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>
              <a:defRPr sz="2800"/>
            </a:pPr>
            <a:endParaRPr lang="en-US" sz="2400" b="1" dirty="0">
              <a:latin typeface="Calibri"/>
              <a:ea typeface="맑은 고딕"/>
            </a:endParaRPr>
          </a:p>
          <a:p>
            <a:pPr>
              <a:defRPr sz="2800"/>
            </a:pPr>
            <a:r>
              <a:rPr lang="en-US" sz="2400" b="1" dirty="0">
                <a:latin typeface="Calibri"/>
                <a:ea typeface="맑은 고딕"/>
              </a:rPr>
              <a:t>Proper threshold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/>
                <a:cs typeface="+mn-cs"/>
              </a:rPr>
              <a:t>: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/>
              <a:cs typeface="Calibri"/>
            </a:endParaRPr>
          </a:p>
          <a:p>
            <a:pPr marL="1028700" lvl="1" indent="-571500">
              <a:buSzPct val="100000"/>
              <a:buFont typeface="Arial" panose="020B0604020202020204" pitchFamily="34" charset="0"/>
              <a:buChar char="•"/>
              <a:defRPr sz="2400"/>
            </a:pPr>
            <a:r>
              <a:rPr lang="en-US" sz="2200" kern="0" dirty="0">
                <a:latin typeface="Calibri"/>
                <a:ea typeface="Calibri"/>
                <a:cs typeface="Calibri"/>
              </a:rPr>
              <a:t>1 minute (60 seconds) will be reasonable to detect GPS spoofing attacks.</a:t>
            </a: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  <a:p>
            <a:pPr marL="570865" indent="-570865">
              <a:buSzPct val="100000"/>
              <a:buFont typeface="Arial"/>
              <a:buChar char="•"/>
              <a:defRPr sz="3600"/>
            </a:pPr>
            <a:endParaRPr lang="en-US" sz="3200" dirty="0">
              <a:solidFill>
                <a:prstClr val="black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262"/>
    </mc:Choice>
    <mc:Fallback xmlns="">
      <p:transition spd="slow" advTm="9226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2E1C324D-4247-4D74-9412-3643FA402270}" vid="{DD784885-12AB-430F-AA28-D65190C54C6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E0A845D405946B65A9397AE08D302" ma:contentTypeVersion="2" ma:contentTypeDescription="Create a new document." ma:contentTypeScope="" ma:versionID="2483eba2e06c7392f1257120c67ff7f6">
  <xsd:schema xmlns:xsd="http://www.w3.org/2001/XMLSchema" xmlns:xs="http://www.w3.org/2001/XMLSchema" xmlns:p="http://schemas.microsoft.com/office/2006/metadata/properties" xmlns:ns3="5604ab8a-df9e-4497-b9d7-011d3eb14b83" targetNamespace="http://schemas.microsoft.com/office/2006/metadata/properties" ma:root="true" ma:fieldsID="a4a26936d7e42d88a8f626e8c74c424d" ns3:_="">
    <xsd:import namespace="5604ab8a-df9e-4497-b9d7-011d3eb14b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4ab8a-df9e-4497-b9d7-011d3eb14b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44D080-0AA8-41AF-BDB2-6B8C353AFB21}">
  <ds:schemaRefs>
    <ds:schemaRef ds:uri="5604ab8a-df9e-4497-b9d7-011d3eb14b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E4A161-C9C7-4B75-9EA1-67AFD1085D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FCB78-CF6E-4868-931F-C5BE3905B8A4}">
  <ds:schemaRefs>
    <ds:schemaRef ds:uri="5604ab8a-df9e-4497-b9d7-011d3eb14b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450</Words>
  <Application>Microsoft Office PowerPoint</Application>
  <PresentationFormat>Widescreen</PresentationFormat>
  <Paragraphs>94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Arial,Sans-Serif</vt:lpstr>
      <vt:lpstr>Calibri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CPS: Frontier: Collaborative Research: Cognitive autonomy for human CPS: Turning novices into experts</dc:title>
  <dc:creator>bbabb</dc:creator>
  <cp:lastModifiedBy>Hyungsub Kim</cp:lastModifiedBy>
  <cp:revision>30</cp:revision>
  <cp:lastPrinted>2020-07-28T12:50:06Z</cp:lastPrinted>
  <dcterms:created xsi:type="dcterms:W3CDTF">2019-09-10T03:44:01Z</dcterms:created>
  <dcterms:modified xsi:type="dcterms:W3CDTF">2022-08-01T22:05:29Z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0x010100E04E0A845D405946B65A9397AE08D302</vt:lpwstr>
  </property>
</Properties>
</file>