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addSld delSld modSld sldOrd">
      <pc:chgData name="Mathan P V" userId="82e85e0ce808ab6c" providerId="LiveId" clId="{814B880E-D1FE-43E8-9BE6-A5CE5F1D273B}" dt="2025-09-11T15:19:49.480" v="779" actId="1076"/>
      <pc:docMkLst>
        <pc:docMk/>
      </pc:docMkLst>
      <pc:sldChg chg="modSp mod">
        <pc:chgData name="Mathan P V" userId="82e85e0ce808ab6c" providerId="LiveId" clId="{814B880E-D1FE-43E8-9BE6-A5CE5F1D273B}" dt="2025-09-11T15:18:56.118" v="775" actId="113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11T15:18:56.118" v="775" actId="113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del mod">
        <pc:chgData name="Mathan P V" userId="82e85e0ce808ab6c" providerId="LiveId" clId="{814B880E-D1FE-43E8-9BE6-A5CE5F1D273B}" dt="2025-09-10T11:17:17.740" v="507" actId="2696"/>
        <pc:sldMkLst>
          <pc:docMk/>
          <pc:sldMk cId="975853502" sldId="265"/>
        </pc:sldMkLst>
      </pc:sldChg>
      <pc:sldChg chg="ord">
        <pc:chgData name="Mathan P V" userId="82e85e0ce808ab6c" providerId="LiveId" clId="{814B880E-D1FE-43E8-9BE6-A5CE5F1D273B}" dt="2025-09-11T15:01:08.476" v="719"/>
        <pc:sldMkLst>
          <pc:docMk/>
          <pc:sldMk cId="1276883319" sldId="267"/>
        </pc:sldMkLst>
      </pc:sldChg>
      <pc:sldChg chg="add del">
        <pc:chgData name="Mathan P V" userId="82e85e0ce808ab6c" providerId="LiveId" clId="{814B880E-D1FE-43E8-9BE6-A5CE5F1D273B}" dt="2025-09-10T11:17:14.648" v="506" actId="2696"/>
        <pc:sldMkLst>
          <pc:docMk/>
          <pc:sldMk cId="707078009" sldId="268"/>
        </pc:sldMkLst>
      </pc:sldChg>
      <pc:sldChg chg="addSp delSp modSp add mod">
        <pc:chgData name="Mathan P V" userId="82e85e0ce808ab6c" providerId="LiveId" clId="{814B880E-D1FE-43E8-9BE6-A5CE5F1D273B}" dt="2025-09-11T15:19:49.480" v="779" actId="1076"/>
        <pc:sldMkLst>
          <pc:docMk/>
          <pc:sldMk cId="3004378318" sldId="269"/>
        </pc:sldMkLst>
        <pc:picChg chg="add del mod">
          <ac:chgData name="Mathan P V" userId="82e85e0ce808ab6c" providerId="LiveId" clId="{814B880E-D1FE-43E8-9BE6-A5CE5F1D273B}" dt="2025-09-11T15:01:14.678" v="720" actId="21"/>
          <ac:picMkLst>
            <pc:docMk/>
            <pc:sldMk cId="3004378318" sldId="269"/>
            <ac:picMk id="5" creationId="{5C0B5439-DE43-EF6F-E939-A8E40E9B7F13}"/>
          </ac:picMkLst>
        </pc:picChg>
        <pc:picChg chg="add del mod">
          <ac:chgData name="Mathan P V" userId="82e85e0ce808ab6c" providerId="LiveId" clId="{814B880E-D1FE-43E8-9BE6-A5CE5F1D273B}" dt="2025-09-10T12:38:32.529" v="595" actId="21"/>
          <ac:picMkLst>
            <pc:docMk/>
            <pc:sldMk cId="3004378318" sldId="269"/>
            <ac:picMk id="5" creationId="{9F62B2C1-A0CE-0F48-639E-97965D847EDD}"/>
          </ac:picMkLst>
        </pc:picChg>
        <pc:picChg chg="add del mod">
          <ac:chgData name="Mathan P V" userId="82e85e0ce808ab6c" providerId="LiveId" clId="{814B880E-D1FE-43E8-9BE6-A5CE5F1D273B}" dt="2025-09-11T15:18:59.806" v="776" actId="21"/>
          <ac:picMkLst>
            <pc:docMk/>
            <pc:sldMk cId="3004378318" sldId="269"/>
            <ac:picMk id="5" creationId="{AE276485-F88D-E497-6961-014799F096A7}"/>
          </ac:picMkLst>
        </pc:picChg>
        <pc:picChg chg="add del mod">
          <ac:chgData name="Mathan P V" userId="82e85e0ce808ab6c" providerId="LiveId" clId="{814B880E-D1FE-43E8-9BE6-A5CE5F1D273B}" dt="2025-09-10T11:17:22.314" v="508" actId="21"/>
          <ac:picMkLst>
            <pc:docMk/>
            <pc:sldMk cId="3004378318" sldId="269"/>
            <ac:picMk id="6" creationId="{E10D139F-CFD1-5E7C-61D2-850E0E754776}"/>
          </ac:picMkLst>
        </pc:picChg>
        <pc:picChg chg="add del mod">
          <ac:chgData name="Mathan P V" userId="82e85e0ce808ab6c" providerId="LiveId" clId="{814B880E-D1FE-43E8-9BE6-A5CE5F1D273B}" dt="2025-09-10T12:48:42.854" v="714" actId="21"/>
          <ac:picMkLst>
            <pc:docMk/>
            <pc:sldMk cId="3004378318" sldId="269"/>
            <ac:picMk id="6" creationId="{E8390EA2-9CCA-A4DC-7C47-153A7D92F4B2}"/>
          </ac:picMkLst>
        </pc:picChg>
        <pc:picChg chg="add mod">
          <ac:chgData name="Mathan P V" userId="82e85e0ce808ab6c" providerId="LiveId" clId="{814B880E-D1FE-43E8-9BE6-A5CE5F1D273B}" dt="2025-09-11T15:19:49.480" v="779" actId="1076"/>
          <ac:picMkLst>
            <pc:docMk/>
            <pc:sldMk cId="3004378318" sldId="269"/>
            <ac:picMk id="6" creationId="{ECC86C3C-8AB0-B434-9B97-6C20A3BA4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ELAKKIYA J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asunm115222401320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B.SC(COMPUTER SCIENCE)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C9E2A5-14D9-9786-F888-24FF074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A8A1EB-3D52-E401-7C0A-8C8691F30B6B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7753E6-ADA6-9DB0-C791-375466392809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690039-1EAE-7650-CEDF-E6FD003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2052" name="Picture 4" descr="C:\Users\CLP\Pictures\Screenshots\ELAKKIYA J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988" y="2371060"/>
            <a:ext cx="5441976" cy="3189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0437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</TotalTime>
  <Words>386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32</cp:revision>
  <dcterms:created xsi:type="dcterms:W3CDTF">2025-08-30T14:02:03Z</dcterms:created>
  <dcterms:modified xsi:type="dcterms:W3CDTF">2025-09-16T06:45:56Z</dcterms:modified>
</cp:coreProperties>
</file>