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7" r:id="rId4"/>
  </p:sldMasterIdLst>
  <p:notesMasterIdLst>
    <p:notesMasterId r:id="rId30"/>
  </p:notesMasterIdLst>
  <p:handoutMasterIdLst>
    <p:handoutMasterId r:id="rId31"/>
  </p:handoutMasterIdLst>
  <p:sldIdLst>
    <p:sldId id="268"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92" r:id="rId24"/>
    <p:sldId id="288" r:id="rId25"/>
    <p:sldId id="289" r:id="rId26"/>
    <p:sldId id="290" r:id="rId27"/>
    <p:sldId id="291" r:id="rId28"/>
    <p:sldId id="26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F2B081-0D81-43A5-8DBB-C8FAA5A16CD9}" v="1091" dt="2020-10-30T17:52:39.035"/>
    <p1510:client id="{1700C0BC-D394-892D-7032-9F6880109EE1}" v="530" dt="2020-10-30T17:08:28.531"/>
    <p1510:client id="{19D6FDCF-7181-1B3A-C1F1-EE3175B85F9E}" v="475" dt="2020-10-30T11:38:41.169"/>
    <p1510:client id="{5F0DCF0E-F7D1-4211-A134-1FDF9DDE2415}" v="91" dt="2020-10-30T20:29:49.541"/>
    <p1510:client id="{76431C18-8E93-5DBD-5ADB-EDF9C2972CEC}" v="968" dt="2020-10-30T09:09:15.664"/>
    <p1510:client id="{9F04D4F4-500C-4260-A25E-789D23337CDB}" v="398" dt="2020-10-30T06:24:19.600"/>
    <p1510:client id="{D324A866-B3E6-55D3-FC47-F7086563B5E7}" v="93" dt="2020-10-30T07:20:18.923"/>
    <p1510:client id="{F1A75242-64EC-49A2-9C5A-A2F2670B0427}" v="4478" dt="2020-10-30T20:14:18.7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17"/>
    <p:restoredTop sz="94635" autoAdjust="0"/>
  </p:normalViewPr>
  <p:slideViewPr>
    <p:cSldViewPr snapToGrid="0" snapToObjects="1">
      <p:cViewPr>
        <p:scale>
          <a:sx n="100" d="100"/>
          <a:sy n="100" d="100"/>
        </p:scale>
        <p:origin x="-106" y="-514"/>
      </p:cViewPr>
      <p:guideLst/>
    </p:cSldViewPr>
  </p:slideViewPr>
  <p:notesTextViewPr>
    <p:cViewPr>
      <p:scale>
        <a:sx n="1" d="1"/>
        <a:sy n="1" d="1"/>
      </p:scale>
      <p:origin x="0" y="0"/>
    </p:cViewPr>
  </p:notesTextViewPr>
  <p:notesViewPr>
    <p:cSldViewPr snapToGrid="0" snapToObjects="1">
      <p:cViewPr varScale="1">
        <p:scale>
          <a:sx n="68" d="100"/>
          <a:sy n="68" d="100"/>
        </p:scale>
        <p:origin x="3288" y="32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RUSHOTAM KUMAR AGRAWAL" userId="S::purushotam.kumar@mnnit.ac.in::c256603d-cacf-4982-9a07-cf114a97896e" providerId="AD" clId="Web-{5F0DCF0E-F7D1-4211-A134-1FDF9DDE2415}"/>
    <pc:docChg chg="addSld modSld">
      <pc:chgData name="PURUSHOTAM KUMAR AGRAWAL" userId="S::purushotam.kumar@mnnit.ac.in::c256603d-cacf-4982-9a07-cf114a97896e" providerId="AD" clId="Web-{5F0DCF0E-F7D1-4211-A134-1FDF9DDE2415}" dt="2020-10-30T20:29:49.541" v="88" actId="1076"/>
      <pc:docMkLst>
        <pc:docMk/>
      </pc:docMkLst>
      <pc:sldChg chg="addSp delSp modSp add replId">
        <pc:chgData name="PURUSHOTAM KUMAR AGRAWAL" userId="S::purushotam.kumar@mnnit.ac.in::c256603d-cacf-4982-9a07-cf114a97896e" providerId="AD" clId="Web-{5F0DCF0E-F7D1-4211-A134-1FDF9DDE2415}" dt="2020-10-30T20:29:49.541" v="88" actId="1076"/>
        <pc:sldMkLst>
          <pc:docMk/>
          <pc:sldMk cId="1863535134" sldId="292"/>
        </pc:sldMkLst>
        <pc:spChg chg="mod">
          <ac:chgData name="PURUSHOTAM KUMAR AGRAWAL" userId="S::purushotam.kumar@mnnit.ac.in::c256603d-cacf-4982-9a07-cf114a97896e" providerId="AD" clId="Web-{5F0DCF0E-F7D1-4211-A134-1FDF9DDE2415}" dt="2020-10-30T20:29:49.541" v="88" actId="1076"/>
          <ac:spMkLst>
            <pc:docMk/>
            <pc:sldMk cId="1863535134" sldId="292"/>
            <ac:spMk id="2" creationId="{B04B071D-F1F8-4082-A75D-347692CB95DE}"/>
          </ac:spMkLst>
        </pc:spChg>
        <pc:spChg chg="del">
          <ac:chgData name="PURUSHOTAM KUMAR AGRAWAL" userId="S::purushotam.kumar@mnnit.ac.in::c256603d-cacf-4982-9a07-cf114a97896e" providerId="AD" clId="Web-{5F0DCF0E-F7D1-4211-A134-1FDF9DDE2415}" dt="2020-10-30T20:21:05.841" v="80"/>
          <ac:spMkLst>
            <pc:docMk/>
            <pc:sldMk cId="1863535134" sldId="292"/>
            <ac:spMk id="3" creationId="{8EDED323-3F1C-438D-8064-029BE5D95BD1}"/>
          </ac:spMkLst>
        </pc:spChg>
        <pc:spChg chg="add del mod">
          <ac:chgData name="PURUSHOTAM KUMAR AGRAWAL" userId="S::purushotam.kumar@mnnit.ac.in::c256603d-cacf-4982-9a07-cf114a97896e" providerId="AD" clId="Web-{5F0DCF0E-F7D1-4211-A134-1FDF9DDE2415}" dt="2020-10-30T20:28:57.118" v="81"/>
          <ac:spMkLst>
            <pc:docMk/>
            <pc:sldMk cId="1863535134" sldId="292"/>
            <ac:spMk id="6" creationId="{4360CB30-B93C-4A72-AD4B-5A1F29FF67B9}"/>
          </ac:spMkLst>
        </pc:spChg>
        <pc:picChg chg="del">
          <ac:chgData name="PURUSHOTAM KUMAR AGRAWAL" userId="S::purushotam.kumar@mnnit.ac.in::c256603d-cacf-4982-9a07-cf114a97896e" providerId="AD" clId="Web-{5F0DCF0E-F7D1-4211-A134-1FDF9DDE2415}" dt="2020-10-30T20:21:02.763" v="79"/>
          <ac:picMkLst>
            <pc:docMk/>
            <pc:sldMk cId="1863535134" sldId="292"/>
            <ac:picMk id="4" creationId="{ECFB66AF-E6A6-40F0-A3B4-3BA8BE6E96FB}"/>
          </ac:picMkLst>
        </pc:picChg>
        <pc:picChg chg="add mod ord">
          <ac:chgData name="PURUSHOTAM KUMAR AGRAWAL" userId="S::purushotam.kumar@mnnit.ac.in::c256603d-cacf-4982-9a07-cf114a97896e" providerId="AD" clId="Web-{5F0DCF0E-F7D1-4211-A134-1FDF9DDE2415}" dt="2020-10-30T20:29:07.946" v="82" actId="1076"/>
          <ac:picMkLst>
            <pc:docMk/>
            <pc:sldMk cId="1863535134" sldId="292"/>
            <ac:picMk id="7" creationId="{B77CE29C-31A6-41E2-8E92-182D405120ED}"/>
          </ac:picMkLst>
        </pc:picChg>
      </pc:sldChg>
    </pc:docChg>
  </pc:docChgLst>
  <pc:docChgLst>
    <pc:chgData name="PURUSHOTAM KUMAR AGRAWAL" userId="S::purushotam.kumar@mnnit.ac.in::c256603d-cacf-4982-9a07-cf114a97896e" providerId="AD" clId="Web-{14F2B081-0D81-43A5-8DBB-C8FAA5A16CD9}"/>
    <pc:docChg chg="modSld">
      <pc:chgData name="PURUSHOTAM KUMAR AGRAWAL" userId="S::purushotam.kumar@mnnit.ac.in::c256603d-cacf-4982-9a07-cf114a97896e" providerId="AD" clId="Web-{14F2B081-0D81-43A5-8DBB-C8FAA5A16CD9}" dt="2020-10-30T17:52:39.035" v="1087" actId="20577"/>
      <pc:docMkLst>
        <pc:docMk/>
      </pc:docMkLst>
      <pc:sldChg chg="modSp">
        <pc:chgData name="PURUSHOTAM KUMAR AGRAWAL" userId="S::purushotam.kumar@mnnit.ac.in::c256603d-cacf-4982-9a07-cf114a97896e" providerId="AD" clId="Web-{14F2B081-0D81-43A5-8DBB-C8FAA5A16CD9}" dt="2020-10-30T17:38:44.299" v="3" actId="20577"/>
        <pc:sldMkLst>
          <pc:docMk/>
          <pc:sldMk cId="312941212" sldId="268"/>
        </pc:sldMkLst>
        <pc:spChg chg="mod">
          <ac:chgData name="PURUSHOTAM KUMAR AGRAWAL" userId="S::purushotam.kumar@mnnit.ac.in::c256603d-cacf-4982-9a07-cf114a97896e" providerId="AD" clId="Web-{14F2B081-0D81-43A5-8DBB-C8FAA5A16CD9}" dt="2020-10-30T17:38:44.299" v="3" actId="20577"/>
          <ac:spMkLst>
            <pc:docMk/>
            <pc:sldMk cId="312941212" sldId="268"/>
            <ac:spMk id="13" creationId="{F05262DB-6398-4AF9-96A3-041CFB112303}"/>
          </ac:spMkLst>
        </pc:spChg>
        <pc:picChg chg="mod">
          <ac:chgData name="PURUSHOTAM KUMAR AGRAWAL" userId="S::purushotam.kumar@mnnit.ac.in::c256603d-cacf-4982-9a07-cf114a97896e" providerId="AD" clId="Web-{14F2B081-0D81-43A5-8DBB-C8FAA5A16CD9}" dt="2020-10-30T17:38:30.892" v="0" actId="1076"/>
          <ac:picMkLst>
            <pc:docMk/>
            <pc:sldMk cId="312941212" sldId="268"/>
            <ac:picMk id="5" creationId="{1A23FE0C-9A67-334E-9B7F-83AA9CF636A8}"/>
          </ac:picMkLst>
        </pc:picChg>
      </pc:sldChg>
      <pc:sldChg chg="modSp">
        <pc:chgData name="PURUSHOTAM KUMAR AGRAWAL" userId="S::purushotam.kumar@mnnit.ac.in::c256603d-cacf-4982-9a07-cf114a97896e" providerId="AD" clId="Web-{14F2B081-0D81-43A5-8DBB-C8FAA5A16CD9}" dt="2020-10-30T17:40:02.441" v="38" actId="14100"/>
        <pc:sldMkLst>
          <pc:docMk/>
          <pc:sldMk cId="1740621816" sldId="270"/>
        </pc:sldMkLst>
        <pc:spChg chg="mod">
          <ac:chgData name="PURUSHOTAM KUMAR AGRAWAL" userId="S::purushotam.kumar@mnnit.ac.in::c256603d-cacf-4982-9a07-cf114a97896e" providerId="AD" clId="Web-{14F2B081-0D81-43A5-8DBB-C8FAA5A16CD9}" dt="2020-10-30T17:40:02.441" v="38" actId="14100"/>
          <ac:spMkLst>
            <pc:docMk/>
            <pc:sldMk cId="1740621816" sldId="270"/>
            <ac:spMk id="2" creationId="{41539C84-7F8E-4D79-B155-F19BF20B9485}"/>
          </ac:spMkLst>
        </pc:spChg>
        <pc:spChg chg="mod">
          <ac:chgData name="PURUSHOTAM KUMAR AGRAWAL" userId="S::purushotam.kumar@mnnit.ac.in::c256603d-cacf-4982-9a07-cf114a97896e" providerId="AD" clId="Web-{14F2B081-0D81-43A5-8DBB-C8FAA5A16CD9}" dt="2020-10-30T17:39:22.190" v="5" actId="20577"/>
          <ac:spMkLst>
            <pc:docMk/>
            <pc:sldMk cId="1740621816" sldId="270"/>
            <ac:spMk id="3" creationId="{28D37FFF-E0DC-45E8-A433-C82379FB5AC7}"/>
          </ac:spMkLst>
        </pc:spChg>
      </pc:sldChg>
      <pc:sldChg chg="addSp delSp modSp">
        <pc:chgData name="PURUSHOTAM KUMAR AGRAWAL" userId="S::purushotam.kumar@mnnit.ac.in::c256603d-cacf-4982-9a07-cf114a97896e" providerId="AD" clId="Web-{14F2B081-0D81-43A5-8DBB-C8FAA5A16CD9}" dt="2020-10-30T17:41:16.989" v="46" actId="1076"/>
        <pc:sldMkLst>
          <pc:docMk/>
          <pc:sldMk cId="3856359619" sldId="271"/>
        </pc:sldMkLst>
        <pc:spChg chg="mod">
          <ac:chgData name="PURUSHOTAM KUMAR AGRAWAL" userId="S::purushotam.kumar@mnnit.ac.in::c256603d-cacf-4982-9a07-cf114a97896e" providerId="AD" clId="Web-{14F2B081-0D81-43A5-8DBB-C8FAA5A16CD9}" dt="2020-10-30T17:40:50.005" v="42"/>
          <ac:spMkLst>
            <pc:docMk/>
            <pc:sldMk cId="3856359619" sldId="271"/>
            <ac:spMk id="2" creationId="{AAED73FD-E07E-417C-AF5A-EEE73504EFBE}"/>
          </ac:spMkLst>
        </pc:spChg>
        <pc:spChg chg="mod ord">
          <ac:chgData name="PURUSHOTAM KUMAR AGRAWAL" userId="S::purushotam.kumar@mnnit.ac.in::c256603d-cacf-4982-9a07-cf114a97896e" providerId="AD" clId="Web-{14F2B081-0D81-43A5-8DBB-C8FAA5A16CD9}" dt="2020-10-30T17:40:50.005" v="42"/>
          <ac:spMkLst>
            <pc:docMk/>
            <pc:sldMk cId="3856359619" sldId="271"/>
            <ac:spMk id="3" creationId="{DE1C5536-DB4F-4AB9-BA1F-29ED96DDE443}"/>
          </ac:spMkLst>
        </pc:spChg>
        <pc:spChg chg="del">
          <ac:chgData name="PURUSHOTAM KUMAR AGRAWAL" userId="S::purushotam.kumar@mnnit.ac.in::c256603d-cacf-4982-9a07-cf114a97896e" providerId="AD" clId="Web-{14F2B081-0D81-43A5-8DBB-C8FAA5A16CD9}" dt="2020-10-30T17:40:50.005" v="42"/>
          <ac:spMkLst>
            <pc:docMk/>
            <pc:sldMk cId="3856359619" sldId="271"/>
            <ac:spMk id="50" creationId="{4CD9E3B6-76D9-4C3C-8904-66301FE630D3}"/>
          </ac:spMkLst>
        </pc:spChg>
        <pc:spChg chg="del">
          <ac:chgData name="PURUSHOTAM KUMAR AGRAWAL" userId="S::purushotam.kumar@mnnit.ac.in::c256603d-cacf-4982-9a07-cf114a97896e" providerId="AD" clId="Web-{14F2B081-0D81-43A5-8DBB-C8FAA5A16CD9}" dt="2020-10-30T17:40:50.005" v="42"/>
          <ac:spMkLst>
            <pc:docMk/>
            <pc:sldMk cId="3856359619" sldId="271"/>
            <ac:spMk id="64" creationId="{B03E5DAD-6D56-4406-8126-57E9A3EFBF8D}"/>
          </ac:spMkLst>
        </pc:spChg>
        <pc:spChg chg="del">
          <ac:chgData name="PURUSHOTAM KUMAR AGRAWAL" userId="S::purushotam.kumar@mnnit.ac.in::c256603d-cacf-4982-9a07-cf114a97896e" providerId="AD" clId="Web-{14F2B081-0D81-43A5-8DBB-C8FAA5A16CD9}" dt="2020-10-30T17:40:50.005" v="42"/>
          <ac:spMkLst>
            <pc:docMk/>
            <pc:sldMk cId="3856359619" sldId="271"/>
            <ac:spMk id="78" creationId="{57696E94-0A81-41B6-8121-04A3C46586F8}"/>
          </ac:spMkLst>
        </pc:spChg>
        <pc:spChg chg="del">
          <ac:chgData name="PURUSHOTAM KUMAR AGRAWAL" userId="S::purushotam.kumar@mnnit.ac.in::c256603d-cacf-4982-9a07-cf114a97896e" providerId="AD" clId="Web-{14F2B081-0D81-43A5-8DBB-C8FAA5A16CD9}" dt="2020-10-30T17:40:50.005" v="42"/>
          <ac:spMkLst>
            <pc:docMk/>
            <pc:sldMk cId="3856359619" sldId="271"/>
            <ac:spMk id="80" creationId="{35EC69F6-00C8-4E1E-BD11-D166736E8A07}"/>
          </ac:spMkLst>
        </pc:spChg>
        <pc:spChg chg="del">
          <ac:chgData name="PURUSHOTAM KUMAR AGRAWAL" userId="S::purushotam.kumar@mnnit.ac.in::c256603d-cacf-4982-9a07-cf114a97896e" providerId="AD" clId="Web-{14F2B081-0D81-43A5-8DBB-C8FAA5A16CD9}" dt="2020-10-30T17:40:50.005" v="42"/>
          <ac:spMkLst>
            <pc:docMk/>
            <pc:sldMk cId="3856359619" sldId="271"/>
            <ac:spMk id="82" creationId="{0D87DD63-258E-4696-AA04-75EC109FB929}"/>
          </ac:spMkLst>
        </pc:spChg>
        <pc:spChg chg="add">
          <ac:chgData name="PURUSHOTAM KUMAR AGRAWAL" userId="S::purushotam.kumar@mnnit.ac.in::c256603d-cacf-4982-9a07-cf114a97896e" providerId="AD" clId="Web-{14F2B081-0D81-43A5-8DBB-C8FAA5A16CD9}" dt="2020-10-30T17:40:50.005" v="42"/>
          <ac:spMkLst>
            <pc:docMk/>
            <pc:sldMk cId="3856359619" sldId="271"/>
            <ac:spMk id="115" creationId="{C7AA1E53-E4EA-476E-BE08-530338267B24}"/>
          </ac:spMkLst>
        </pc:spChg>
        <pc:spChg chg="add">
          <ac:chgData name="PURUSHOTAM KUMAR AGRAWAL" userId="S::purushotam.kumar@mnnit.ac.in::c256603d-cacf-4982-9a07-cf114a97896e" providerId="AD" clId="Web-{14F2B081-0D81-43A5-8DBB-C8FAA5A16CD9}" dt="2020-10-30T17:40:50.005" v="42"/>
          <ac:spMkLst>
            <pc:docMk/>
            <pc:sldMk cId="3856359619" sldId="271"/>
            <ac:spMk id="117" creationId="{0535374F-753F-47FB-83B9-2A9B9F7C83B9}"/>
          </ac:spMkLst>
        </pc:spChg>
        <pc:spChg chg="add">
          <ac:chgData name="PURUSHOTAM KUMAR AGRAWAL" userId="S::purushotam.kumar@mnnit.ac.in::c256603d-cacf-4982-9a07-cf114a97896e" providerId="AD" clId="Web-{14F2B081-0D81-43A5-8DBB-C8FAA5A16CD9}" dt="2020-10-30T17:40:50.005" v="42"/>
          <ac:spMkLst>
            <pc:docMk/>
            <pc:sldMk cId="3856359619" sldId="271"/>
            <ac:spMk id="119" creationId="{514A88D5-9AAB-4003-AD22-89B12C5F304F}"/>
          </ac:spMkLst>
        </pc:spChg>
        <pc:spChg chg="add">
          <ac:chgData name="PURUSHOTAM KUMAR AGRAWAL" userId="S::purushotam.kumar@mnnit.ac.in::c256603d-cacf-4982-9a07-cf114a97896e" providerId="AD" clId="Web-{14F2B081-0D81-43A5-8DBB-C8FAA5A16CD9}" dt="2020-10-30T17:40:50.005" v="42"/>
          <ac:spMkLst>
            <pc:docMk/>
            <pc:sldMk cId="3856359619" sldId="271"/>
            <ac:spMk id="121" creationId="{8CDF05F3-F3F7-4261-AF22-2A07FB1637E5}"/>
          </ac:spMkLst>
        </pc:spChg>
        <pc:spChg chg="add">
          <ac:chgData name="PURUSHOTAM KUMAR AGRAWAL" userId="S::purushotam.kumar@mnnit.ac.in::c256603d-cacf-4982-9a07-cf114a97896e" providerId="AD" clId="Web-{14F2B081-0D81-43A5-8DBB-C8FAA5A16CD9}" dt="2020-10-30T17:40:50.005" v="42"/>
          <ac:spMkLst>
            <pc:docMk/>
            <pc:sldMk cId="3856359619" sldId="271"/>
            <ac:spMk id="123" creationId="{B1988005-F1C8-44B8-B8EB-9BF9DF588454}"/>
          </ac:spMkLst>
        </pc:spChg>
        <pc:grpChg chg="del">
          <ac:chgData name="PURUSHOTAM KUMAR AGRAWAL" userId="S::purushotam.kumar@mnnit.ac.in::c256603d-cacf-4982-9a07-cf114a97896e" providerId="AD" clId="Web-{14F2B081-0D81-43A5-8DBB-C8FAA5A16CD9}" dt="2020-10-30T17:40:50.005" v="42"/>
          <ac:grpSpMkLst>
            <pc:docMk/>
            <pc:sldMk cId="3856359619" sldId="271"/>
            <ac:grpSpMk id="48" creationId="{95B45654-1E41-4D0C-AA8C-A46B1AC3860D}"/>
          </ac:grpSpMkLst>
        </pc:grpChg>
        <pc:grpChg chg="del">
          <ac:chgData name="PURUSHOTAM KUMAR AGRAWAL" userId="S::purushotam.kumar@mnnit.ac.in::c256603d-cacf-4982-9a07-cf114a97896e" providerId="AD" clId="Web-{14F2B081-0D81-43A5-8DBB-C8FAA5A16CD9}" dt="2020-10-30T17:40:50.005" v="42"/>
          <ac:grpSpMkLst>
            <pc:docMk/>
            <pc:sldMk cId="3856359619" sldId="271"/>
            <ac:grpSpMk id="49" creationId="{CCA928F7-3AF8-43CC-94D9-7975B422AA1B}"/>
          </ac:grpSpMkLst>
        </pc:grpChg>
        <pc:grpChg chg="add">
          <ac:chgData name="PURUSHOTAM KUMAR AGRAWAL" userId="S::purushotam.kumar@mnnit.ac.in::c256603d-cacf-4982-9a07-cf114a97896e" providerId="AD" clId="Web-{14F2B081-0D81-43A5-8DBB-C8FAA5A16CD9}" dt="2020-10-30T17:40:50.005" v="42"/>
          <ac:grpSpMkLst>
            <pc:docMk/>
            <pc:sldMk cId="3856359619" sldId="271"/>
            <ac:grpSpMk id="87" creationId="{3DB30992-F4EC-49EE-AC1E-1E91DA417860}"/>
          </ac:grpSpMkLst>
        </pc:grpChg>
        <pc:grpChg chg="add">
          <ac:chgData name="PURUSHOTAM KUMAR AGRAWAL" userId="S::purushotam.kumar@mnnit.ac.in::c256603d-cacf-4982-9a07-cf114a97896e" providerId="AD" clId="Web-{14F2B081-0D81-43A5-8DBB-C8FAA5A16CD9}" dt="2020-10-30T17:40:50.005" v="42"/>
          <ac:grpSpMkLst>
            <pc:docMk/>
            <pc:sldMk cId="3856359619" sldId="271"/>
            <ac:grpSpMk id="101" creationId="{A4097897-2EDA-4FD4-A5CD-E86E852E9184}"/>
          </ac:grpSpMkLst>
        </pc:grpChg>
        <pc:picChg chg="add mod">
          <ac:chgData name="PURUSHOTAM KUMAR AGRAWAL" userId="S::purushotam.kumar@mnnit.ac.in::c256603d-cacf-4982-9a07-cf114a97896e" providerId="AD" clId="Web-{14F2B081-0D81-43A5-8DBB-C8FAA5A16CD9}" dt="2020-10-30T17:41:16.989" v="46" actId="1076"/>
          <ac:picMkLst>
            <pc:docMk/>
            <pc:sldMk cId="3856359619" sldId="271"/>
            <ac:picMk id="4" creationId="{549D6362-E4A2-4ABE-B839-E024C57C8882}"/>
          </ac:picMkLst>
        </pc:picChg>
        <pc:picChg chg="mod">
          <ac:chgData name="PURUSHOTAM KUMAR AGRAWAL" userId="S::purushotam.kumar@mnnit.ac.in::c256603d-cacf-4982-9a07-cf114a97896e" providerId="AD" clId="Web-{14F2B081-0D81-43A5-8DBB-C8FAA5A16CD9}" dt="2020-10-30T17:41:07.271" v="44" actId="1076"/>
          <ac:picMkLst>
            <pc:docMk/>
            <pc:sldMk cId="3856359619" sldId="271"/>
            <ac:picMk id="7" creationId="{4925366A-354E-4D95-BDC9-B804EFC7F011}"/>
          </ac:picMkLst>
        </pc:picChg>
      </pc:sldChg>
      <pc:sldChg chg="modSp">
        <pc:chgData name="PURUSHOTAM KUMAR AGRAWAL" userId="S::purushotam.kumar@mnnit.ac.in::c256603d-cacf-4982-9a07-cf114a97896e" providerId="AD" clId="Web-{14F2B081-0D81-43A5-8DBB-C8FAA5A16CD9}" dt="2020-10-30T17:52:39.020" v="1086" actId="20577"/>
        <pc:sldMkLst>
          <pc:docMk/>
          <pc:sldMk cId="1025414716" sldId="272"/>
        </pc:sldMkLst>
        <pc:spChg chg="mod">
          <ac:chgData name="PURUSHOTAM KUMAR AGRAWAL" userId="S::purushotam.kumar@mnnit.ac.in::c256603d-cacf-4982-9a07-cf114a97896e" providerId="AD" clId="Web-{14F2B081-0D81-43A5-8DBB-C8FAA5A16CD9}" dt="2020-10-30T17:52:39.020" v="1086" actId="20577"/>
          <ac:spMkLst>
            <pc:docMk/>
            <pc:sldMk cId="1025414716" sldId="272"/>
            <ac:spMk id="3" creationId="{0060793F-B9C0-49BC-BD2E-55EA335CAD3A}"/>
          </ac:spMkLst>
        </pc:spChg>
      </pc:sldChg>
    </pc:docChg>
  </pc:docChgLst>
  <pc:docChgLst>
    <pc:chgData name="PURUSHOTAM KUMAR AGRAWAL" userId="S::purushotam.kumar@mnnit.ac.in::c256603d-cacf-4982-9a07-cf114a97896e" providerId="AD" clId="Web-{F1A75242-64EC-49A2-9C5A-A2F2670B0427}"/>
    <pc:docChg chg="addSld modSld">
      <pc:chgData name="PURUSHOTAM KUMAR AGRAWAL" userId="S::purushotam.kumar@mnnit.ac.in::c256603d-cacf-4982-9a07-cf114a97896e" providerId="AD" clId="Web-{F1A75242-64EC-49A2-9C5A-A2F2670B0427}" dt="2020-10-30T20:14:18.745" v="4416"/>
      <pc:docMkLst>
        <pc:docMk/>
      </pc:docMkLst>
      <pc:sldChg chg="addSp delSp modSp">
        <pc:chgData name="PURUSHOTAM KUMAR AGRAWAL" userId="S::purushotam.kumar@mnnit.ac.in::c256603d-cacf-4982-9a07-cf114a97896e" providerId="AD" clId="Web-{F1A75242-64EC-49A2-9C5A-A2F2670B0427}" dt="2020-10-30T20:14:18.745" v="4416"/>
        <pc:sldMkLst>
          <pc:docMk/>
          <pc:sldMk cId="4063739934" sldId="267"/>
        </pc:sldMkLst>
        <pc:spChg chg="mod">
          <ac:chgData name="PURUSHOTAM KUMAR AGRAWAL" userId="S::purushotam.kumar@mnnit.ac.in::c256603d-cacf-4982-9a07-cf114a97896e" providerId="AD" clId="Web-{F1A75242-64EC-49A2-9C5A-A2F2670B0427}" dt="2020-10-30T20:14:15.807" v="4413" actId="20577"/>
          <ac:spMkLst>
            <pc:docMk/>
            <pc:sldMk cId="4063739934" sldId="267"/>
            <ac:spMk id="2" creationId="{F266081D-517B-5D43-A7B4-E67DDEDC0B31}"/>
          </ac:spMkLst>
        </pc:spChg>
        <pc:spChg chg="del">
          <ac:chgData name="PURUSHOTAM KUMAR AGRAWAL" userId="S::purushotam.kumar@mnnit.ac.in::c256603d-cacf-4982-9a07-cf114a97896e" providerId="AD" clId="Web-{F1A75242-64EC-49A2-9C5A-A2F2670B0427}" dt="2020-10-30T20:14:03.166" v="4412"/>
          <ac:spMkLst>
            <pc:docMk/>
            <pc:sldMk cId="4063739934" sldId="267"/>
            <ac:spMk id="3" creationId="{96D75439-C766-134A-A0D0-BE002D8B0AAD}"/>
          </ac:spMkLst>
        </pc:spChg>
        <pc:spChg chg="add del mod">
          <ac:chgData name="PURUSHOTAM KUMAR AGRAWAL" userId="S::purushotam.kumar@mnnit.ac.in::c256603d-cacf-4982-9a07-cf114a97896e" providerId="AD" clId="Web-{F1A75242-64EC-49A2-9C5A-A2F2670B0427}" dt="2020-10-30T20:14:18.745" v="4416"/>
          <ac:spMkLst>
            <pc:docMk/>
            <pc:sldMk cId="4063739934" sldId="267"/>
            <ac:spMk id="6" creationId="{A66B9B81-CF6B-4210-AD87-3AD64DCC9A39}"/>
          </ac:spMkLst>
        </pc:spChg>
        <pc:picChg chg="add del mod">
          <ac:chgData name="PURUSHOTAM KUMAR AGRAWAL" userId="S::purushotam.kumar@mnnit.ac.in::c256603d-cacf-4982-9a07-cf114a97896e" providerId="AD" clId="Web-{F1A75242-64EC-49A2-9C5A-A2F2670B0427}" dt="2020-10-30T20:06:31.518" v="4136" actId="1076"/>
          <ac:picMkLst>
            <pc:docMk/>
            <pc:sldMk cId="4063739934" sldId="267"/>
            <ac:picMk id="5" creationId="{1A23FE0C-9A67-334E-9B7F-83AA9CF636A8}"/>
          </ac:picMkLst>
        </pc:picChg>
      </pc:sldChg>
      <pc:sldChg chg="modSp">
        <pc:chgData name="PURUSHOTAM KUMAR AGRAWAL" userId="S::purushotam.kumar@mnnit.ac.in::c256603d-cacf-4982-9a07-cf114a97896e" providerId="AD" clId="Web-{F1A75242-64EC-49A2-9C5A-A2F2670B0427}" dt="2020-10-30T18:41:40.437" v="437" actId="20577"/>
        <pc:sldMkLst>
          <pc:docMk/>
          <pc:sldMk cId="312941212" sldId="268"/>
        </pc:sldMkLst>
        <pc:spChg chg="mod">
          <ac:chgData name="PURUSHOTAM KUMAR AGRAWAL" userId="S::purushotam.kumar@mnnit.ac.in::c256603d-cacf-4982-9a07-cf114a97896e" providerId="AD" clId="Web-{F1A75242-64EC-49A2-9C5A-A2F2670B0427}" dt="2020-10-30T18:41:40.437" v="437" actId="20577"/>
          <ac:spMkLst>
            <pc:docMk/>
            <pc:sldMk cId="312941212" sldId="268"/>
            <ac:spMk id="2" creationId="{F266081D-517B-5D43-A7B4-E67DDEDC0B31}"/>
          </ac:spMkLst>
        </pc:spChg>
        <pc:spChg chg="mod">
          <ac:chgData name="PURUSHOTAM KUMAR AGRAWAL" userId="S::purushotam.kumar@mnnit.ac.in::c256603d-cacf-4982-9a07-cf114a97896e" providerId="AD" clId="Web-{F1A75242-64EC-49A2-9C5A-A2F2670B0427}" dt="2020-10-30T18:41:35.906" v="434" actId="20577"/>
          <ac:spMkLst>
            <pc:docMk/>
            <pc:sldMk cId="312941212" sldId="268"/>
            <ac:spMk id="13" creationId="{F05262DB-6398-4AF9-96A3-041CFB112303}"/>
          </ac:spMkLst>
        </pc:spChg>
      </pc:sldChg>
      <pc:sldChg chg="addSp delSp modSp mod setBg">
        <pc:chgData name="PURUSHOTAM KUMAR AGRAWAL" userId="S::purushotam.kumar@mnnit.ac.in::c256603d-cacf-4982-9a07-cf114a97896e" providerId="AD" clId="Web-{F1A75242-64EC-49A2-9C5A-A2F2670B0427}" dt="2020-10-30T18:46:41.005" v="461" actId="1076"/>
        <pc:sldMkLst>
          <pc:docMk/>
          <pc:sldMk cId="1025414716" sldId="272"/>
        </pc:sldMkLst>
        <pc:spChg chg="mod">
          <ac:chgData name="PURUSHOTAM KUMAR AGRAWAL" userId="S::purushotam.kumar@mnnit.ac.in::c256603d-cacf-4982-9a07-cf114a97896e" providerId="AD" clId="Web-{F1A75242-64EC-49A2-9C5A-A2F2670B0427}" dt="2020-10-30T18:46:10.676" v="457"/>
          <ac:spMkLst>
            <pc:docMk/>
            <pc:sldMk cId="1025414716" sldId="272"/>
            <ac:spMk id="2" creationId="{F37FEC83-6938-4CB5-8E70-926C3AEC792C}"/>
          </ac:spMkLst>
        </pc:spChg>
        <pc:spChg chg="mod">
          <ac:chgData name="PURUSHOTAM KUMAR AGRAWAL" userId="S::purushotam.kumar@mnnit.ac.in::c256603d-cacf-4982-9a07-cf114a97896e" providerId="AD" clId="Web-{F1A75242-64EC-49A2-9C5A-A2F2670B0427}" dt="2020-10-30T18:46:41.005" v="461" actId="1076"/>
          <ac:spMkLst>
            <pc:docMk/>
            <pc:sldMk cId="1025414716" sldId="272"/>
            <ac:spMk id="3" creationId="{0060793F-B9C0-49BC-BD2E-55EA335CAD3A}"/>
          </ac:spMkLst>
        </pc:spChg>
        <pc:spChg chg="add del">
          <ac:chgData name="PURUSHOTAM KUMAR AGRAWAL" userId="S::purushotam.kumar@mnnit.ac.in::c256603d-cacf-4982-9a07-cf114a97896e" providerId="AD" clId="Web-{F1A75242-64EC-49A2-9C5A-A2F2670B0427}" dt="2020-10-30T18:46:10.676" v="457"/>
          <ac:spMkLst>
            <pc:docMk/>
            <pc:sldMk cId="1025414716" sldId="272"/>
            <ac:spMk id="9" creationId="{AFC5700F-7321-4B30-B1DC-BC4F2165BB51}"/>
          </ac:spMkLst>
        </pc:spChg>
        <pc:spChg chg="add del">
          <ac:chgData name="PURUSHOTAM KUMAR AGRAWAL" userId="S::purushotam.kumar@mnnit.ac.in::c256603d-cacf-4982-9a07-cf114a97896e" providerId="AD" clId="Web-{F1A75242-64EC-49A2-9C5A-A2F2670B0427}" dt="2020-10-30T18:46:10.676" v="457"/>
          <ac:spMkLst>
            <pc:docMk/>
            <pc:sldMk cId="1025414716" sldId="272"/>
            <ac:spMk id="11" creationId="{8F50300C-C744-4948-BE34-534215C7469B}"/>
          </ac:spMkLst>
        </pc:spChg>
        <pc:spChg chg="add del">
          <ac:chgData name="PURUSHOTAM KUMAR AGRAWAL" userId="S::purushotam.kumar@mnnit.ac.in::c256603d-cacf-4982-9a07-cf114a97896e" providerId="AD" clId="Web-{F1A75242-64EC-49A2-9C5A-A2F2670B0427}" dt="2020-10-30T18:46:10.676" v="457"/>
          <ac:spMkLst>
            <pc:docMk/>
            <pc:sldMk cId="1025414716" sldId="272"/>
            <ac:spMk id="41" creationId="{6CA72FCB-DBCC-435A-838B-682978F4791B}"/>
          </ac:spMkLst>
        </pc:spChg>
        <pc:spChg chg="add">
          <ac:chgData name="PURUSHOTAM KUMAR AGRAWAL" userId="S::purushotam.kumar@mnnit.ac.in::c256603d-cacf-4982-9a07-cf114a97896e" providerId="AD" clId="Web-{F1A75242-64EC-49A2-9C5A-A2F2670B0427}" dt="2020-10-30T18:46:10.676" v="457"/>
          <ac:spMkLst>
            <pc:docMk/>
            <pc:sldMk cId="1025414716" sldId="272"/>
            <ac:spMk id="46" creationId="{C7C71D87-3F49-4BCF-A883-F707E8BF00EB}"/>
          </ac:spMkLst>
        </pc:spChg>
        <pc:spChg chg="add">
          <ac:chgData name="PURUSHOTAM KUMAR AGRAWAL" userId="S::purushotam.kumar@mnnit.ac.in::c256603d-cacf-4982-9a07-cf114a97896e" providerId="AD" clId="Web-{F1A75242-64EC-49A2-9C5A-A2F2670B0427}" dt="2020-10-30T18:46:10.676" v="457"/>
          <ac:spMkLst>
            <pc:docMk/>
            <pc:sldMk cId="1025414716" sldId="272"/>
            <ac:spMk id="48" creationId="{F9E52235-B88C-4D77-984C-A7C57CA78668}"/>
          </ac:spMkLst>
        </pc:spChg>
        <pc:spChg chg="add">
          <ac:chgData name="PURUSHOTAM KUMAR AGRAWAL" userId="S::purushotam.kumar@mnnit.ac.in::c256603d-cacf-4982-9a07-cf114a97896e" providerId="AD" clId="Web-{F1A75242-64EC-49A2-9C5A-A2F2670B0427}" dt="2020-10-30T18:46:10.676" v="457"/>
          <ac:spMkLst>
            <pc:docMk/>
            <pc:sldMk cId="1025414716" sldId="272"/>
            <ac:spMk id="78" creationId="{EFAD192E-6453-4479-A9DF-054811745BDE}"/>
          </ac:spMkLst>
        </pc:spChg>
        <pc:grpChg chg="add del">
          <ac:chgData name="PURUSHOTAM KUMAR AGRAWAL" userId="S::purushotam.kumar@mnnit.ac.in::c256603d-cacf-4982-9a07-cf114a97896e" providerId="AD" clId="Web-{F1A75242-64EC-49A2-9C5A-A2F2670B0427}" dt="2020-10-30T18:46:10.676" v="457"/>
          <ac:grpSpMkLst>
            <pc:docMk/>
            <pc:sldMk cId="1025414716" sldId="272"/>
            <ac:grpSpMk id="13" creationId="{3EF50F21-ED59-4E25-B7BC-73AD45B39542}"/>
          </ac:grpSpMkLst>
        </pc:grpChg>
        <pc:grpChg chg="add del">
          <ac:chgData name="PURUSHOTAM KUMAR AGRAWAL" userId="S::purushotam.kumar@mnnit.ac.in::c256603d-cacf-4982-9a07-cf114a97896e" providerId="AD" clId="Web-{F1A75242-64EC-49A2-9C5A-A2F2670B0427}" dt="2020-10-30T18:46:10.676" v="457"/>
          <ac:grpSpMkLst>
            <pc:docMk/>
            <pc:sldMk cId="1025414716" sldId="272"/>
            <ac:grpSpMk id="27" creationId="{672F9DC4-C2C4-43CF-9C2C-2EE1826F77A2}"/>
          </ac:grpSpMkLst>
        </pc:grpChg>
        <pc:grpChg chg="add">
          <ac:chgData name="PURUSHOTAM KUMAR AGRAWAL" userId="S::purushotam.kumar@mnnit.ac.in::c256603d-cacf-4982-9a07-cf114a97896e" providerId="AD" clId="Web-{F1A75242-64EC-49A2-9C5A-A2F2670B0427}" dt="2020-10-30T18:46:10.676" v="457"/>
          <ac:grpSpMkLst>
            <pc:docMk/>
            <pc:sldMk cId="1025414716" sldId="272"/>
            <ac:grpSpMk id="50" creationId="{5552A84B-8851-405D-B8A8-7369A6BC699D}"/>
          </ac:grpSpMkLst>
        </pc:grpChg>
        <pc:grpChg chg="add">
          <ac:chgData name="PURUSHOTAM KUMAR AGRAWAL" userId="S::purushotam.kumar@mnnit.ac.in::c256603d-cacf-4982-9a07-cf114a97896e" providerId="AD" clId="Web-{F1A75242-64EC-49A2-9C5A-A2F2670B0427}" dt="2020-10-30T18:46:10.676" v="457"/>
          <ac:grpSpMkLst>
            <pc:docMk/>
            <pc:sldMk cId="1025414716" sldId="272"/>
            <ac:grpSpMk id="64" creationId="{15C6759D-A316-44FB-BAA1-41A9BAEBDA40}"/>
          </ac:grpSpMkLst>
        </pc:grpChg>
        <pc:picChg chg="add mod ord">
          <ac:chgData name="PURUSHOTAM KUMAR AGRAWAL" userId="S::purushotam.kumar@mnnit.ac.in::c256603d-cacf-4982-9a07-cf114a97896e" providerId="AD" clId="Web-{F1A75242-64EC-49A2-9C5A-A2F2670B0427}" dt="2020-10-30T18:46:10.676" v="457"/>
          <ac:picMkLst>
            <pc:docMk/>
            <pc:sldMk cId="1025414716" sldId="272"/>
            <ac:picMk id="5" creationId="{5730D426-21FA-45FA-AFFC-0A96F8D14815}"/>
          </ac:picMkLst>
        </pc:picChg>
      </pc:sldChg>
      <pc:sldChg chg="modSp">
        <pc:chgData name="PURUSHOTAM KUMAR AGRAWAL" userId="S::purushotam.kumar@mnnit.ac.in::c256603d-cacf-4982-9a07-cf114a97896e" providerId="AD" clId="Web-{F1A75242-64EC-49A2-9C5A-A2F2670B0427}" dt="2020-10-30T18:22:53.263" v="68" actId="20577"/>
        <pc:sldMkLst>
          <pc:docMk/>
          <pc:sldMk cId="1917063191" sldId="273"/>
        </pc:sldMkLst>
        <pc:spChg chg="mod">
          <ac:chgData name="PURUSHOTAM KUMAR AGRAWAL" userId="S::purushotam.kumar@mnnit.ac.in::c256603d-cacf-4982-9a07-cf114a97896e" providerId="AD" clId="Web-{F1A75242-64EC-49A2-9C5A-A2F2670B0427}" dt="2020-10-30T18:21:20.058" v="41" actId="20577"/>
          <ac:spMkLst>
            <pc:docMk/>
            <pc:sldMk cId="1917063191" sldId="273"/>
            <ac:spMk id="2" creationId="{3B669404-F871-426A-AF4F-4E259769DFC6}"/>
          </ac:spMkLst>
        </pc:spChg>
        <pc:spChg chg="mod">
          <ac:chgData name="PURUSHOTAM KUMAR AGRAWAL" userId="S::purushotam.kumar@mnnit.ac.in::c256603d-cacf-4982-9a07-cf114a97896e" providerId="AD" clId="Web-{F1A75242-64EC-49A2-9C5A-A2F2670B0427}" dt="2020-10-30T18:22:53.263" v="68" actId="20577"/>
          <ac:spMkLst>
            <pc:docMk/>
            <pc:sldMk cId="1917063191" sldId="273"/>
            <ac:spMk id="3" creationId="{D8B90D72-DB44-435D-8047-B70CF4298701}"/>
          </ac:spMkLst>
        </pc:spChg>
        <pc:spChg chg="mod">
          <ac:chgData name="PURUSHOTAM KUMAR AGRAWAL" userId="S::purushotam.kumar@mnnit.ac.in::c256603d-cacf-4982-9a07-cf114a97896e" providerId="AD" clId="Web-{F1A75242-64EC-49A2-9C5A-A2F2670B0427}" dt="2020-10-30T18:22:36.700" v="66" actId="20577"/>
          <ac:spMkLst>
            <pc:docMk/>
            <pc:sldMk cId="1917063191" sldId="273"/>
            <ac:spMk id="5" creationId="{0DC1394A-AB21-448D-852E-4B29133CF6C3}"/>
          </ac:spMkLst>
        </pc:spChg>
      </pc:sldChg>
      <pc:sldChg chg="addSp delSp modSp">
        <pc:chgData name="PURUSHOTAM KUMAR AGRAWAL" userId="S::purushotam.kumar@mnnit.ac.in::c256603d-cacf-4982-9a07-cf114a97896e" providerId="AD" clId="Web-{F1A75242-64EC-49A2-9C5A-A2F2670B0427}" dt="2020-10-30T18:25:34.281" v="118" actId="1076"/>
        <pc:sldMkLst>
          <pc:docMk/>
          <pc:sldMk cId="265062000" sldId="274"/>
        </pc:sldMkLst>
        <pc:spChg chg="mod">
          <ac:chgData name="PURUSHOTAM KUMAR AGRAWAL" userId="S::purushotam.kumar@mnnit.ac.in::c256603d-cacf-4982-9a07-cf114a97896e" providerId="AD" clId="Web-{F1A75242-64EC-49A2-9C5A-A2F2670B0427}" dt="2020-10-30T18:23:41.326" v="104" actId="14100"/>
          <ac:spMkLst>
            <pc:docMk/>
            <pc:sldMk cId="265062000" sldId="274"/>
            <ac:spMk id="2" creationId="{C6C24B3A-7AB6-4EF0-B69C-F5FF54B8E4C0}"/>
          </ac:spMkLst>
        </pc:spChg>
        <pc:spChg chg="del">
          <ac:chgData name="PURUSHOTAM KUMAR AGRAWAL" userId="S::purushotam.kumar@mnnit.ac.in::c256603d-cacf-4982-9a07-cf114a97896e" providerId="AD" clId="Web-{F1A75242-64EC-49A2-9C5A-A2F2670B0427}" dt="2020-10-30T18:23:59.030" v="108"/>
          <ac:spMkLst>
            <pc:docMk/>
            <pc:sldMk cId="265062000" sldId="274"/>
            <ac:spMk id="3" creationId="{AF68B1FD-1062-4F88-9C9F-2E9939BFE3DE}"/>
          </ac:spMkLst>
        </pc:spChg>
        <pc:spChg chg="del">
          <ac:chgData name="PURUSHOTAM KUMAR AGRAWAL" userId="S::purushotam.kumar@mnnit.ac.in::c256603d-cacf-4982-9a07-cf114a97896e" providerId="AD" clId="Web-{F1A75242-64EC-49A2-9C5A-A2F2670B0427}" dt="2020-10-30T18:23:55.998" v="107"/>
          <ac:spMkLst>
            <pc:docMk/>
            <pc:sldMk cId="265062000" sldId="274"/>
            <ac:spMk id="5" creationId="{DAD44F68-9B82-407C-9357-3C30EB36A44B}"/>
          </ac:spMkLst>
        </pc:spChg>
        <pc:picChg chg="add mod">
          <ac:chgData name="PURUSHOTAM KUMAR AGRAWAL" userId="S::purushotam.kumar@mnnit.ac.in::c256603d-cacf-4982-9a07-cf114a97896e" providerId="AD" clId="Web-{F1A75242-64EC-49A2-9C5A-A2F2670B0427}" dt="2020-10-30T18:25:31.297" v="117" actId="1076"/>
          <ac:picMkLst>
            <pc:docMk/>
            <pc:sldMk cId="265062000" sldId="274"/>
            <ac:picMk id="4" creationId="{5522277B-B6C9-4E73-8BDD-0B725AD409CC}"/>
          </ac:picMkLst>
        </pc:picChg>
        <pc:picChg chg="mod">
          <ac:chgData name="PURUSHOTAM KUMAR AGRAWAL" userId="S::purushotam.kumar@mnnit.ac.in::c256603d-cacf-4982-9a07-cf114a97896e" providerId="AD" clId="Web-{F1A75242-64EC-49A2-9C5A-A2F2670B0427}" dt="2020-10-30T18:24:14.061" v="111" actId="1076"/>
          <ac:picMkLst>
            <pc:docMk/>
            <pc:sldMk cId="265062000" sldId="274"/>
            <ac:picMk id="7" creationId="{FFEDF079-DFCE-493B-AEE5-AF701E0FD82B}"/>
          </ac:picMkLst>
        </pc:picChg>
        <pc:picChg chg="mod">
          <ac:chgData name="PURUSHOTAM KUMAR AGRAWAL" userId="S::purushotam.kumar@mnnit.ac.in::c256603d-cacf-4982-9a07-cf114a97896e" providerId="AD" clId="Web-{F1A75242-64EC-49A2-9C5A-A2F2670B0427}" dt="2020-10-30T18:25:34.281" v="118" actId="1076"/>
          <ac:picMkLst>
            <pc:docMk/>
            <pc:sldMk cId="265062000" sldId="274"/>
            <ac:picMk id="8" creationId="{51B58756-AE9E-4069-A339-F76103AB05F3}"/>
          </ac:picMkLst>
        </pc:picChg>
      </pc:sldChg>
      <pc:sldChg chg="modSp">
        <pc:chgData name="PURUSHOTAM KUMAR AGRAWAL" userId="S::purushotam.kumar@mnnit.ac.in::c256603d-cacf-4982-9a07-cf114a97896e" providerId="AD" clId="Web-{F1A75242-64EC-49A2-9C5A-A2F2670B0427}" dt="2020-10-30T18:27:19.611" v="191" actId="20577"/>
        <pc:sldMkLst>
          <pc:docMk/>
          <pc:sldMk cId="4217173445" sldId="275"/>
        </pc:sldMkLst>
        <pc:spChg chg="mod">
          <ac:chgData name="PURUSHOTAM KUMAR AGRAWAL" userId="S::purushotam.kumar@mnnit.ac.in::c256603d-cacf-4982-9a07-cf114a97896e" providerId="AD" clId="Web-{F1A75242-64EC-49A2-9C5A-A2F2670B0427}" dt="2020-10-30T18:26:56.517" v="180" actId="20577"/>
          <ac:spMkLst>
            <pc:docMk/>
            <pc:sldMk cId="4217173445" sldId="275"/>
            <ac:spMk id="2" creationId="{044242E6-9063-48EE-BA44-6258D77D6D0A}"/>
          </ac:spMkLst>
        </pc:spChg>
        <pc:spChg chg="mod">
          <ac:chgData name="PURUSHOTAM KUMAR AGRAWAL" userId="S::purushotam.kumar@mnnit.ac.in::c256603d-cacf-4982-9a07-cf114a97896e" providerId="AD" clId="Web-{F1A75242-64EC-49A2-9C5A-A2F2670B0427}" dt="2020-10-30T18:27:19.611" v="191" actId="20577"/>
          <ac:spMkLst>
            <pc:docMk/>
            <pc:sldMk cId="4217173445" sldId="275"/>
            <ac:spMk id="3" creationId="{030E87D1-B74C-4E54-B184-987BB9771316}"/>
          </ac:spMkLst>
        </pc:spChg>
      </pc:sldChg>
      <pc:sldChg chg="modSp">
        <pc:chgData name="PURUSHOTAM KUMAR AGRAWAL" userId="S::purushotam.kumar@mnnit.ac.in::c256603d-cacf-4982-9a07-cf114a97896e" providerId="AD" clId="Web-{F1A75242-64EC-49A2-9C5A-A2F2670B0427}" dt="2020-10-30T18:28:05.674" v="201" actId="20577"/>
        <pc:sldMkLst>
          <pc:docMk/>
          <pc:sldMk cId="2286705131" sldId="276"/>
        </pc:sldMkLst>
        <pc:spChg chg="mod">
          <ac:chgData name="PURUSHOTAM KUMAR AGRAWAL" userId="S::purushotam.kumar@mnnit.ac.in::c256603d-cacf-4982-9a07-cf114a97896e" providerId="AD" clId="Web-{F1A75242-64EC-49A2-9C5A-A2F2670B0427}" dt="2020-10-30T18:28:05.674" v="201" actId="20577"/>
          <ac:spMkLst>
            <pc:docMk/>
            <pc:sldMk cId="2286705131" sldId="276"/>
            <ac:spMk id="17" creationId="{97F3F39D-41D5-481B-98B9-B2BA919ED349}"/>
          </ac:spMkLst>
        </pc:spChg>
      </pc:sldChg>
      <pc:sldChg chg="addSp modSp mod setBg">
        <pc:chgData name="PURUSHOTAM KUMAR AGRAWAL" userId="S::purushotam.kumar@mnnit.ac.in::c256603d-cacf-4982-9a07-cf114a97896e" providerId="AD" clId="Web-{F1A75242-64EC-49A2-9C5A-A2F2670B0427}" dt="2020-10-30T18:32:13.225" v="334" actId="20577"/>
        <pc:sldMkLst>
          <pc:docMk/>
          <pc:sldMk cId="720276307" sldId="277"/>
        </pc:sldMkLst>
        <pc:spChg chg="mod">
          <ac:chgData name="PURUSHOTAM KUMAR AGRAWAL" userId="S::purushotam.kumar@mnnit.ac.in::c256603d-cacf-4982-9a07-cf114a97896e" providerId="AD" clId="Web-{F1A75242-64EC-49A2-9C5A-A2F2670B0427}" dt="2020-10-30T18:32:13.225" v="334" actId="20577"/>
          <ac:spMkLst>
            <pc:docMk/>
            <pc:sldMk cId="720276307" sldId="277"/>
            <ac:spMk id="2" creationId="{4557B242-10FC-41F2-A7FE-CED413BE1F56}"/>
          </ac:spMkLst>
        </pc:spChg>
        <pc:spChg chg="add mod">
          <ac:chgData name="PURUSHOTAM KUMAR AGRAWAL" userId="S::purushotam.kumar@mnnit.ac.in::c256603d-cacf-4982-9a07-cf114a97896e" providerId="AD" clId="Web-{F1A75242-64EC-49A2-9C5A-A2F2670B0427}" dt="2020-10-30T18:32:06.866" v="332" actId="20577"/>
          <ac:spMkLst>
            <pc:docMk/>
            <pc:sldMk cId="720276307" sldId="277"/>
            <ac:spMk id="10" creationId="{4FECBF34-00CF-4985-BB25-7BC18DEAE968}"/>
          </ac:spMkLst>
        </pc:spChg>
        <pc:spChg chg="add">
          <ac:chgData name="PURUSHOTAM KUMAR AGRAWAL" userId="S::purushotam.kumar@mnnit.ac.in::c256603d-cacf-4982-9a07-cf114a97896e" providerId="AD" clId="Web-{F1A75242-64EC-49A2-9C5A-A2F2670B0427}" dt="2020-10-30T18:29:36.941" v="207"/>
          <ac:spMkLst>
            <pc:docMk/>
            <pc:sldMk cId="720276307" sldId="277"/>
            <ac:spMk id="41" creationId="{6497723A-C7CA-4455-BB85-763B23D47E6B}"/>
          </ac:spMkLst>
        </pc:spChg>
        <pc:spChg chg="add">
          <ac:chgData name="PURUSHOTAM KUMAR AGRAWAL" userId="S::purushotam.kumar@mnnit.ac.in::c256603d-cacf-4982-9a07-cf114a97896e" providerId="AD" clId="Web-{F1A75242-64EC-49A2-9C5A-A2F2670B0427}" dt="2020-10-30T18:29:36.941" v="207"/>
          <ac:spMkLst>
            <pc:docMk/>
            <pc:sldMk cId="720276307" sldId="277"/>
            <ac:spMk id="43" creationId="{AB4B1978-AEC0-4A69-B4FD-43D165710E46}"/>
          </ac:spMkLst>
        </pc:spChg>
        <pc:spChg chg="add">
          <ac:chgData name="PURUSHOTAM KUMAR AGRAWAL" userId="S::purushotam.kumar@mnnit.ac.in::c256603d-cacf-4982-9a07-cf114a97896e" providerId="AD" clId="Web-{F1A75242-64EC-49A2-9C5A-A2F2670B0427}" dt="2020-10-30T18:29:36.941" v="207"/>
          <ac:spMkLst>
            <pc:docMk/>
            <pc:sldMk cId="720276307" sldId="277"/>
            <ac:spMk id="45" creationId="{F65506FB-AF6D-4485-873A-BF0094F4A6DD}"/>
          </ac:spMkLst>
        </pc:spChg>
        <pc:spChg chg="add">
          <ac:chgData name="PURUSHOTAM KUMAR AGRAWAL" userId="S::purushotam.kumar@mnnit.ac.in::c256603d-cacf-4982-9a07-cf114a97896e" providerId="AD" clId="Web-{F1A75242-64EC-49A2-9C5A-A2F2670B0427}" dt="2020-10-30T18:29:36.941" v="207"/>
          <ac:spMkLst>
            <pc:docMk/>
            <pc:sldMk cId="720276307" sldId="277"/>
            <ac:spMk id="47" creationId="{7825E440-ED38-4196-A4C3-6BDDC5796EED}"/>
          </ac:spMkLst>
        </pc:spChg>
        <pc:spChg chg="add">
          <ac:chgData name="PURUSHOTAM KUMAR AGRAWAL" userId="S::purushotam.kumar@mnnit.ac.in::c256603d-cacf-4982-9a07-cf114a97896e" providerId="AD" clId="Web-{F1A75242-64EC-49A2-9C5A-A2F2670B0427}" dt="2020-10-30T18:29:36.941" v="207"/>
          <ac:spMkLst>
            <pc:docMk/>
            <pc:sldMk cId="720276307" sldId="277"/>
            <ac:spMk id="49" creationId="{A40A91AC-426A-4CC6-8F89-0708F1EA1BB2}"/>
          </ac:spMkLst>
        </pc:spChg>
        <pc:grpChg chg="add">
          <ac:chgData name="PURUSHOTAM KUMAR AGRAWAL" userId="S::purushotam.kumar@mnnit.ac.in::c256603d-cacf-4982-9a07-cf114a97896e" providerId="AD" clId="Web-{F1A75242-64EC-49A2-9C5A-A2F2670B0427}" dt="2020-10-30T18:29:36.941" v="207"/>
          <ac:grpSpMkLst>
            <pc:docMk/>
            <pc:sldMk cId="720276307" sldId="277"/>
            <ac:grpSpMk id="13" creationId="{6AA77711-03A4-44BD-9F84-2460C553CFC8}"/>
          </ac:grpSpMkLst>
        </pc:grpChg>
        <pc:grpChg chg="add">
          <ac:chgData name="PURUSHOTAM KUMAR AGRAWAL" userId="S::purushotam.kumar@mnnit.ac.in::c256603d-cacf-4982-9a07-cf114a97896e" providerId="AD" clId="Web-{F1A75242-64EC-49A2-9C5A-A2F2670B0427}" dt="2020-10-30T18:29:36.941" v="207"/>
          <ac:grpSpMkLst>
            <pc:docMk/>
            <pc:sldMk cId="720276307" sldId="277"/>
            <ac:grpSpMk id="27" creationId="{3D692DD2-3FFE-42A1-875B-C19FFA519840}"/>
          </ac:grpSpMkLst>
        </pc:grpChg>
        <pc:picChg chg="add mod ord">
          <ac:chgData name="PURUSHOTAM KUMAR AGRAWAL" userId="S::purushotam.kumar@mnnit.ac.in::c256603d-cacf-4982-9a07-cf114a97896e" providerId="AD" clId="Web-{F1A75242-64EC-49A2-9C5A-A2F2670B0427}" dt="2020-10-30T18:29:36.941" v="207"/>
          <ac:picMkLst>
            <pc:docMk/>
            <pc:sldMk cId="720276307" sldId="277"/>
            <ac:picMk id="3" creationId="{A81E5C4B-BC8D-4368-93F5-98D3085615E6}"/>
          </ac:picMkLst>
        </pc:picChg>
        <pc:picChg chg="mod">
          <ac:chgData name="PURUSHOTAM KUMAR AGRAWAL" userId="S::purushotam.kumar@mnnit.ac.in::c256603d-cacf-4982-9a07-cf114a97896e" providerId="AD" clId="Web-{F1A75242-64EC-49A2-9C5A-A2F2670B0427}" dt="2020-10-30T18:29:36.941" v="207"/>
          <ac:picMkLst>
            <pc:docMk/>
            <pc:sldMk cId="720276307" sldId="277"/>
            <ac:picMk id="5" creationId="{B2A7E0F1-7A30-49C6-9B3F-CA51DADBF4DB}"/>
          </ac:picMkLst>
        </pc:picChg>
        <pc:picChg chg="mod">
          <ac:chgData name="PURUSHOTAM KUMAR AGRAWAL" userId="S::purushotam.kumar@mnnit.ac.in::c256603d-cacf-4982-9a07-cf114a97896e" providerId="AD" clId="Web-{F1A75242-64EC-49A2-9C5A-A2F2670B0427}" dt="2020-10-30T18:29:36.941" v="207"/>
          <ac:picMkLst>
            <pc:docMk/>
            <pc:sldMk cId="720276307" sldId="277"/>
            <ac:picMk id="6" creationId="{9F580762-DA02-4652-9DA2-D940AD05F534}"/>
          </ac:picMkLst>
        </pc:picChg>
      </pc:sldChg>
      <pc:sldChg chg="addSp delSp modSp mod setBg">
        <pc:chgData name="PURUSHOTAM KUMAR AGRAWAL" userId="S::purushotam.kumar@mnnit.ac.in::c256603d-cacf-4982-9a07-cf114a97896e" providerId="AD" clId="Web-{F1A75242-64EC-49A2-9C5A-A2F2670B0427}" dt="2020-10-30T19:07:17.837" v="1410" actId="1076"/>
        <pc:sldMkLst>
          <pc:docMk/>
          <pc:sldMk cId="3279742915" sldId="278"/>
        </pc:sldMkLst>
        <pc:spChg chg="mod">
          <ac:chgData name="PURUSHOTAM KUMAR AGRAWAL" userId="S::purushotam.kumar@mnnit.ac.in::c256603d-cacf-4982-9a07-cf114a97896e" providerId="AD" clId="Web-{F1A75242-64EC-49A2-9C5A-A2F2670B0427}" dt="2020-10-30T18:56:24.779" v="995" actId="1076"/>
          <ac:spMkLst>
            <pc:docMk/>
            <pc:sldMk cId="3279742915" sldId="278"/>
            <ac:spMk id="2" creationId="{5CA847D2-2952-4732-B0EC-63F8170CE5A0}"/>
          </ac:spMkLst>
        </pc:spChg>
        <pc:spChg chg="del mod">
          <ac:chgData name="PURUSHOTAM KUMAR AGRAWAL" userId="S::purushotam.kumar@mnnit.ac.in::c256603d-cacf-4982-9a07-cf114a97896e" providerId="AD" clId="Web-{F1A75242-64EC-49A2-9C5A-A2F2670B0427}" dt="2020-10-30T18:53:20.652" v="942"/>
          <ac:spMkLst>
            <pc:docMk/>
            <pc:sldMk cId="3279742915" sldId="278"/>
            <ac:spMk id="10" creationId="{4947B40A-6E34-4EBB-AF7E-27A8C0F741F0}"/>
          </ac:spMkLst>
        </pc:spChg>
        <pc:spChg chg="del">
          <ac:chgData name="PURUSHOTAM KUMAR AGRAWAL" userId="S::purushotam.kumar@mnnit.ac.in::c256603d-cacf-4982-9a07-cf114a97896e" providerId="AD" clId="Web-{F1A75242-64EC-49A2-9C5A-A2F2670B0427}" dt="2020-10-30T18:49:46.382" v="558"/>
          <ac:spMkLst>
            <pc:docMk/>
            <pc:sldMk cId="3279742915" sldId="278"/>
            <ac:spMk id="13" creationId="{711EF733-4F4C-4335-ACA4-DCFC744DFDD8}"/>
          </ac:spMkLst>
        </pc:spChg>
        <pc:spChg chg="add">
          <ac:chgData name="PURUSHOTAM KUMAR AGRAWAL" userId="S::purushotam.kumar@mnnit.ac.in::c256603d-cacf-4982-9a07-cf114a97896e" providerId="AD" clId="Web-{F1A75242-64EC-49A2-9C5A-A2F2670B0427}" dt="2020-10-30T18:53:20.652" v="942"/>
          <ac:spMkLst>
            <pc:docMk/>
            <pc:sldMk cId="3279742915" sldId="278"/>
            <ac:spMk id="44" creationId="{F2E71B7E-BFF8-4843-B7D0-22045FFE3D84}"/>
          </ac:spMkLst>
        </pc:spChg>
        <pc:spChg chg="add">
          <ac:chgData name="PURUSHOTAM KUMAR AGRAWAL" userId="S::purushotam.kumar@mnnit.ac.in::c256603d-cacf-4982-9a07-cf114a97896e" providerId="AD" clId="Web-{F1A75242-64EC-49A2-9C5A-A2F2670B0427}" dt="2020-10-30T18:53:20.652" v="942"/>
          <ac:spMkLst>
            <pc:docMk/>
            <pc:sldMk cId="3279742915" sldId="278"/>
            <ac:spMk id="46" creationId="{332B447E-2E34-4E0E-9C81-372BC888A6C2}"/>
          </ac:spMkLst>
        </pc:spChg>
        <pc:spChg chg="add">
          <ac:chgData name="PURUSHOTAM KUMAR AGRAWAL" userId="S::purushotam.kumar@mnnit.ac.in::c256603d-cacf-4982-9a07-cf114a97896e" providerId="AD" clId="Web-{F1A75242-64EC-49A2-9C5A-A2F2670B0427}" dt="2020-10-30T18:53:20.652" v="942"/>
          <ac:spMkLst>
            <pc:docMk/>
            <pc:sldMk cId="3279742915" sldId="278"/>
            <ac:spMk id="48" creationId="{39A60F59-CC8F-44DB-B57D-EBA0C3A9E6AE}"/>
          </ac:spMkLst>
        </pc:spChg>
        <pc:spChg chg="add">
          <ac:chgData name="PURUSHOTAM KUMAR AGRAWAL" userId="S::purushotam.kumar@mnnit.ac.in::c256603d-cacf-4982-9a07-cf114a97896e" providerId="AD" clId="Web-{F1A75242-64EC-49A2-9C5A-A2F2670B0427}" dt="2020-10-30T18:53:20.652" v="942"/>
          <ac:spMkLst>
            <pc:docMk/>
            <pc:sldMk cId="3279742915" sldId="278"/>
            <ac:spMk id="50" creationId="{98235451-0514-46C2-AC4E-7D2141B34EAE}"/>
          </ac:spMkLst>
        </pc:spChg>
        <pc:spChg chg="add">
          <ac:chgData name="PURUSHOTAM KUMAR AGRAWAL" userId="S::purushotam.kumar@mnnit.ac.in::c256603d-cacf-4982-9a07-cf114a97896e" providerId="AD" clId="Web-{F1A75242-64EC-49A2-9C5A-A2F2670B0427}" dt="2020-10-30T18:53:20.652" v="942"/>
          <ac:spMkLst>
            <pc:docMk/>
            <pc:sldMk cId="3279742915" sldId="278"/>
            <ac:spMk id="52" creationId="{0CA83327-46BA-4C48-9DD0-FE3331ED2FE7}"/>
          </ac:spMkLst>
        </pc:spChg>
        <pc:spChg chg="add mod">
          <ac:chgData name="PURUSHOTAM KUMAR AGRAWAL" userId="S::purushotam.kumar@mnnit.ac.in::c256603d-cacf-4982-9a07-cf114a97896e" providerId="AD" clId="Web-{F1A75242-64EC-49A2-9C5A-A2F2670B0427}" dt="2020-10-30T19:06:23.680" v="1405" actId="20577"/>
          <ac:spMkLst>
            <pc:docMk/>
            <pc:sldMk cId="3279742915" sldId="278"/>
            <ac:spMk id="308" creationId="{D8489492-5D7D-4417-BC3D-B0D7ACCF1180}"/>
          </ac:spMkLst>
        </pc:spChg>
        <pc:grpChg chg="add">
          <ac:chgData name="PURUSHOTAM KUMAR AGRAWAL" userId="S::purushotam.kumar@mnnit.ac.in::c256603d-cacf-4982-9a07-cf114a97896e" providerId="AD" clId="Web-{F1A75242-64EC-49A2-9C5A-A2F2670B0427}" dt="2020-10-30T18:53:20.652" v="942"/>
          <ac:grpSpMkLst>
            <pc:docMk/>
            <pc:sldMk cId="3279742915" sldId="278"/>
            <ac:grpSpMk id="16" creationId="{4A96ED90-EC65-43A4-B2EF-AF696BAA5D66}"/>
          </ac:grpSpMkLst>
        </pc:grpChg>
        <pc:grpChg chg="add">
          <ac:chgData name="PURUSHOTAM KUMAR AGRAWAL" userId="S::purushotam.kumar@mnnit.ac.in::c256603d-cacf-4982-9a07-cf114a97896e" providerId="AD" clId="Web-{F1A75242-64EC-49A2-9C5A-A2F2670B0427}" dt="2020-10-30T18:53:20.652" v="942"/>
          <ac:grpSpMkLst>
            <pc:docMk/>
            <pc:sldMk cId="3279742915" sldId="278"/>
            <ac:grpSpMk id="30" creationId="{46BDB0DA-68E7-4684-91C5-5AB2BFED4AF0}"/>
          </ac:grpSpMkLst>
        </pc:grpChg>
        <pc:graphicFrameChg chg="add mod modGraphic">
          <ac:chgData name="PURUSHOTAM KUMAR AGRAWAL" userId="S::purushotam.kumar@mnnit.ac.in::c256603d-cacf-4982-9a07-cf114a97896e" providerId="AD" clId="Web-{F1A75242-64EC-49A2-9C5A-A2F2670B0427}" dt="2020-10-30T19:07:17.837" v="1410" actId="1076"/>
          <ac:graphicFrameMkLst>
            <pc:docMk/>
            <pc:sldMk cId="3279742915" sldId="278"/>
            <ac:graphicFrameMk id="12" creationId="{478B8899-3B43-453F-A7C8-83EC3E4AE004}"/>
          </ac:graphicFrameMkLst>
        </pc:graphicFrameChg>
      </pc:sldChg>
      <pc:sldChg chg="modSp">
        <pc:chgData name="PURUSHOTAM KUMAR AGRAWAL" userId="S::purushotam.kumar@mnnit.ac.in::c256603d-cacf-4982-9a07-cf114a97896e" providerId="AD" clId="Web-{F1A75242-64EC-49A2-9C5A-A2F2670B0427}" dt="2020-10-30T19:11:16.231" v="1614" actId="20577"/>
        <pc:sldMkLst>
          <pc:docMk/>
          <pc:sldMk cId="4056695337" sldId="279"/>
        </pc:sldMkLst>
        <pc:spChg chg="mod">
          <ac:chgData name="PURUSHOTAM KUMAR AGRAWAL" userId="S::purushotam.kumar@mnnit.ac.in::c256603d-cacf-4982-9a07-cf114a97896e" providerId="AD" clId="Web-{F1A75242-64EC-49A2-9C5A-A2F2670B0427}" dt="2020-10-30T19:09:06.760" v="1446" actId="20577"/>
          <ac:spMkLst>
            <pc:docMk/>
            <pc:sldMk cId="4056695337" sldId="279"/>
            <ac:spMk id="2" creationId="{86604BAC-E2AC-4E90-AF5A-D671FC7372DC}"/>
          </ac:spMkLst>
        </pc:spChg>
        <pc:spChg chg="mod">
          <ac:chgData name="PURUSHOTAM KUMAR AGRAWAL" userId="S::purushotam.kumar@mnnit.ac.in::c256603d-cacf-4982-9a07-cf114a97896e" providerId="AD" clId="Web-{F1A75242-64EC-49A2-9C5A-A2F2670B0427}" dt="2020-10-30T19:11:16.231" v="1614" actId="20577"/>
          <ac:spMkLst>
            <pc:docMk/>
            <pc:sldMk cId="4056695337" sldId="279"/>
            <ac:spMk id="3" creationId="{75D9EC31-1B11-4D5A-960B-300275B4E63B}"/>
          </ac:spMkLst>
        </pc:spChg>
      </pc:sldChg>
      <pc:sldChg chg="modSp">
        <pc:chgData name="PURUSHOTAM KUMAR AGRAWAL" userId="S::purushotam.kumar@mnnit.ac.in::c256603d-cacf-4982-9a07-cf114a97896e" providerId="AD" clId="Web-{F1A75242-64EC-49A2-9C5A-A2F2670B0427}" dt="2020-10-30T19:11:09.106" v="1568" actId="688"/>
        <pc:sldMkLst>
          <pc:docMk/>
          <pc:sldMk cId="4217755441" sldId="280"/>
        </pc:sldMkLst>
        <pc:picChg chg="mod">
          <ac:chgData name="PURUSHOTAM KUMAR AGRAWAL" userId="S::purushotam.kumar@mnnit.ac.in::c256603d-cacf-4982-9a07-cf114a97896e" providerId="AD" clId="Web-{F1A75242-64EC-49A2-9C5A-A2F2670B0427}" dt="2020-10-30T19:11:09.106" v="1568" actId="688"/>
          <ac:picMkLst>
            <pc:docMk/>
            <pc:sldMk cId="4217755441" sldId="280"/>
            <ac:picMk id="4" creationId="{0538FEA4-B38C-4741-874B-AFBAD495EB13}"/>
          </ac:picMkLst>
        </pc:picChg>
      </pc:sldChg>
      <pc:sldChg chg="modSp">
        <pc:chgData name="PURUSHOTAM KUMAR AGRAWAL" userId="S::purushotam.kumar@mnnit.ac.in::c256603d-cacf-4982-9a07-cf114a97896e" providerId="AD" clId="Web-{F1A75242-64EC-49A2-9C5A-A2F2670B0427}" dt="2020-10-30T18:33:40.086" v="363" actId="20577"/>
        <pc:sldMkLst>
          <pc:docMk/>
          <pc:sldMk cId="1020539961" sldId="281"/>
        </pc:sldMkLst>
        <pc:spChg chg="mod">
          <ac:chgData name="PURUSHOTAM KUMAR AGRAWAL" userId="S::purushotam.kumar@mnnit.ac.in::c256603d-cacf-4982-9a07-cf114a97896e" providerId="AD" clId="Web-{F1A75242-64EC-49A2-9C5A-A2F2670B0427}" dt="2020-10-30T18:33:40.086" v="363" actId="20577"/>
          <ac:spMkLst>
            <pc:docMk/>
            <pc:sldMk cId="1020539961" sldId="281"/>
            <ac:spMk id="3" creationId="{AB3B04B8-1DBD-41B4-92CF-E88A1EA09E58}"/>
          </ac:spMkLst>
        </pc:spChg>
      </pc:sldChg>
      <pc:sldChg chg="modSp">
        <pc:chgData name="PURUSHOTAM KUMAR AGRAWAL" userId="S::purushotam.kumar@mnnit.ac.in::c256603d-cacf-4982-9a07-cf114a97896e" providerId="AD" clId="Web-{F1A75242-64EC-49A2-9C5A-A2F2670B0427}" dt="2020-10-30T19:12:39.373" v="1633" actId="20577"/>
        <pc:sldMkLst>
          <pc:docMk/>
          <pc:sldMk cId="1033562958" sldId="282"/>
        </pc:sldMkLst>
        <pc:spChg chg="mod">
          <ac:chgData name="PURUSHOTAM KUMAR AGRAWAL" userId="S::purushotam.kumar@mnnit.ac.in::c256603d-cacf-4982-9a07-cf114a97896e" providerId="AD" clId="Web-{F1A75242-64EC-49A2-9C5A-A2F2670B0427}" dt="2020-10-30T19:12:39.373" v="1633" actId="20577"/>
          <ac:spMkLst>
            <pc:docMk/>
            <pc:sldMk cId="1033562958" sldId="282"/>
            <ac:spMk id="3" creationId="{93452BB0-CEF1-452B-9979-92EF4D597D54}"/>
          </ac:spMkLst>
        </pc:spChg>
      </pc:sldChg>
      <pc:sldChg chg="addSp delSp modSp">
        <pc:chgData name="PURUSHOTAM KUMAR AGRAWAL" userId="S::purushotam.kumar@mnnit.ac.in::c256603d-cacf-4982-9a07-cf114a97896e" providerId="AD" clId="Web-{F1A75242-64EC-49A2-9C5A-A2F2670B0427}" dt="2020-10-30T20:01:53.014" v="4111" actId="20577"/>
        <pc:sldMkLst>
          <pc:docMk/>
          <pc:sldMk cId="1532647766" sldId="285"/>
        </pc:sldMkLst>
        <pc:spChg chg="mod">
          <ac:chgData name="PURUSHOTAM KUMAR AGRAWAL" userId="S::purushotam.kumar@mnnit.ac.in::c256603d-cacf-4982-9a07-cf114a97896e" providerId="AD" clId="Web-{F1A75242-64EC-49A2-9C5A-A2F2670B0427}" dt="2020-10-30T19:18:37.957" v="1677" actId="20577"/>
          <ac:spMkLst>
            <pc:docMk/>
            <pc:sldMk cId="1532647766" sldId="285"/>
            <ac:spMk id="2" creationId="{58A92CB8-0A37-4938-A03B-D552DB45D9E1}"/>
          </ac:spMkLst>
        </pc:spChg>
        <pc:spChg chg="add mod">
          <ac:chgData name="PURUSHOTAM KUMAR AGRAWAL" userId="S::purushotam.kumar@mnnit.ac.in::c256603d-cacf-4982-9a07-cf114a97896e" providerId="AD" clId="Web-{F1A75242-64EC-49A2-9C5A-A2F2670B0427}" dt="2020-10-30T19:19:57.161" v="1729" actId="20577"/>
          <ac:spMkLst>
            <pc:docMk/>
            <pc:sldMk cId="1532647766" sldId="285"/>
            <ac:spMk id="8" creationId="{C51B2723-6515-4CF6-8246-F62F98E23FE7}"/>
          </ac:spMkLst>
        </pc:spChg>
        <pc:spChg chg="del">
          <ac:chgData name="PURUSHOTAM KUMAR AGRAWAL" userId="S::purushotam.kumar@mnnit.ac.in::c256603d-cacf-4982-9a07-cf114a97896e" providerId="AD" clId="Web-{F1A75242-64EC-49A2-9C5A-A2F2670B0427}" dt="2020-10-30T19:14:27.422" v="1637"/>
          <ac:spMkLst>
            <pc:docMk/>
            <pc:sldMk cId="1532647766" sldId="285"/>
            <ac:spMk id="9" creationId="{D95A76D5-B48E-4FE3-9DEE-4430A4C196BE}"/>
          </ac:spMkLst>
        </pc:spChg>
        <pc:spChg chg="add mod">
          <ac:chgData name="PURUSHOTAM KUMAR AGRAWAL" userId="S::purushotam.kumar@mnnit.ac.in::c256603d-cacf-4982-9a07-cf114a97896e" providerId="AD" clId="Web-{F1A75242-64EC-49A2-9C5A-A2F2670B0427}" dt="2020-10-30T19:20:56.256" v="1771" actId="1076"/>
          <ac:spMkLst>
            <pc:docMk/>
            <pc:sldMk cId="1532647766" sldId="285"/>
            <ac:spMk id="10" creationId="{93F60FE8-E115-492A-A561-27717534DF38}"/>
          </ac:spMkLst>
        </pc:spChg>
        <pc:spChg chg="add mod">
          <ac:chgData name="PURUSHOTAM KUMAR AGRAWAL" userId="S::purushotam.kumar@mnnit.ac.in::c256603d-cacf-4982-9a07-cf114a97896e" providerId="AD" clId="Web-{F1A75242-64EC-49A2-9C5A-A2F2670B0427}" dt="2020-10-30T20:01:53.014" v="4111" actId="20577"/>
          <ac:spMkLst>
            <pc:docMk/>
            <pc:sldMk cId="1532647766" sldId="285"/>
            <ac:spMk id="11" creationId="{3B49F44C-89B1-424A-976C-692719622248}"/>
          </ac:spMkLst>
        </pc:spChg>
        <pc:picChg chg="add mod">
          <ac:chgData name="PURUSHOTAM KUMAR AGRAWAL" userId="S::purushotam.kumar@mnnit.ac.in::c256603d-cacf-4982-9a07-cf114a97896e" providerId="AD" clId="Web-{F1A75242-64EC-49A2-9C5A-A2F2670B0427}" dt="2020-10-30T20:01:27.717" v="4075" actId="14100"/>
          <ac:picMkLst>
            <pc:docMk/>
            <pc:sldMk cId="1532647766" sldId="285"/>
            <ac:picMk id="3" creationId="{EB8897EF-B8A2-4CBF-AD93-04CBEAD5A770}"/>
          </ac:picMkLst>
        </pc:picChg>
        <pc:picChg chg="del">
          <ac:chgData name="PURUSHOTAM KUMAR AGRAWAL" userId="S::purushotam.kumar@mnnit.ac.in::c256603d-cacf-4982-9a07-cf114a97896e" providerId="AD" clId="Web-{F1A75242-64EC-49A2-9C5A-A2F2670B0427}" dt="2020-10-30T19:13:05.733" v="1635"/>
          <ac:picMkLst>
            <pc:docMk/>
            <pc:sldMk cId="1532647766" sldId="285"/>
            <ac:picMk id="4" creationId="{838566E3-E489-4996-B857-1028D380466F}"/>
          </ac:picMkLst>
        </pc:picChg>
        <pc:picChg chg="add del mod">
          <ac:chgData name="PURUSHOTAM KUMAR AGRAWAL" userId="S::purushotam.kumar@mnnit.ac.in::c256603d-cacf-4982-9a07-cf114a97896e" providerId="AD" clId="Web-{F1A75242-64EC-49A2-9C5A-A2F2670B0427}" dt="2020-10-30T19:15:47.782" v="1644"/>
          <ac:picMkLst>
            <pc:docMk/>
            <pc:sldMk cId="1532647766" sldId="285"/>
            <ac:picMk id="6" creationId="{E9954DD4-30D9-46F3-8D7A-2E699C6EF4DC}"/>
          </ac:picMkLst>
        </pc:picChg>
        <pc:picChg chg="add mod">
          <ac:chgData name="PURUSHOTAM KUMAR AGRAWAL" userId="S::purushotam.kumar@mnnit.ac.in::c256603d-cacf-4982-9a07-cf114a97896e" providerId="AD" clId="Web-{F1A75242-64EC-49A2-9C5A-A2F2670B0427}" dt="2020-10-30T20:01:23.935" v="4074" actId="14100"/>
          <ac:picMkLst>
            <pc:docMk/>
            <pc:sldMk cId="1532647766" sldId="285"/>
            <ac:picMk id="7" creationId="{D1583BBD-72BF-4F49-81E1-57DDABFFCB51}"/>
          </ac:picMkLst>
        </pc:picChg>
      </pc:sldChg>
      <pc:sldChg chg="modSp">
        <pc:chgData name="PURUSHOTAM KUMAR AGRAWAL" userId="S::purushotam.kumar@mnnit.ac.in::c256603d-cacf-4982-9a07-cf114a97896e" providerId="AD" clId="Web-{F1A75242-64EC-49A2-9C5A-A2F2670B0427}" dt="2020-10-30T20:05:23.548" v="4130" actId="20577"/>
        <pc:sldMkLst>
          <pc:docMk/>
          <pc:sldMk cId="405922615" sldId="286"/>
        </pc:sldMkLst>
        <pc:spChg chg="mod">
          <ac:chgData name="PURUSHOTAM KUMAR AGRAWAL" userId="S::purushotam.kumar@mnnit.ac.in::c256603d-cacf-4982-9a07-cf114a97896e" providerId="AD" clId="Web-{F1A75242-64EC-49A2-9C5A-A2F2670B0427}" dt="2020-10-30T20:05:23.548" v="4130" actId="20577"/>
          <ac:spMkLst>
            <pc:docMk/>
            <pc:sldMk cId="405922615" sldId="286"/>
            <ac:spMk id="3" creationId="{5956E8E1-84D4-419D-A6DE-574E0ADBDF94}"/>
          </ac:spMkLst>
        </pc:spChg>
      </pc:sldChg>
      <pc:sldChg chg="modSp">
        <pc:chgData name="PURUSHOTAM KUMAR AGRAWAL" userId="S::purushotam.kumar@mnnit.ac.in::c256603d-cacf-4982-9a07-cf114a97896e" providerId="AD" clId="Web-{F1A75242-64EC-49A2-9C5A-A2F2670B0427}" dt="2020-10-30T18:35:51.854" v="385" actId="20577"/>
        <pc:sldMkLst>
          <pc:docMk/>
          <pc:sldMk cId="915605354" sldId="287"/>
        </pc:sldMkLst>
        <pc:spChg chg="mod">
          <ac:chgData name="PURUSHOTAM KUMAR AGRAWAL" userId="S::purushotam.kumar@mnnit.ac.in::c256603d-cacf-4982-9a07-cf114a97896e" providerId="AD" clId="Web-{F1A75242-64EC-49A2-9C5A-A2F2670B0427}" dt="2020-10-30T18:34:19.586" v="367" actId="20577"/>
          <ac:spMkLst>
            <pc:docMk/>
            <pc:sldMk cId="915605354" sldId="287"/>
            <ac:spMk id="2" creationId="{B04B071D-F1F8-4082-A75D-347692CB95DE}"/>
          </ac:spMkLst>
        </pc:spChg>
        <pc:spChg chg="mod">
          <ac:chgData name="PURUSHOTAM KUMAR AGRAWAL" userId="S::purushotam.kumar@mnnit.ac.in::c256603d-cacf-4982-9a07-cf114a97896e" providerId="AD" clId="Web-{F1A75242-64EC-49A2-9C5A-A2F2670B0427}" dt="2020-10-30T18:35:51.854" v="385" actId="20577"/>
          <ac:spMkLst>
            <pc:docMk/>
            <pc:sldMk cId="915605354" sldId="287"/>
            <ac:spMk id="3" creationId="{8EDED323-3F1C-438D-8064-029BE5D95BD1}"/>
          </ac:spMkLst>
        </pc:spChg>
      </pc:sldChg>
      <pc:sldChg chg="addSp delSp modSp">
        <pc:chgData name="PURUSHOTAM KUMAR AGRAWAL" userId="S::purushotam.kumar@mnnit.ac.in::c256603d-cacf-4982-9a07-cf114a97896e" providerId="AD" clId="Web-{F1A75242-64EC-49A2-9C5A-A2F2670B0427}" dt="2020-10-30T19:39:42.743" v="3377" actId="14100"/>
        <pc:sldMkLst>
          <pc:docMk/>
          <pc:sldMk cId="1945854842" sldId="288"/>
        </pc:sldMkLst>
        <pc:spChg chg="mod">
          <ac:chgData name="PURUSHOTAM KUMAR AGRAWAL" userId="S::purushotam.kumar@mnnit.ac.in::c256603d-cacf-4982-9a07-cf114a97896e" providerId="AD" clId="Web-{F1A75242-64EC-49A2-9C5A-A2F2670B0427}" dt="2020-10-30T19:39:16.586" v="3371" actId="20577"/>
          <ac:spMkLst>
            <pc:docMk/>
            <pc:sldMk cId="1945854842" sldId="288"/>
            <ac:spMk id="2" creationId="{6962CC52-39CE-43B4-B273-1726C868D366}"/>
          </ac:spMkLst>
        </pc:spChg>
        <pc:spChg chg="add del mod">
          <ac:chgData name="PURUSHOTAM KUMAR AGRAWAL" userId="S::purushotam.kumar@mnnit.ac.in::c256603d-cacf-4982-9a07-cf114a97896e" providerId="AD" clId="Web-{F1A75242-64EC-49A2-9C5A-A2F2670B0427}" dt="2020-10-30T19:39:42.743" v="3377" actId="14100"/>
          <ac:spMkLst>
            <pc:docMk/>
            <pc:sldMk cId="1945854842" sldId="288"/>
            <ac:spMk id="3" creationId="{EF12B3CE-AB57-42C0-BB3C-7C2EFAB233BB}"/>
          </ac:spMkLst>
        </pc:spChg>
        <pc:picChg chg="add del mod ord">
          <ac:chgData name="PURUSHOTAM KUMAR AGRAWAL" userId="S::purushotam.kumar@mnnit.ac.in::c256603d-cacf-4982-9a07-cf114a97896e" providerId="AD" clId="Web-{F1A75242-64EC-49A2-9C5A-A2F2670B0427}" dt="2020-10-30T19:32:12.126" v="2703"/>
          <ac:picMkLst>
            <pc:docMk/>
            <pc:sldMk cId="1945854842" sldId="288"/>
            <ac:picMk id="4" creationId="{2B7C7183-6390-4746-A7D1-CDADFE23D6F8}"/>
          </ac:picMkLst>
        </pc:picChg>
        <pc:picChg chg="add del mod ord">
          <ac:chgData name="PURUSHOTAM KUMAR AGRAWAL" userId="S::purushotam.kumar@mnnit.ac.in::c256603d-cacf-4982-9a07-cf114a97896e" providerId="AD" clId="Web-{F1A75242-64EC-49A2-9C5A-A2F2670B0427}" dt="2020-10-30T19:32:24.173" v="2705"/>
          <ac:picMkLst>
            <pc:docMk/>
            <pc:sldMk cId="1945854842" sldId="288"/>
            <ac:picMk id="5" creationId="{5C604933-CD75-4E3A-9B93-115AB79AEDAF}"/>
          </ac:picMkLst>
        </pc:picChg>
        <pc:picChg chg="add mod">
          <ac:chgData name="PURUSHOTAM KUMAR AGRAWAL" userId="S::purushotam.kumar@mnnit.ac.in::c256603d-cacf-4982-9a07-cf114a97896e" providerId="AD" clId="Web-{F1A75242-64EC-49A2-9C5A-A2F2670B0427}" dt="2020-10-30T19:39:22.789" v="3374" actId="1076"/>
          <ac:picMkLst>
            <pc:docMk/>
            <pc:sldMk cId="1945854842" sldId="288"/>
            <ac:picMk id="6" creationId="{9613C8FC-646E-44C6-A37B-70F342DA2716}"/>
          </ac:picMkLst>
        </pc:picChg>
      </pc:sldChg>
      <pc:sldChg chg="addSp delSp modSp add replId">
        <pc:chgData name="PURUSHOTAM KUMAR AGRAWAL" userId="S::purushotam.kumar@mnnit.ac.in::c256603d-cacf-4982-9a07-cf114a97896e" providerId="AD" clId="Web-{F1A75242-64EC-49A2-9C5A-A2F2670B0427}" dt="2020-10-30T19:49:50.846" v="3749" actId="20577"/>
        <pc:sldMkLst>
          <pc:docMk/>
          <pc:sldMk cId="736386465" sldId="289"/>
        </pc:sldMkLst>
        <pc:spChg chg="mod">
          <ac:chgData name="PURUSHOTAM KUMAR AGRAWAL" userId="S::purushotam.kumar@mnnit.ac.in::c256603d-cacf-4982-9a07-cf114a97896e" providerId="AD" clId="Web-{F1A75242-64EC-49A2-9C5A-A2F2670B0427}" dt="2020-10-30T19:44:18.310" v="3545" actId="20577"/>
          <ac:spMkLst>
            <pc:docMk/>
            <pc:sldMk cId="736386465" sldId="289"/>
            <ac:spMk id="2" creationId="{6962CC52-39CE-43B4-B273-1726C868D366}"/>
          </ac:spMkLst>
        </pc:spChg>
        <pc:spChg chg="mod">
          <ac:chgData name="PURUSHOTAM KUMAR AGRAWAL" userId="S::purushotam.kumar@mnnit.ac.in::c256603d-cacf-4982-9a07-cf114a97896e" providerId="AD" clId="Web-{F1A75242-64EC-49A2-9C5A-A2F2670B0427}" dt="2020-10-30T19:49:50.846" v="3749" actId="20577"/>
          <ac:spMkLst>
            <pc:docMk/>
            <pc:sldMk cId="736386465" sldId="289"/>
            <ac:spMk id="3" creationId="{EF12B3CE-AB57-42C0-BB3C-7C2EFAB233BB}"/>
          </ac:spMkLst>
        </pc:spChg>
        <pc:picChg chg="add del mod">
          <ac:chgData name="PURUSHOTAM KUMAR AGRAWAL" userId="S::purushotam.kumar@mnnit.ac.in::c256603d-cacf-4982-9a07-cf114a97896e" providerId="AD" clId="Web-{F1A75242-64EC-49A2-9C5A-A2F2670B0427}" dt="2020-10-30T19:42:55.261" v="3511"/>
          <ac:picMkLst>
            <pc:docMk/>
            <pc:sldMk cId="736386465" sldId="289"/>
            <ac:picMk id="4" creationId="{127640E9-BD1F-46E0-87D7-C833086D2B97}"/>
          </ac:picMkLst>
        </pc:picChg>
        <pc:picChg chg="add del mod">
          <ac:chgData name="PURUSHOTAM KUMAR AGRAWAL" userId="S::purushotam.kumar@mnnit.ac.in::c256603d-cacf-4982-9a07-cf114a97896e" providerId="AD" clId="Web-{F1A75242-64EC-49A2-9C5A-A2F2670B0427}" dt="2020-10-30T19:42:53.605" v="3510"/>
          <ac:picMkLst>
            <pc:docMk/>
            <pc:sldMk cId="736386465" sldId="289"/>
            <ac:picMk id="5" creationId="{A4269EFC-BFB3-416D-A94E-DCF4662E8D44}"/>
          </ac:picMkLst>
        </pc:picChg>
        <pc:picChg chg="del">
          <ac:chgData name="PURUSHOTAM KUMAR AGRAWAL" userId="S::purushotam.kumar@mnnit.ac.in::c256603d-cacf-4982-9a07-cf114a97896e" providerId="AD" clId="Web-{F1A75242-64EC-49A2-9C5A-A2F2670B0427}" dt="2020-10-30T19:40:37.822" v="3410"/>
          <ac:picMkLst>
            <pc:docMk/>
            <pc:sldMk cId="736386465" sldId="289"/>
            <ac:picMk id="6" creationId="{9613C8FC-646E-44C6-A37B-70F342DA2716}"/>
          </ac:picMkLst>
        </pc:picChg>
        <pc:picChg chg="add del mod">
          <ac:chgData name="PURUSHOTAM KUMAR AGRAWAL" userId="S::purushotam.kumar@mnnit.ac.in::c256603d-cacf-4982-9a07-cf114a97896e" providerId="AD" clId="Web-{F1A75242-64EC-49A2-9C5A-A2F2670B0427}" dt="2020-10-30T19:42:50.839" v="3509"/>
          <ac:picMkLst>
            <pc:docMk/>
            <pc:sldMk cId="736386465" sldId="289"/>
            <ac:picMk id="7" creationId="{8295C96F-8733-4C4A-9E79-8F44DE62887A}"/>
          </ac:picMkLst>
        </pc:picChg>
        <pc:picChg chg="add mod">
          <ac:chgData name="PURUSHOTAM KUMAR AGRAWAL" userId="S::purushotam.kumar@mnnit.ac.in::c256603d-cacf-4982-9a07-cf114a97896e" providerId="AD" clId="Web-{F1A75242-64EC-49A2-9C5A-A2F2670B0427}" dt="2020-10-30T19:44:07.528" v="3542" actId="1076"/>
          <ac:picMkLst>
            <pc:docMk/>
            <pc:sldMk cId="736386465" sldId="289"/>
            <ac:picMk id="8" creationId="{A5949B60-FC2D-4188-B22D-B2C77703DD83}"/>
          </ac:picMkLst>
        </pc:picChg>
      </pc:sldChg>
      <pc:sldChg chg="addSp delSp modSp add replId">
        <pc:chgData name="PURUSHOTAM KUMAR AGRAWAL" userId="S::purushotam.kumar@mnnit.ac.in::c256603d-cacf-4982-9a07-cf114a97896e" providerId="AD" clId="Web-{F1A75242-64EC-49A2-9C5A-A2F2670B0427}" dt="2020-10-30T20:00:50.607" v="4073" actId="20577"/>
        <pc:sldMkLst>
          <pc:docMk/>
          <pc:sldMk cId="2952523268" sldId="290"/>
        </pc:sldMkLst>
        <pc:spChg chg="mod">
          <ac:chgData name="PURUSHOTAM KUMAR AGRAWAL" userId="S::purushotam.kumar@mnnit.ac.in::c256603d-cacf-4982-9a07-cf114a97896e" providerId="AD" clId="Web-{F1A75242-64EC-49A2-9C5A-A2F2670B0427}" dt="2020-10-30T19:53:50.084" v="3889" actId="14100"/>
          <ac:spMkLst>
            <pc:docMk/>
            <pc:sldMk cId="2952523268" sldId="290"/>
            <ac:spMk id="2" creationId="{6962CC52-39CE-43B4-B273-1726C868D366}"/>
          </ac:spMkLst>
        </pc:spChg>
        <pc:spChg chg="mod">
          <ac:chgData name="PURUSHOTAM KUMAR AGRAWAL" userId="S::purushotam.kumar@mnnit.ac.in::c256603d-cacf-4982-9a07-cf114a97896e" providerId="AD" clId="Web-{F1A75242-64EC-49A2-9C5A-A2F2670B0427}" dt="2020-10-30T20:00:50.607" v="4073" actId="20577"/>
          <ac:spMkLst>
            <pc:docMk/>
            <pc:sldMk cId="2952523268" sldId="290"/>
            <ac:spMk id="3" creationId="{EF12B3CE-AB57-42C0-BB3C-7C2EFAB233BB}"/>
          </ac:spMkLst>
        </pc:spChg>
        <pc:picChg chg="add del mod">
          <ac:chgData name="PURUSHOTAM KUMAR AGRAWAL" userId="S::purushotam.kumar@mnnit.ac.in::c256603d-cacf-4982-9a07-cf114a97896e" providerId="AD" clId="Web-{F1A75242-64EC-49A2-9C5A-A2F2670B0427}" dt="2020-10-30T19:52:14.911" v="3857"/>
          <ac:picMkLst>
            <pc:docMk/>
            <pc:sldMk cId="2952523268" sldId="290"/>
            <ac:picMk id="4" creationId="{0B78E613-0F38-47C0-A6EC-3D5B17DFD31F}"/>
          </ac:picMkLst>
        </pc:picChg>
        <pc:picChg chg="add del mod">
          <ac:chgData name="PURUSHOTAM KUMAR AGRAWAL" userId="S::purushotam.kumar@mnnit.ac.in::c256603d-cacf-4982-9a07-cf114a97896e" providerId="AD" clId="Web-{F1A75242-64EC-49A2-9C5A-A2F2670B0427}" dt="2020-10-30T19:53:14.506" v="3863"/>
          <ac:picMkLst>
            <pc:docMk/>
            <pc:sldMk cId="2952523268" sldId="290"/>
            <ac:picMk id="5" creationId="{697B3A04-5D9A-4198-AAA2-51A80C536F78}"/>
          </ac:picMkLst>
        </pc:picChg>
        <pc:picChg chg="add mod">
          <ac:chgData name="PURUSHOTAM KUMAR AGRAWAL" userId="S::purushotam.kumar@mnnit.ac.in::c256603d-cacf-4982-9a07-cf114a97896e" providerId="AD" clId="Web-{F1A75242-64EC-49A2-9C5A-A2F2670B0427}" dt="2020-10-30T19:53:55.600" v="3890" actId="1076"/>
          <ac:picMkLst>
            <pc:docMk/>
            <pc:sldMk cId="2952523268" sldId="290"/>
            <ac:picMk id="6" creationId="{BD04089A-702D-4F53-B316-8A7024936A96}"/>
          </ac:picMkLst>
        </pc:picChg>
        <pc:picChg chg="add mod">
          <ac:chgData name="PURUSHOTAM KUMAR AGRAWAL" userId="S::purushotam.kumar@mnnit.ac.in::c256603d-cacf-4982-9a07-cf114a97896e" providerId="AD" clId="Web-{F1A75242-64EC-49A2-9C5A-A2F2670B0427}" dt="2020-10-30T19:57:00.462" v="3907" actId="1076"/>
          <ac:picMkLst>
            <pc:docMk/>
            <pc:sldMk cId="2952523268" sldId="290"/>
            <ac:picMk id="7" creationId="{5BBA0195-4677-4F80-812C-0E6E3E9D0217}"/>
          </ac:picMkLst>
        </pc:picChg>
        <pc:picChg chg="del">
          <ac:chgData name="PURUSHOTAM KUMAR AGRAWAL" userId="S::purushotam.kumar@mnnit.ac.in::c256603d-cacf-4982-9a07-cf114a97896e" providerId="AD" clId="Web-{F1A75242-64EC-49A2-9C5A-A2F2670B0427}" dt="2020-10-30T19:51:23.504" v="3848"/>
          <ac:picMkLst>
            <pc:docMk/>
            <pc:sldMk cId="2952523268" sldId="290"/>
            <ac:picMk id="8" creationId="{A5949B60-FC2D-4188-B22D-B2C77703DD83}"/>
          </ac:picMkLst>
        </pc:picChg>
        <pc:picChg chg="add mod">
          <ac:chgData name="PURUSHOTAM KUMAR AGRAWAL" userId="S::purushotam.kumar@mnnit.ac.in::c256603d-cacf-4982-9a07-cf114a97896e" providerId="AD" clId="Web-{F1A75242-64EC-49A2-9C5A-A2F2670B0427}" dt="2020-10-30T19:55:26.398" v="3898" actId="14100"/>
          <ac:picMkLst>
            <pc:docMk/>
            <pc:sldMk cId="2952523268" sldId="290"/>
            <ac:picMk id="10" creationId="{671C3946-958D-4E62-9C1D-12E0885902A5}"/>
          </ac:picMkLst>
        </pc:picChg>
        <pc:picChg chg="add del mod">
          <ac:chgData name="PURUSHOTAM KUMAR AGRAWAL" userId="S::purushotam.kumar@mnnit.ac.in::c256603d-cacf-4982-9a07-cf114a97896e" providerId="AD" clId="Web-{F1A75242-64EC-49A2-9C5A-A2F2670B0427}" dt="2020-10-30T19:56:29.149" v="3903"/>
          <ac:picMkLst>
            <pc:docMk/>
            <pc:sldMk cId="2952523268" sldId="290"/>
            <ac:picMk id="11" creationId="{AB1FBF55-11AA-4669-8E9C-A268FCA9C05E}"/>
          </ac:picMkLst>
        </pc:picChg>
        <pc:picChg chg="add mod">
          <ac:chgData name="PURUSHOTAM KUMAR AGRAWAL" userId="S::purushotam.kumar@mnnit.ac.in::c256603d-cacf-4982-9a07-cf114a97896e" providerId="AD" clId="Web-{F1A75242-64EC-49A2-9C5A-A2F2670B0427}" dt="2020-10-30T19:57:05.494" v="3908" actId="1076"/>
          <ac:picMkLst>
            <pc:docMk/>
            <pc:sldMk cId="2952523268" sldId="290"/>
            <ac:picMk id="12" creationId="{659545F5-C322-48DA-8CB9-DB4D89FCE55B}"/>
          </ac:picMkLst>
        </pc:picChg>
      </pc:sldChg>
      <pc:sldChg chg="addSp delSp modSp add replId">
        <pc:chgData name="PURUSHOTAM KUMAR AGRAWAL" userId="S::purushotam.kumar@mnnit.ac.in::c256603d-cacf-4982-9a07-cf114a97896e" providerId="AD" clId="Web-{F1A75242-64EC-49A2-9C5A-A2F2670B0427}" dt="2020-10-30T20:13:06.243" v="4411" actId="1076"/>
        <pc:sldMkLst>
          <pc:docMk/>
          <pc:sldMk cId="1044609732" sldId="291"/>
        </pc:sldMkLst>
        <pc:spChg chg="mod">
          <ac:chgData name="PURUSHOTAM KUMAR AGRAWAL" userId="S::purushotam.kumar@mnnit.ac.in::c256603d-cacf-4982-9a07-cf114a97896e" providerId="AD" clId="Web-{F1A75242-64EC-49A2-9C5A-A2F2670B0427}" dt="2020-10-30T20:08:37.161" v="4256" actId="20577"/>
          <ac:spMkLst>
            <pc:docMk/>
            <pc:sldMk cId="1044609732" sldId="291"/>
            <ac:spMk id="2" creationId="{6962CC52-39CE-43B4-B273-1726C868D366}"/>
          </ac:spMkLst>
        </pc:spChg>
        <pc:spChg chg="del mod">
          <ac:chgData name="PURUSHOTAM KUMAR AGRAWAL" userId="S::purushotam.kumar@mnnit.ac.in::c256603d-cacf-4982-9a07-cf114a97896e" providerId="AD" clId="Web-{F1A75242-64EC-49A2-9C5A-A2F2670B0427}" dt="2020-10-30T20:07:12.597" v="4139"/>
          <ac:spMkLst>
            <pc:docMk/>
            <pc:sldMk cId="1044609732" sldId="291"/>
            <ac:spMk id="3" creationId="{EF12B3CE-AB57-42C0-BB3C-7C2EFAB233BB}"/>
          </ac:spMkLst>
        </pc:spChg>
        <pc:spChg chg="add mod">
          <ac:chgData name="PURUSHOTAM KUMAR AGRAWAL" userId="S::purushotam.kumar@mnnit.ac.in::c256603d-cacf-4982-9a07-cf114a97896e" providerId="AD" clId="Web-{F1A75242-64EC-49A2-9C5A-A2F2670B0427}" dt="2020-10-30T20:13:06.243" v="4411" actId="1076"/>
          <ac:spMkLst>
            <pc:docMk/>
            <pc:sldMk cId="1044609732" sldId="291"/>
            <ac:spMk id="5" creationId="{7B7E652D-FE67-408B-A0D9-ED6B6F4B0721}"/>
          </ac:spMkLst>
        </pc:spChg>
        <pc:picChg chg="del">
          <ac:chgData name="PURUSHOTAM KUMAR AGRAWAL" userId="S::purushotam.kumar@mnnit.ac.in::c256603d-cacf-4982-9a07-cf114a97896e" providerId="AD" clId="Web-{F1A75242-64EC-49A2-9C5A-A2F2670B0427}" dt="2020-10-30T20:07:41.066" v="4143"/>
          <ac:picMkLst>
            <pc:docMk/>
            <pc:sldMk cId="1044609732" sldId="291"/>
            <ac:picMk id="6" creationId="{BD04089A-702D-4F53-B316-8A7024936A96}"/>
          </ac:picMkLst>
        </pc:picChg>
        <pc:picChg chg="del">
          <ac:chgData name="PURUSHOTAM KUMAR AGRAWAL" userId="S::purushotam.kumar@mnnit.ac.in::c256603d-cacf-4982-9a07-cf114a97896e" providerId="AD" clId="Web-{F1A75242-64EC-49A2-9C5A-A2F2670B0427}" dt="2020-10-30T20:07:36.504" v="4141"/>
          <ac:picMkLst>
            <pc:docMk/>
            <pc:sldMk cId="1044609732" sldId="291"/>
            <ac:picMk id="7" creationId="{5BBA0195-4677-4F80-812C-0E6E3E9D0217}"/>
          </ac:picMkLst>
        </pc:picChg>
        <pc:picChg chg="del">
          <ac:chgData name="PURUSHOTAM KUMAR AGRAWAL" userId="S::purushotam.kumar@mnnit.ac.in::c256603d-cacf-4982-9a07-cf114a97896e" providerId="AD" clId="Web-{F1A75242-64EC-49A2-9C5A-A2F2670B0427}" dt="2020-10-30T20:07:15.722" v="4140"/>
          <ac:picMkLst>
            <pc:docMk/>
            <pc:sldMk cId="1044609732" sldId="291"/>
            <ac:picMk id="10" creationId="{671C3946-958D-4E62-9C1D-12E0885902A5}"/>
          </ac:picMkLst>
        </pc:picChg>
        <pc:picChg chg="del">
          <ac:chgData name="PURUSHOTAM KUMAR AGRAWAL" userId="S::purushotam.kumar@mnnit.ac.in::c256603d-cacf-4982-9a07-cf114a97896e" providerId="AD" clId="Web-{F1A75242-64EC-49A2-9C5A-A2F2670B0427}" dt="2020-10-30T20:07:39.316" v="4142"/>
          <ac:picMkLst>
            <pc:docMk/>
            <pc:sldMk cId="1044609732" sldId="291"/>
            <ac:picMk id="12" creationId="{659545F5-C322-48DA-8CB9-DB4D89FCE55B}"/>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7FD95D-156D-4321-9F84-829D838A2D9D}"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764DE3F8-9B09-4EAA-A6BC-BC39B3C8C00F}">
      <dgm:prSet/>
      <dgm:spPr/>
      <dgm:t>
        <a:bodyPr/>
        <a:lstStyle/>
        <a:p>
          <a:pPr rtl="0"/>
          <a:r>
            <a:rPr lang="en-US" dirty="0"/>
            <a:t>The brightness of the light will depend on the surrounding light and adjust accordingly.</a:t>
          </a:r>
          <a:r>
            <a:rPr lang="en-US" dirty="0">
              <a:latin typeface="Century Gothic" panose="020B0502020202020204"/>
            </a:rPr>
            <a:t> </a:t>
          </a:r>
          <a:endParaRPr lang="en-US"/>
        </a:p>
      </dgm:t>
    </dgm:pt>
    <dgm:pt modelId="{13B87FA9-1EAF-4C14-8801-B27ED840B96B}" type="parTrans" cxnId="{31438203-AB11-4155-AA73-9299A3FDC31F}">
      <dgm:prSet/>
      <dgm:spPr/>
      <dgm:t>
        <a:bodyPr/>
        <a:lstStyle/>
        <a:p>
          <a:endParaRPr lang="en-US"/>
        </a:p>
      </dgm:t>
    </dgm:pt>
    <dgm:pt modelId="{51BE71C6-D4D7-4BA3-821F-6596EC1E2E19}" type="sibTrans" cxnId="{31438203-AB11-4155-AA73-9299A3FDC31F}">
      <dgm:prSet/>
      <dgm:spPr/>
      <dgm:t>
        <a:bodyPr/>
        <a:lstStyle/>
        <a:p>
          <a:endParaRPr lang="en-US"/>
        </a:p>
      </dgm:t>
    </dgm:pt>
    <dgm:pt modelId="{3D898F5C-2991-49BF-806B-1DEE0E4672DA}">
      <dgm:prSet/>
      <dgm:spPr/>
      <dgm:t>
        <a:bodyPr/>
        <a:lstStyle/>
        <a:p>
          <a:pPr rtl="0"/>
          <a:r>
            <a:rPr lang="en-US" dirty="0"/>
            <a:t>The speed of fan is controlled by temperature as well as the no. Of people inside.</a:t>
          </a:r>
        </a:p>
      </dgm:t>
    </dgm:pt>
    <dgm:pt modelId="{F8DF4533-B250-40CB-AB15-049EDFE39D4C}" type="parTrans" cxnId="{F837987C-DC64-4DE4-AFA4-6CFF518E5B74}">
      <dgm:prSet/>
      <dgm:spPr/>
      <dgm:t>
        <a:bodyPr/>
        <a:lstStyle/>
        <a:p>
          <a:endParaRPr lang="en-US"/>
        </a:p>
      </dgm:t>
    </dgm:pt>
    <dgm:pt modelId="{25E631E9-4D95-46DC-88DB-6854A2E31DF1}" type="sibTrans" cxnId="{F837987C-DC64-4DE4-AFA4-6CFF518E5B74}">
      <dgm:prSet/>
      <dgm:spPr/>
      <dgm:t>
        <a:bodyPr/>
        <a:lstStyle/>
        <a:p>
          <a:endParaRPr lang="en-US"/>
        </a:p>
      </dgm:t>
    </dgm:pt>
    <dgm:pt modelId="{88BBCEDE-AB66-4921-96D0-EEC67CBA0CA7}" type="pres">
      <dgm:prSet presAssocID="{B67FD95D-156D-4321-9F84-829D838A2D9D}" presName="root" presStyleCnt="0">
        <dgm:presLayoutVars>
          <dgm:dir/>
          <dgm:resizeHandles val="exact"/>
        </dgm:presLayoutVars>
      </dgm:prSet>
      <dgm:spPr/>
    </dgm:pt>
    <dgm:pt modelId="{F515A062-851F-4A92-A190-C4B56CDE3925}" type="pres">
      <dgm:prSet presAssocID="{764DE3F8-9B09-4EAA-A6BC-BC39B3C8C00F}" presName="compNode" presStyleCnt="0"/>
      <dgm:spPr/>
    </dgm:pt>
    <dgm:pt modelId="{7585B2C8-0317-420F-B0F2-ACA86D0D5B31}" type="pres">
      <dgm:prSet presAssocID="{764DE3F8-9B09-4EAA-A6BC-BC39B3C8C00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n"/>
        </a:ext>
      </dgm:extLst>
    </dgm:pt>
    <dgm:pt modelId="{DB3C37BC-75B2-42EE-8280-B41BFC2BD89B}" type="pres">
      <dgm:prSet presAssocID="{764DE3F8-9B09-4EAA-A6BC-BC39B3C8C00F}" presName="spaceRect" presStyleCnt="0"/>
      <dgm:spPr/>
    </dgm:pt>
    <dgm:pt modelId="{D4E27F41-F1E6-4DEE-ACED-587422F7B93D}" type="pres">
      <dgm:prSet presAssocID="{764DE3F8-9B09-4EAA-A6BC-BC39B3C8C00F}" presName="textRect" presStyleLbl="revTx" presStyleIdx="0" presStyleCnt="2">
        <dgm:presLayoutVars>
          <dgm:chMax val="1"/>
          <dgm:chPref val="1"/>
        </dgm:presLayoutVars>
      </dgm:prSet>
      <dgm:spPr/>
    </dgm:pt>
    <dgm:pt modelId="{B96BABCF-30E4-4205-AC14-B304B1F7D822}" type="pres">
      <dgm:prSet presAssocID="{51BE71C6-D4D7-4BA3-821F-6596EC1E2E19}" presName="sibTrans" presStyleCnt="0"/>
      <dgm:spPr/>
    </dgm:pt>
    <dgm:pt modelId="{0C8A73F3-EEAE-4BC8-8F28-B8B8A7DA2D75}" type="pres">
      <dgm:prSet presAssocID="{3D898F5C-2991-49BF-806B-1DEE0E4672DA}" presName="compNode" presStyleCnt="0"/>
      <dgm:spPr/>
    </dgm:pt>
    <dgm:pt modelId="{DF9A45E3-70AE-472C-9163-5A4511193FFA}" type="pres">
      <dgm:prSet presAssocID="{3D898F5C-2991-49BF-806B-1DEE0E4672D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w Temperature"/>
        </a:ext>
      </dgm:extLst>
    </dgm:pt>
    <dgm:pt modelId="{1DD9DF13-94CF-4C47-B60D-7205DE278247}" type="pres">
      <dgm:prSet presAssocID="{3D898F5C-2991-49BF-806B-1DEE0E4672DA}" presName="spaceRect" presStyleCnt="0"/>
      <dgm:spPr/>
    </dgm:pt>
    <dgm:pt modelId="{BB82AFA8-FF1A-43DE-BADC-41EDEC66E708}" type="pres">
      <dgm:prSet presAssocID="{3D898F5C-2991-49BF-806B-1DEE0E4672DA}" presName="textRect" presStyleLbl="revTx" presStyleIdx="1" presStyleCnt="2">
        <dgm:presLayoutVars>
          <dgm:chMax val="1"/>
          <dgm:chPref val="1"/>
        </dgm:presLayoutVars>
      </dgm:prSet>
      <dgm:spPr/>
    </dgm:pt>
  </dgm:ptLst>
  <dgm:cxnLst>
    <dgm:cxn modelId="{65DB5503-817D-449A-9C97-1EE5964E8A8D}" type="presOf" srcId="{B67FD95D-156D-4321-9F84-829D838A2D9D}" destId="{88BBCEDE-AB66-4921-96D0-EEC67CBA0CA7}" srcOrd="0" destOrd="0" presId="urn:microsoft.com/office/officeart/2018/2/layout/IconLabelList"/>
    <dgm:cxn modelId="{31438203-AB11-4155-AA73-9299A3FDC31F}" srcId="{B67FD95D-156D-4321-9F84-829D838A2D9D}" destId="{764DE3F8-9B09-4EAA-A6BC-BC39B3C8C00F}" srcOrd="0" destOrd="0" parTransId="{13B87FA9-1EAF-4C14-8801-B27ED840B96B}" sibTransId="{51BE71C6-D4D7-4BA3-821F-6596EC1E2E19}"/>
    <dgm:cxn modelId="{5A7E7B79-FD3F-4689-A88D-8862C4A76BD6}" type="presOf" srcId="{3D898F5C-2991-49BF-806B-1DEE0E4672DA}" destId="{BB82AFA8-FF1A-43DE-BADC-41EDEC66E708}" srcOrd="0" destOrd="0" presId="urn:microsoft.com/office/officeart/2018/2/layout/IconLabelList"/>
    <dgm:cxn modelId="{E4F3517B-6A40-468C-BCDC-7AA4569F8761}" type="presOf" srcId="{764DE3F8-9B09-4EAA-A6BC-BC39B3C8C00F}" destId="{D4E27F41-F1E6-4DEE-ACED-587422F7B93D}" srcOrd="0" destOrd="0" presId="urn:microsoft.com/office/officeart/2018/2/layout/IconLabelList"/>
    <dgm:cxn modelId="{F837987C-DC64-4DE4-AFA4-6CFF518E5B74}" srcId="{B67FD95D-156D-4321-9F84-829D838A2D9D}" destId="{3D898F5C-2991-49BF-806B-1DEE0E4672DA}" srcOrd="1" destOrd="0" parTransId="{F8DF4533-B250-40CB-AB15-049EDFE39D4C}" sibTransId="{25E631E9-4D95-46DC-88DB-6854A2E31DF1}"/>
    <dgm:cxn modelId="{55BA6F65-C644-4091-B542-D68F95781051}" type="presParOf" srcId="{88BBCEDE-AB66-4921-96D0-EEC67CBA0CA7}" destId="{F515A062-851F-4A92-A190-C4B56CDE3925}" srcOrd="0" destOrd="0" presId="urn:microsoft.com/office/officeart/2018/2/layout/IconLabelList"/>
    <dgm:cxn modelId="{D4C5238D-00AC-461C-905B-AA1AA9277F27}" type="presParOf" srcId="{F515A062-851F-4A92-A190-C4B56CDE3925}" destId="{7585B2C8-0317-420F-B0F2-ACA86D0D5B31}" srcOrd="0" destOrd="0" presId="urn:microsoft.com/office/officeart/2018/2/layout/IconLabelList"/>
    <dgm:cxn modelId="{26012D99-D219-418F-ACAD-C5B208EEDE7E}" type="presParOf" srcId="{F515A062-851F-4A92-A190-C4B56CDE3925}" destId="{DB3C37BC-75B2-42EE-8280-B41BFC2BD89B}" srcOrd="1" destOrd="0" presId="urn:microsoft.com/office/officeart/2018/2/layout/IconLabelList"/>
    <dgm:cxn modelId="{B6FD28B9-2482-47B6-8B0E-A278103C9FE9}" type="presParOf" srcId="{F515A062-851F-4A92-A190-C4B56CDE3925}" destId="{D4E27F41-F1E6-4DEE-ACED-587422F7B93D}" srcOrd="2" destOrd="0" presId="urn:microsoft.com/office/officeart/2018/2/layout/IconLabelList"/>
    <dgm:cxn modelId="{DEB6B95E-B19A-430F-B953-5591CBB76F0E}" type="presParOf" srcId="{88BBCEDE-AB66-4921-96D0-EEC67CBA0CA7}" destId="{B96BABCF-30E4-4205-AC14-B304B1F7D822}" srcOrd="1" destOrd="0" presId="urn:microsoft.com/office/officeart/2018/2/layout/IconLabelList"/>
    <dgm:cxn modelId="{DF1C0F59-62F1-401F-BDAB-6A8CF1D2FD08}" type="presParOf" srcId="{88BBCEDE-AB66-4921-96D0-EEC67CBA0CA7}" destId="{0C8A73F3-EEAE-4BC8-8F28-B8B8A7DA2D75}" srcOrd="2" destOrd="0" presId="urn:microsoft.com/office/officeart/2018/2/layout/IconLabelList"/>
    <dgm:cxn modelId="{3F36E31D-3C26-4F6C-AD91-6FECFA170587}" type="presParOf" srcId="{0C8A73F3-EEAE-4BC8-8F28-B8B8A7DA2D75}" destId="{DF9A45E3-70AE-472C-9163-5A4511193FFA}" srcOrd="0" destOrd="0" presId="urn:microsoft.com/office/officeart/2018/2/layout/IconLabelList"/>
    <dgm:cxn modelId="{642FC587-0BBD-4525-8D80-476EE0D1E0C8}" type="presParOf" srcId="{0C8A73F3-EEAE-4BC8-8F28-B8B8A7DA2D75}" destId="{1DD9DF13-94CF-4C47-B60D-7205DE278247}" srcOrd="1" destOrd="0" presId="urn:microsoft.com/office/officeart/2018/2/layout/IconLabelList"/>
    <dgm:cxn modelId="{7E83F2C3-CCD6-489B-BF63-9039362EE23E}" type="presParOf" srcId="{0C8A73F3-EEAE-4BC8-8F28-B8B8A7DA2D75}" destId="{BB82AFA8-FF1A-43DE-BADC-41EDEC66E70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85B2C8-0317-420F-B0F2-ACA86D0D5B31}">
      <dsp:nvSpPr>
        <dsp:cNvPr id="0" name=""/>
        <dsp:cNvSpPr/>
      </dsp:nvSpPr>
      <dsp:spPr>
        <a:xfrm>
          <a:off x="1695274" y="102840"/>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4E27F41-F1E6-4DEE-ACED-587422F7B93D}">
      <dsp:nvSpPr>
        <dsp:cNvPr id="0" name=""/>
        <dsp:cNvSpPr/>
      </dsp:nvSpPr>
      <dsp:spPr>
        <a:xfrm>
          <a:off x="507274" y="2517336"/>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rtl="0">
            <a:lnSpc>
              <a:spcPct val="90000"/>
            </a:lnSpc>
            <a:spcBef>
              <a:spcPct val="0"/>
            </a:spcBef>
            <a:spcAft>
              <a:spcPct val="35000"/>
            </a:spcAft>
            <a:buNone/>
          </a:pPr>
          <a:r>
            <a:rPr lang="en-US" sz="1700" kern="1200" dirty="0"/>
            <a:t>The brightness of the light will depend on the surrounding light and adjust accordingly.</a:t>
          </a:r>
          <a:r>
            <a:rPr lang="en-US" sz="1700" kern="1200" dirty="0">
              <a:latin typeface="Century Gothic" panose="020B0502020202020204"/>
            </a:rPr>
            <a:t> </a:t>
          </a:r>
          <a:endParaRPr lang="en-US" sz="1700" kern="1200"/>
        </a:p>
      </dsp:txBody>
      <dsp:txXfrm>
        <a:off x="507274" y="2517336"/>
        <a:ext cx="4320000" cy="720000"/>
      </dsp:txXfrm>
    </dsp:sp>
    <dsp:sp modelId="{DF9A45E3-70AE-472C-9163-5A4511193FFA}">
      <dsp:nvSpPr>
        <dsp:cNvPr id="0" name=""/>
        <dsp:cNvSpPr/>
      </dsp:nvSpPr>
      <dsp:spPr>
        <a:xfrm>
          <a:off x="6771274" y="102840"/>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B82AFA8-FF1A-43DE-BADC-41EDEC66E708}">
      <dsp:nvSpPr>
        <dsp:cNvPr id="0" name=""/>
        <dsp:cNvSpPr/>
      </dsp:nvSpPr>
      <dsp:spPr>
        <a:xfrm>
          <a:off x="5583274" y="2517336"/>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rtl="0">
            <a:lnSpc>
              <a:spcPct val="90000"/>
            </a:lnSpc>
            <a:spcBef>
              <a:spcPct val="0"/>
            </a:spcBef>
            <a:spcAft>
              <a:spcPct val="35000"/>
            </a:spcAft>
            <a:buNone/>
          </a:pPr>
          <a:r>
            <a:rPr lang="en-US" sz="1700" kern="1200" dirty="0"/>
            <a:t>The speed of fan is controlled by temperature as well as the no. Of people inside.</a:t>
          </a:r>
        </a:p>
      </dsp:txBody>
      <dsp:txXfrm>
        <a:off x="5583274" y="2517336"/>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40BB816-636F-4C40-9EC7-A3BA365B89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7CE0D02-F780-4697-9A30-3F10F4D67C8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99885C-64C6-4202-8B65-38170DBD673D}" type="datetimeFigureOut">
              <a:rPr lang="en-US" smtClean="0"/>
              <a:t>10/30/2020</a:t>
            </a:fld>
            <a:endParaRPr lang="en-US" dirty="0"/>
          </a:p>
        </p:txBody>
      </p:sp>
      <p:sp>
        <p:nvSpPr>
          <p:cNvPr id="4" name="Footer Placeholder 3">
            <a:extLst>
              <a:ext uri="{FF2B5EF4-FFF2-40B4-BE49-F238E27FC236}">
                <a16:creationId xmlns:a16="http://schemas.microsoft.com/office/drawing/2014/main" id="{E50C7536-00AB-4C14-90D3-7D88603F2A5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FDBC111-E561-48D6-9DB3-85F8BE552B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1AA4D1-BF1D-4260-B442-EBD7859EC5F1}" type="slidenum">
              <a:rPr lang="en-US" smtClean="0"/>
              <a:t>‹#›</a:t>
            </a:fld>
            <a:endParaRPr lang="en-US" dirty="0"/>
          </a:p>
        </p:txBody>
      </p:sp>
    </p:spTree>
    <p:extLst>
      <p:ext uri="{BB962C8B-B14F-4D97-AF65-F5344CB8AC3E}">
        <p14:creationId xmlns:p14="http://schemas.microsoft.com/office/powerpoint/2010/main" val="6911460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49326-15A5-4041-B3F6-1CB1FE840753}" type="datetimeFigureOut">
              <a:rPr lang="en-US" smtClean="0"/>
              <a:t>10/30/2020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D39BA2-F127-4DB1-B8FD-D5A70CC3E01B}" type="slidenum">
              <a:rPr lang="en-US" smtClean="0"/>
              <a:t>‹#›</a:t>
            </a:fld>
            <a:endParaRPr lang="en-US" dirty="0"/>
          </a:p>
        </p:txBody>
      </p:sp>
    </p:spTree>
    <p:extLst>
      <p:ext uri="{BB962C8B-B14F-4D97-AF65-F5344CB8AC3E}">
        <p14:creationId xmlns:p14="http://schemas.microsoft.com/office/powerpoint/2010/main" val="4002405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D39BA2-F127-4DB1-B8FD-D5A70CC3E01B}" type="slidenum">
              <a:rPr lang="en-US" smtClean="0"/>
              <a:t>1</a:t>
            </a:fld>
            <a:endParaRPr lang="en-US" dirty="0"/>
          </a:p>
        </p:txBody>
      </p:sp>
    </p:spTree>
    <p:extLst>
      <p:ext uri="{BB962C8B-B14F-4D97-AF65-F5344CB8AC3E}">
        <p14:creationId xmlns:p14="http://schemas.microsoft.com/office/powerpoint/2010/main" val="2738549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D39BA2-F127-4DB1-B8FD-D5A70CC3E01B}" type="slidenum">
              <a:rPr lang="en-US" smtClean="0"/>
              <a:t>24</a:t>
            </a:fld>
            <a:endParaRPr lang="en-US" dirty="0"/>
          </a:p>
        </p:txBody>
      </p:sp>
    </p:spTree>
    <p:extLst>
      <p:ext uri="{BB962C8B-B14F-4D97-AF65-F5344CB8AC3E}">
        <p14:creationId xmlns:p14="http://schemas.microsoft.com/office/powerpoint/2010/main" val="4083598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275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8892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95960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1375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40453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3380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1321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913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1431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4390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5651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8928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2232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5293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4066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5432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10/30/2020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952317"/>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hyperlink" Target="https://drive.google.com/file/d/1bLGRmuULi8YRJYoRXBn6cKdC1BCQCqnP/view?usp=sharing" TargetMode="External"/><Relationship Id="rId2" Type="http://schemas.openxmlformats.org/officeDocument/2006/relationships/hyperlink" Target="https://drive.google.com/file/d/1iFxr3tqwKu9YNrI9UMCkAWApByVDH-Q7/view?usp=sharin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spots">
            <a:extLst>
              <a:ext uri="{FF2B5EF4-FFF2-40B4-BE49-F238E27FC236}">
                <a16:creationId xmlns:a16="http://schemas.microsoft.com/office/drawing/2014/main" id="{1A23FE0C-9A67-334E-9B7F-83AA9CF636A8}"/>
              </a:ext>
            </a:extLst>
          </p:cNvPr>
          <p:cNvPicPr>
            <a:picLocks noChangeAspect="1"/>
          </p:cNvPicPr>
          <p:nvPr/>
        </p:nvPicPr>
        <p:blipFill rotWithShape="1">
          <a:blip r:embed="rId3" cstate="print">
            <a:alphaModFix amt="40000"/>
            <a:extLst>
              <a:ext uri="{28A0092B-C50C-407E-A947-70E740481C1C}">
                <a14:useLocalDpi xmlns:a14="http://schemas.microsoft.com/office/drawing/2010/main"/>
              </a:ext>
            </a:extLst>
          </a:blip>
          <a:srcRect/>
          <a:stretch/>
        </p:blipFill>
        <p:spPr>
          <a:xfrm>
            <a:off x="1757" y="-3504"/>
            <a:ext cx="12192000" cy="6857990"/>
          </a:xfrm>
          <a:prstGeom prst="rect">
            <a:avLst/>
          </a:prstGeom>
          <a:ln>
            <a:solidFill>
              <a:schemeClr val="bg2"/>
            </a:solidFill>
          </a:ln>
        </p:spPr>
      </p:pic>
      <p:sp>
        <p:nvSpPr>
          <p:cNvPr id="2" name="Title 1">
            <a:extLst>
              <a:ext uri="{FF2B5EF4-FFF2-40B4-BE49-F238E27FC236}">
                <a16:creationId xmlns:a16="http://schemas.microsoft.com/office/drawing/2014/main" id="{F266081D-517B-5D43-A7B4-E67DDEDC0B31}"/>
              </a:ext>
            </a:extLst>
          </p:cNvPr>
          <p:cNvSpPr>
            <a:spLocks noGrp="1"/>
          </p:cNvSpPr>
          <p:nvPr>
            <p:ph type="ctrTitle"/>
          </p:nvPr>
        </p:nvSpPr>
        <p:spPr>
          <a:xfrm>
            <a:off x="877039" y="444260"/>
            <a:ext cx="10629898" cy="2532567"/>
          </a:xfrm>
        </p:spPr>
        <p:txBody>
          <a:bodyPr vert="horz" lIns="91440" tIns="45720" rIns="91440" bIns="45720" rtlCol="0" anchor="t">
            <a:normAutofit/>
          </a:bodyPr>
          <a:lstStyle/>
          <a:p>
            <a:pPr algn="ctr"/>
            <a:r>
              <a:rPr lang="en-US" sz="6600" b="1" dirty="0">
                <a:solidFill>
                  <a:schemeClr val="accent3">
                    <a:lumMod val="75000"/>
                  </a:schemeClr>
                </a:solidFill>
              </a:rPr>
              <a:t>Home Automation</a:t>
            </a:r>
            <a:br>
              <a:rPr lang="en-US" sz="6600" b="1" dirty="0">
                <a:solidFill>
                  <a:schemeClr val="accent3">
                    <a:lumMod val="75000"/>
                  </a:schemeClr>
                </a:solidFill>
              </a:rPr>
            </a:br>
            <a:r>
              <a:rPr lang="en-US" sz="2500" b="1" dirty="0">
                <a:solidFill>
                  <a:schemeClr val="accent3">
                    <a:lumMod val="75000"/>
                  </a:schemeClr>
                </a:solidFill>
              </a:rPr>
              <a:t> </a:t>
            </a:r>
            <a:br>
              <a:rPr lang="en-US" sz="6600" b="1" dirty="0"/>
            </a:br>
            <a:r>
              <a:rPr lang="en-US" sz="4500" b="1" dirty="0">
                <a:solidFill>
                  <a:schemeClr val="accent3">
                    <a:lumMod val="75000"/>
                  </a:schemeClr>
                </a:solidFill>
              </a:rPr>
              <a:t>By:- !ABHIMANYU</a:t>
            </a:r>
            <a:endParaRPr lang="en-US" sz="4500" dirty="0">
              <a:solidFill>
                <a:schemeClr val="accent3">
                  <a:lumMod val="75000"/>
                </a:schemeClr>
              </a:solidFill>
            </a:endParaRPr>
          </a:p>
        </p:txBody>
      </p:sp>
      <p:sp>
        <p:nvSpPr>
          <p:cNvPr id="13" name="Subtitle 12">
            <a:extLst>
              <a:ext uri="{FF2B5EF4-FFF2-40B4-BE49-F238E27FC236}">
                <a16:creationId xmlns:a16="http://schemas.microsoft.com/office/drawing/2014/main" id="{F05262DB-6398-4AF9-96A3-041CFB112303}"/>
              </a:ext>
            </a:extLst>
          </p:cNvPr>
          <p:cNvSpPr>
            <a:spLocks noGrp="1"/>
          </p:cNvSpPr>
          <p:nvPr>
            <p:ph type="subTitle" idx="1"/>
          </p:nvPr>
        </p:nvSpPr>
        <p:spPr>
          <a:xfrm>
            <a:off x="2589213" y="2922700"/>
            <a:ext cx="8915399" cy="2980962"/>
          </a:xfrm>
        </p:spPr>
        <p:txBody>
          <a:bodyPr>
            <a:normAutofit/>
          </a:bodyPr>
          <a:lstStyle/>
          <a:p>
            <a:r>
              <a:rPr lang="en-US" sz="2400" dirty="0">
                <a:solidFill>
                  <a:schemeClr val="accent4">
                    <a:lumMod val="40000"/>
                    <a:lumOff val="60000"/>
                  </a:schemeClr>
                </a:solidFill>
              </a:rPr>
              <a:t>Members:-</a:t>
            </a:r>
          </a:p>
          <a:p>
            <a:pPr marL="285750" indent="-285750">
              <a:buFont typeface="Arial" charset="2"/>
              <a:buChar char="•"/>
            </a:pPr>
            <a:r>
              <a:rPr lang="en-US" sz="2400" dirty="0">
                <a:solidFill>
                  <a:schemeClr val="accent4">
                    <a:lumMod val="40000"/>
                    <a:lumOff val="60000"/>
                  </a:schemeClr>
                </a:solidFill>
                <a:ea typeface="+mn-lt"/>
                <a:cs typeface="+mn-lt"/>
              </a:rPr>
              <a:t>PURUSHOTAM KUMAR AGRAWAL</a:t>
            </a:r>
          </a:p>
          <a:p>
            <a:pPr marL="285750" indent="-285750">
              <a:buFont typeface="Arial" charset="2"/>
              <a:buChar char="•"/>
            </a:pPr>
            <a:r>
              <a:rPr lang="en-US" sz="2400" dirty="0">
                <a:solidFill>
                  <a:schemeClr val="accent4">
                    <a:lumMod val="40000"/>
                    <a:lumOff val="60000"/>
                  </a:schemeClr>
                </a:solidFill>
                <a:ea typeface="+mn-lt"/>
                <a:cs typeface="+mn-lt"/>
              </a:rPr>
              <a:t>PRABHJOUT SINGH ARORA</a:t>
            </a:r>
          </a:p>
          <a:p>
            <a:pPr marL="285750" indent="-285750">
              <a:buFont typeface="Arial" charset="2"/>
              <a:buChar char="•"/>
            </a:pPr>
            <a:r>
              <a:rPr lang="en-US" sz="2400" dirty="0">
                <a:solidFill>
                  <a:schemeClr val="accent4">
                    <a:lumMod val="40000"/>
                    <a:lumOff val="60000"/>
                  </a:schemeClr>
                </a:solidFill>
              </a:rPr>
              <a:t>RIYA KUMARI</a:t>
            </a:r>
          </a:p>
          <a:p>
            <a:pPr marL="285750" indent="-285750">
              <a:buFont typeface="Arial" charset="2"/>
              <a:buChar char="•"/>
            </a:pPr>
            <a:r>
              <a:rPr lang="en-US" sz="2400" dirty="0">
                <a:solidFill>
                  <a:schemeClr val="accent4">
                    <a:lumMod val="40000"/>
                    <a:lumOff val="60000"/>
                  </a:schemeClr>
                </a:solidFill>
              </a:rPr>
              <a:t>HARSH KUMAR SINGH</a:t>
            </a:r>
          </a:p>
          <a:p>
            <a:pPr marL="285750" indent="-285750">
              <a:buFont typeface="Arial" charset="2"/>
              <a:buChar char="•"/>
            </a:pPr>
            <a:r>
              <a:rPr lang="en-US" sz="2400" dirty="0">
                <a:solidFill>
                  <a:schemeClr val="accent4">
                    <a:lumMod val="40000"/>
                    <a:lumOff val="60000"/>
                  </a:schemeClr>
                </a:solidFill>
              </a:rPr>
              <a:t>SATENDRA SINGH PATEL</a:t>
            </a:r>
          </a:p>
          <a:p>
            <a:pPr marL="285750" indent="-285750">
              <a:buFont typeface="Arial" charset="2"/>
              <a:buChar char="•"/>
            </a:pPr>
            <a:endParaRPr lang="en-US" dirty="0"/>
          </a:p>
          <a:p>
            <a:pPr marL="285750" indent="-285750">
              <a:buFont typeface="Arial" charset="2"/>
              <a:buChar char="•"/>
            </a:pPr>
            <a:endParaRPr lang="en-US" dirty="0"/>
          </a:p>
          <a:p>
            <a:pPr marL="285750" indent="-285750">
              <a:buFont typeface="Arial" charset="2"/>
              <a:buChar char="•"/>
            </a:pPr>
            <a:endParaRPr lang="en-US" dirty="0"/>
          </a:p>
        </p:txBody>
      </p:sp>
      <p:sp>
        <p:nvSpPr>
          <p:cNvPr id="57" name="Rectangle 56">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59"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312941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4A96ED90-EC65-43A4-B2EF-AF696BAA5D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accent1">
              <a:lumMod val="75000"/>
              <a:alpha val="40000"/>
            </a:schemeClr>
          </a:solidFill>
        </p:grpSpPr>
        <p:sp>
          <p:nvSpPr>
            <p:cNvPr id="17" name="Freeform 11">
              <a:extLst>
                <a:ext uri="{FF2B5EF4-FFF2-40B4-BE49-F238E27FC236}">
                  <a16:creationId xmlns:a16="http://schemas.microsoft.com/office/drawing/2014/main" id="{453429D0-CB53-4C03-878C-43C31F27ED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8" name="Freeform 12">
              <a:extLst>
                <a:ext uri="{FF2B5EF4-FFF2-40B4-BE49-F238E27FC236}">
                  <a16:creationId xmlns:a16="http://schemas.microsoft.com/office/drawing/2014/main" id="{AE3C0F14-CFB2-422D-8C27-C059000570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9" name="Freeform 13">
              <a:extLst>
                <a:ext uri="{FF2B5EF4-FFF2-40B4-BE49-F238E27FC236}">
                  <a16:creationId xmlns:a16="http://schemas.microsoft.com/office/drawing/2014/main" id="{1166A2CB-8B53-43A6-9BA2-C7CC6CF299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0" name="Freeform 14">
              <a:extLst>
                <a:ext uri="{FF2B5EF4-FFF2-40B4-BE49-F238E27FC236}">
                  <a16:creationId xmlns:a16="http://schemas.microsoft.com/office/drawing/2014/main" id="{23C00B90-9276-4889-9254-D7DD9B956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1" name="Freeform 15">
              <a:extLst>
                <a:ext uri="{FF2B5EF4-FFF2-40B4-BE49-F238E27FC236}">
                  <a16:creationId xmlns:a16="http://schemas.microsoft.com/office/drawing/2014/main" id="{782B4B58-2BD8-44A1-BC1B-24CF171D53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2" name="Freeform 16">
              <a:extLst>
                <a:ext uri="{FF2B5EF4-FFF2-40B4-BE49-F238E27FC236}">
                  <a16:creationId xmlns:a16="http://schemas.microsoft.com/office/drawing/2014/main" id="{087DFB3F-163E-427B-AD97-4D959AFA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3" name="Freeform 17">
              <a:extLst>
                <a:ext uri="{FF2B5EF4-FFF2-40B4-BE49-F238E27FC236}">
                  <a16:creationId xmlns:a16="http://schemas.microsoft.com/office/drawing/2014/main" id="{3947E116-0E5F-4151-A266-838DCF74F3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4" name="Freeform 18">
              <a:extLst>
                <a:ext uri="{FF2B5EF4-FFF2-40B4-BE49-F238E27FC236}">
                  <a16:creationId xmlns:a16="http://schemas.microsoft.com/office/drawing/2014/main" id="{34E22B53-0CCD-4425-982E-FBD7A5AE5A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5" name="Freeform 19">
              <a:extLst>
                <a:ext uri="{FF2B5EF4-FFF2-40B4-BE49-F238E27FC236}">
                  <a16:creationId xmlns:a16="http://schemas.microsoft.com/office/drawing/2014/main" id="{71418348-352C-405D-843F-02F759C1AA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6" name="Freeform 20">
              <a:extLst>
                <a:ext uri="{FF2B5EF4-FFF2-40B4-BE49-F238E27FC236}">
                  <a16:creationId xmlns:a16="http://schemas.microsoft.com/office/drawing/2014/main" id="{D1D24C79-C716-4FA6-A27A-067085270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7" name="Freeform 21">
              <a:extLst>
                <a:ext uri="{FF2B5EF4-FFF2-40B4-BE49-F238E27FC236}">
                  <a16:creationId xmlns:a16="http://schemas.microsoft.com/office/drawing/2014/main" id="{C55C2DE1-DCCA-4C79-B04A-781D1A3D9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8" name="Freeform 22">
              <a:extLst>
                <a:ext uri="{FF2B5EF4-FFF2-40B4-BE49-F238E27FC236}">
                  <a16:creationId xmlns:a16="http://schemas.microsoft.com/office/drawing/2014/main" id="{C776F50F-14F4-475E-BCB7-17FC0785B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30" name="Group 29">
            <a:extLst>
              <a:ext uri="{FF2B5EF4-FFF2-40B4-BE49-F238E27FC236}">
                <a16:creationId xmlns:a16="http://schemas.microsoft.com/office/drawing/2014/main" id="{46BDB0DA-68E7-4684-91C5-5AB2BFED4A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0"/>
            <a:ext cx="2356675" cy="6853284"/>
            <a:chOff x="6627813" y="195452"/>
            <a:chExt cx="1952625" cy="5678299"/>
          </a:xfrm>
          <a:solidFill>
            <a:schemeClr val="accent1"/>
          </a:solidFill>
        </p:grpSpPr>
        <p:sp>
          <p:nvSpPr>
            <p:cNvPr id="31" name="Freeform 27">
              <a:extLst>
                <a:ext uri="{FF2B5EF4-FFF2-40B4-BE49-F238E27FC236}">
                  <a16:creationId xmlns:a16="http://schemas.microsoft.com/office/drawing/2014/main" id="{9E72399C-BBC0-42A8-9748-4797554BEA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32" name="Freeform 28">
              <a:extLst>
                <a:ext uri="{FF2B5EF4-FFF2-40B4-BE49-F238E27FC236}">
                  <a16:creationId xmlns:a16="http://schemas.microsoft.com/office/drawing/2014/main" id="{48E248AF-3631-45B1-92F0-E06A965A1D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3" name="Freeform 29">
              <a:extLst>
                <a:ext uri="{FF2B5EF4-FFF2-40B4-BE49-F238E27FC236}">
                  <a16:creationId xmlns:a16="http://schemas.microsoft.com/office/drawing/2014/main" id="{C4D7FC8C-56F5-4922-A71A-33D64A292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4" name="Freeform 30">
              <a:extLst>
                <a:ext uri="{FF2B5EF4-FFF2-40B4-BE49-F238E27FC236}">
                  <a16:creationId xmlns:a16="http://schemas.microsoft.com/office/drawing/2014/main" id="{B7F89C0C-EB85-419D-BB93-0206A2AFE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5" name="Freeform 31">
              <a:extLst>
                <a:ext uri="{FF2B5EF4-FFF2-40B4-BE49-F238E27FC236}">
                  <a16:creationId xmlns:a16="http://schemas.microsoft.com/office/drawing/2014/main" id="{80ABA0D9-57B4-44A9-8807-4FE17D254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6" name="Freeform 32">
              <a:extLst>
                <a:ext uri="{FF2B5EF4-FFF2-40B4-BE49-F238E27FC236}">
                  <a16:creationId xmlns:a16="http://schemas.microsoft.com/office/drawing/2014/main" id="{253C3D53-3C3B-4D58-A8FC-8D700F94DF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7" name="Freeform 33">
              <a:extLst>
                <a:ext uri="{FF2B5EF4-FFF2-40B4-BE49-F238E27FC236}">
                  <a16:creationId xmlns:a16="http://schemas.microsoft.com/office/drawing/2014/main" id="{EFA8FD5A-A185-4336-8F88-913947E4AF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8" name="Freeform 34">
              <a:extLst>
                <a:ext uri="{FF2B5EF4-FFF2-40B4-BE49-F238E27FC236}">
                  <a16:creationId xmlns:a16="http://schemas.microsoft.com/office/drawing/2014/main" id="{376A1771-7E82-4933-B181-ABB739D1C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9" name="Freeform 35">
              <a:extLst>
                <a:ext uri="{FF2B5EF4-FFF2-40B4-BE49-F238E27FC236}">
                  <a16:creationId xmlns:a16="http://schemas.microsoft.com/office/drawing/2014/main" id="{9F2DAC55-7895-49FE-AC9C-A8E7013BE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40" name="Freeform 36">
              <a:extLst>
                <a:ext uri="{FF2B5EF4-FFF2-40B4-BE49-F238E27FC236}">
                  <a16:creationId xmlns:a16="http://schemas.microsoft.com/office/drawing/2014/main" id="{4C22408E-5BCB-4876-A3FA-64F1AF28F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41" name="Freeform 37">
              <a:extLst>
                <a:ext uri="{FF2B5EF4-FFF2-40B4-BE49-F238E27FC236}">
                  <a16:creationId xmlns:a16="http://schemas.microsoft.com/office/drawing/2014/main" id="{0F3149B3-9646-40F8-8C00-2D571CB08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42" name="Freeform 38">
              <a:extLst>
                <a:ext uri="{FF2B5EF4-FFF2-40B4-BE49-F238E27FC236}">
                  <a16:creationId xmlns:a16="http://schemas.microsoft.com/office/drawing/2014/main" id="{76F045BD-A98B-4E02-83F2-FFB1A89EAF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4" name="Rectangle 43">
            <a:extLst>
              <a:ext uri="{FF2B5EF4-FFF2-40B4-BE49-F238E27FC236}">
                <a16:creationId xmlns:a16="http://schemas.microsoft.com/office/drawing/2014/main" id="{F2E71B7E-BFF8-4843-B7D0-22045FFE3D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6" name="Freeform 11">
            <a:extLst>
              <a:ext uri="{FF2B5EF4-FFF2-40B4-BE49-F238E27FC236}">
                <a16:creationId xmlns:a16="http://schemas.microsoft.com/office/drawing/2014/main" id="{332B447E-2E34-4E0E-9C81-372BC888A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8" name="Rectangle 47">
            <a:extLst>
              <a:ext uri="{FF2B5EF4-FFF2-40B4-BE49-F238E27FC236}">
                <a16:creationId xmlns:a16="http://schemas.microsoft.com/office/drawing/2014/main" id="{39A60F59-CC8F-44DB-B57D-EBA0C3A9E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A847D2-2952-4732-B0EC-63F8170CE5A0}"/>
              </a:ext>
            </a:extLst>
          </p:cNvPr>
          <p:cNvSpPr>
            <a:spLocks noGrp="1"/>
          </p:cNvSpPr>
          <p:nvPr>
            <p:ph type="title"/>
          </p:nvPr>
        </p:nvSpPr>
        <p:spPr>
          <a:xfrm>
            <a:off x="1727662" y="691345"/>
            <a:ext cx="10049173" cy="1280890"/>
          </a:xfrm>
        </p:spPr>
        <p:txBody>
          <a:bodyPr vert="horz" lIns="91440" tIns="45720" rIns="91440" bIns="45720" rtlCol="0" anchor="t">
            <a:normAutofit/>
          </a:bodyPr>
          <a:lstStyle/>
          <a:p>
            <a:r>
              <a:rPr lang="en-US" sz="3300" dirty="0"/>
              <a:t>Controlling Bulb Brightness And Speed of the Fan</a:t>
            </a:r>
          </a:p>
        </p:txBody>
      </p:sp>
      <p:sp>
        <p:nvSpPr>
          <p:cNvPr id="50" name="Rectangle 49">
            <a:extLst>
              <a:ext uri="{FF2B5EF4-FFF2-40B4-BE49-F238E27FC236}">
                <a16:creationId xmlns:a16="http://schemas.microsoft.com/office/drawing/2014/main" id="{98235451-0514-46C2-AC4E-7D2141B34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2" name="Freeform 11">
            <a:extLst>
              <a:ext uri="{FF2B5EF4-FFF2-40B4-BE49-F238E27FC236}">
                <a16:creationId xmlns:a16="http://schemas.microsoft.com/office/drawing/2014/main" id="{0CA83327-46BA-4C48-9DD0-FE3331ED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12" name="Content Placeholder 9">
            <a:extLst>
              <a:ext uri="{FF2B5EF4-FFF2-40B4-BE49-F238E27FC236}">
                <a16:creationId xmlns:a16="http://schemas.microsoft.com/office/drawing/2014/main" id="{478B8899-3B43-453F-A7C8-83EC3E4AE004}"/>
              </a:ext>
            </a:extLst>
          </p:cNvPr>
          <p:cNvGraphicFramePr>
            <a:graphicFrameLocks noGrp="1"/>
          </p:cNvGraphicFramePr>
          <p:nvPr>
            <p:ph sz="half" idx="1"/>
            <p:extLst>
              <p:ext uri="{D42A27DB-BD31-4B8C-83A1-F6EECF244321}">
                <p14:modId xmlns:p14="http://schemas.microsoft.com/office/powerpoint/2010/main" val="2445751231"/>
              </p:ext>
            </p:extLst>
          </p:nvPr>
        </p:nvGraphicFramePr>
        <p:xfrm>
          <a:off x="1324251" y="1573041"/>
          <a:ext cx="10410549" cy="33401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08" name="Title 1">
            <a:extLst>
              <a:ext uri="{FF2B5EF4-FFF2-40B4-BE49-F238E27FC236}">
                <a16:creationId xmlns:a16="http://schemas.microsoft.com/office/drawing/2014/main" id="{D8489492-5D7D-4417-BC3D-B0D7ACCF1180}"/>
              </a:ext>
            </a:extLst>
          </p:cNvPr>
          <p:cNvSpPr txBox="1">
            <a:spLocks/>
          </p:cNvSpPr>
          <p:nvPr/>
        </p:nvSpPr>
        <p:spPr>
          <a:xfrm>
            <a:off x="1207709" y="5158010"/>
            <a:ext cx="10643086" cy="163947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Arial"/>
              <a:buChar char="•"/>
            </a:pPr>
            <a:r>
              <a:rPr lang="en-US" sz="2500" dirty="0"/>
              <a:t>If everyone will leave the home, with lights and fans on( as usual ). Our system will shut that down automatically.</a:t>
            </a:r>
          </a:p>
          <a:p>
            <a:pPr marL="342900" indent="-342900">
              <a:buFont typeface="Arial"/>
              <a:buChar char="•"/>
            </a:pPr>
            <a:r>
              <a:rPr lang="en-US" sz="2500" dirty="0"/>
              <a:t>The whole system is designed to give you an energy efficient, smart and comfortable home to live within </a:t>
            </a:r>
          </a:p>
        </p:txBody>
      </p:sp>
    </p:spTree>
    <p:extLst>
      <p:ext uri="{BB962C8B-B14F-4D97-AF65-F5344CB8AC3E}">
        <p14:creationId xmlns:p14="http://schemas.microsoft.com/office/powerpoint/2010/main" val="3279742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04BAC-E2AC-4E90-AF5A-D671FC7372DC}"/>
              </a:ext>
            </a:extLst>
          </p:cNvPr>
          <p:cNvSpPr>
            <a:spLocks noGrp="1"/>
          </p:cNvSpPr>
          <p:nvPr>
            <p:ph type="title"/>
          </p:nvPr>
        </p:nvSpPr>
        <p:spPr>
          <a:xfrm>
            <a:off x="1640425" y="612904"/>
            <a:ext cx="8911687" cy="1280890"/>
          </a:xfrm>
        </p:spPr>
        <p:txBody>
          <a:bodyPr/>
          <a:lstStyle/>
          <a:p>
            <a:pPr algn="ctr"/>
            <a:r>
              <a:rPr lang="en-US" dirty="0"/>
              <a:t>24/7 monitoring on LCD 16x2 Display</a:t>
            </a:r>
          </a:p>
        </p:txBody>
      </p:sp>
      <p:sp>
        <p:nvSpPr>
          <p:cNvPr id="3" name="Content Placeholder 2">
            <a:extLst>
              <a:ext uri="{FF2B5EF4-FFF2-40B4-BE49-F238E27FC236}">
                <a16:creationId xmlns:a16="http://schemas.microsoft.com/office/drawing/2014/main" id="{75D9EC31-1B11-4D5A-960B-300275B4E63B}"/>
              </a:ext>
            </a:extLst>
          </p:cNvPr>
          <p:cNvSpPr>
            <a:spLocks noGrp="1"/>
          </p:cNvSpPr>
          <p:nvPr>
            <p:ph idx="1"/>
          </p:nvPr>
        </p:nvSpPr>
        <p:spPr>
          <a:xfrm>
            <a:off x="1636712" y="2122394"/>
            <a:ext cx="8915400" cy="3777622"/>
          </a:xfrm>
        </p:spPr>
        <p:txBody>
          <a:bodyPr vert="horz" lIns="91440" tIns="45720" rIns="91440" bIns="45720" rtlCol="0" anchor="t">
            <a:normAutofit/>
          </a:bodyPr>
          <a:lstStyle/>
          <a:p>
            <a:r>
              <a:rPr lang="en-US" sz="2200" dirty="0">
                <a:ea typeface="+mn-lt"/>
                <a:cs typeface="+mn-lt"/>
              </a:rPr>
              <a:t>An LCD (Liquid Crystal Display) screen is an electronic display module and has a wide range of applications. A 16x2 LCD display is very basic module and is very commonly used in various devices and circuits. A 16x2 LCD means it can display 16 characters per line and there are 2 such lines.</a:t>
            </a:r>
          </a:p>
          <a:p>
            <a:r>
              <a:rPr lang="en-US" sz="2200" dirty="0"/>
              <a:t>We used this device to show all the basic information of our home. More on that ahead.</a:t>
            </a:r>
          </a:p>
        </p:txBody>
      </p:sp>
    </p:spTree>
    <p:extLst>
      <p:ext uri="{BB962C8B-B14F-4D97-AF65-F5344CB8AC3E}">
        <p14:creationId xmlns:p14="http://schemas.microsoft.com/office/powerpoint/2010/main" val="4056695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AFC5700F-7321-4B30-B1DC-BC4F2165B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8" name="Freeform 11">
            <a:extLst>
              <a:ext uri="{FF2B5EF4-FFF2-40B4-BE49-F238E27FC236}">
                <a16:creationId xmlns:a16="http://schemas.microsoft.com/office/drawing/2014/main" id="{8F50300C-C744-4948-BE34-534215C74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4" name="Picture 4" descr="A circuit board&#10;&#10;Description automatically generated">
            <a:extLst>
              <a:ext uri="{FF2B5EF4-FFF2-40B4-BE49-F238E27FC236}">
                <a16:creationId xmlns:a16="http://schemas.microsoft.com/office/drawing/2014/main" id="{0538FEA4-B38C-4741-874B-AFBAD495EB13}"/>
              </a:ext>
            </a:extLst>
          </p:cNvPr>
          <p:cNvPicPr>
            <a:picLocks noChangeAspect="1"/>
          </p:cNvPicPr>
          <p:nvPr/>
        </p:nvPicPr>
        <p:blipFill rotWithShape="1">
          <a:blip r:embed="rId2"/>
          <a:srcRect l="17400" r="14711"/>
          <a:stretch/>
        </p:blipFill>
        <p:spPr>
          <a:xfrm>
            <a:off x="20" y="1731"/>
            <a:ext cx="4655830" cy="6858000"/>
          </a:xfrm>
          <a:prstGeom prst="rect">
            <a:avLst/>
          </a:prstGeom>
        </p:spPr>
      </p:pic>
      <p:grpSp>
        <p:nvGrpSpPr>
          <p:cNvPr id="50" name="Group 49">
            <a:extLst>
              <a:ext uri="{FF2B5EF4-FFF2-40B4-BE49-F238E27FC236}">
                <a16:creationId xmlns:a16="http://schemas.microsoft.com/office/drawing/2014/main" id="{3EF50F21-ED59-4E25-B7BC-73AD45B395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54305" y="228600"/>
            <a:ext cx="2851523" cy="6638625"/>
            <a:chOff x="2487613" y="285750"/>
            <a:chExt cx="2428875" cy="5654676"/>
          </a:xfrm>
          <a:solidFill>
            <a:schemeClr val="accent1">
              <a:lumMod val="75000"/>
              <a:alpha val="40000"/>
            </a:schemeClr>
          </a:solidFill>
        </p:grpSpPr>
        <p:sp>
          <p:nvSpPr>
            <p:cNvPr id="51" name="Freeform 11">
              <a:extLst>
                <a:ext uri="{FF2B5EF4-FFF2-40B4-BE49-F238E27FC236}">
                  <a16:creationId xmlns:a16="http://schemas.microsoft.com/office/drawing/2014/main" id="{B4BBD743-AED0-444D-9902-8DB24436E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52" name="Freeform 12">
              <a:extLst>
                <a:ext uri="{FF2B5EF4-FFF2-40B4-BE49-F238E27FC236}">
                  <a16:creationId xmlns:a16="http://schemas.microsoft.com/office/drawing/2014/main" id="{AD54B70A-5178-48BC-B033-10C4CA75E2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53" name="Freeform 13">
              <a:extLst>
                <a:ext uri="{FF2B5EF4-FFF2-40B4-BE49-F238E27FC236}">
                  <a16:creationId xmlns:a16="http://schemas.microsoft.com/office/drawing/2014/main" id="{20FBEA6E-CA5E-44BD-B307-ABC9ECECFB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54" name="Freeform 14">
              <a:extLst>
                <a:ext uri="{FF2B5EF4-FFF2-40B4-BE49-F238E27FC236}">
                  <a16:creationId xmlns:a16="http://schemas.microsoft.com/office/drawing/2014/main" id="{D99675B1-DB47-4C3A-AB88-AAFF5D482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55" name="Freeform 15">
              <a:extLst>
                <a:ext uri="{FF2B5EF4-FFF2-40B4-BE49-F238E27FC236}">
                  <a16:creationId xmlns:a16="http://schemas.microsoft.com/office/drawing/2014/main" id="{E31454EC-7A3E-4AC8-AABC-52AA6AA7E8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6" name="Freeform 16">
              <a:extLst>
                <a:ext uri="{FF2B5EF4-FFF2-40B4-BE49-F238E27FC236}">
                  <a16:creationId xmlns:a16="http://schemas.microsoft.com/office/drawing/2014/main" id="{3109BB6F-A346-49B5-82E9-F2650BBF1B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7" name="Freeform 17">
              <a:extLst>
                <a:ext uri="{FF2B5EF4-FFF2-40B4-BE49-F238E27FC236}">
                  <a16:creationId xmlns:a16="http://schemas.microsoft.com/office/drawing/2014/main" id="{F81FA27F-C104-4E7D-BE92-7A2811CDD4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8" name="Freeform 18">
              <a:extLst>
                <a:ext uri="{FF2B5EF4-FFF2-40B4-BE49-F238E27FC236}">
                  <a16:creationId xmlns:a16="http://schemas.microsoft.com/office/drawing/2014/main" id="{B677B330-FB3E-4C6C-919C-12B90BE61F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9" name="Freeform 19">
              <a:extLst>
                <a:ext uri="{FF2B5EF4-FFF2-40B4-BE49-F238E27FC236}">
                  <a16:creationId xmlns:a16="http://schemas.microsoft.com/office/drawing/2014/main" id="{6BE1B8BD-E8A5-4794-81A6-F0AC9F3C9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60" name="Freeform 20">
              <a:extLst>
                <a:ext uri="{FF2B5EF4-FFF2-40B4-BE49-F238E27FC236}">
                  <a16:creationId xmlns:a16="http://schemas.microsoft.com/office/drawing/2014/main" id="{18C329D0-2CD6-440D-8585-7BE8A81357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61" name="Freeform 21">
              <a:extLst>
                <a:ext uri="{FF2B5EF4-FFF2-40B4-BE49-F238E27FC236}">
                  <a16:creationId xmlns:a16="http://schemas.microsoft.com/office/drawing/2014/main" id="{DD7E021D-22D7-42E8-9DDE-FF9AB9482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62" name="Freeform 22">
              <a:extLst>
                <a:ext uri="{FF2B5EF4-FFF2-40B4-BE49-F238E27FC236}">
                  <a16:creationId xmlns:a16="http://schemas.microsoft.com/office/drawing/2014/main" id="{7E3DAB05-2B17-4064-B002-E9BCAFE084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64" name="Group 63">
            <a:extLst>
              <a:ext uri="{FF2B5EF4-FFF2-40B4-BE49-F238E27FC236}">
                <a16:creationId xmlns:a16="http://schemas.microsoft.com/office/drawing/2014/main" id="{672F9DC4-C2C4-43CF-9C2C-2EE1826F77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1520" y="-30"/>
            <a:ext cx="2356675" cy="6853284"/>
            <a:chOff x="6627813" y="195452"/>
            <a:chExt cx="1952625" cy="5678299"/>
          </a:xfrm>
          <a:solidFill>
            <a:schemeClr val="accent1"/>
          </a:solidFill>
        </p:grpSpPr>
        <p:sp>
          <p:nvSpPr>
            <p:cNvPr id="65" name="Freeform 27">
              <a:extLst>
                <a:ext uri="{FF2B5EF4-FFF2-40B4-BE49-F238E27FC236}">
                  <a16:creationId xmlns:a16="http://schemas.microsoft.com/office/drawing/2014/main" id="{4E0064C5-2224-49BF-884A-D0118AEA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66" name="Freeform 28">
              <a:extLst>
                <a:ext uri="{FF2B5EF4-FFF2-40B4-BE49-F238E27FC236}">
                  <a16:creationId xmlns:a16="http://schemas.microsoft.com/office/drawing/2014/main" id="{0D33309E-8132-42DA-B37B-4CAF0F6D1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67" name="Freeform 29">
              <a:extLst>
                <a:ext uri="{FF2B5EF4-FFF2-40B4-BE49-F238E27FC236}">
                  <a16:creationId xmlns:a16="http://schemas.microsoft.com/office/drawing/2014/main" id="{739DA087-BAEC-4E31-946D-3BA859C62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68" name="Freeform 30">
              <a:extLst>
                <a:ext uri="{FF2B5EF4-FFF2-40B4-BE49-F238E27FC236}">
                  <a16:creationId xmlns:a16="http://schemas.microsoft.com/office/drawing/2014/main" id="{395F1535-595E-4F4C-BEC0-F2EA90625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69" name="Freeform 31">
              <a:extLst>
                <a:ext uri="{FF2B5EF4-FFF2-40B4-BE49-F238E27FC236}">
                  <a16:creationId xmlns:a16="http://schemas.microsoft.com/office/drawing/2014/main" id="{FFFD4D55-2142-47EB-B7EB-5C049C731E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70" name="Freeform 32">
              <a:extLst>
                <a:ext uri="{FF2B5EF4-FFF2-40B4-BE49-F238E27FC236}">
                  <a16:creationId xmlns:a16="http://schemas.microsoft.com/office/drawing/2014/main" id="{22CAF07E-CB2F-438A-AD2E-86E3A409B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71" name="Freeform 33">
              <a:extLst>
                <a:ext uri="{FF2B5EF4-FFF2-40B4-BE49-F238E27FC236}">
                  <a16:creationId xmlns:a16="http://schemas.microsoft.com/office/drawing/2014/main" id="{148C41FD-1EDA-45D8-AAA4-E79A76198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72" name="Freeform 34">
              <a:extLst>
                <a:ext uri="{FF2B5EF4-FFF2-40B4-BE49-F238E27FC236}">
                  <a16:creationId xmlns:a16="http://schemas.microsoft.com/office/drawing/2014/main" id="{3D1F13F1-22C7-4224-85FE-622B9F3C9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73" name="Freeform 35">
              <a:extLst>
                <a:ext uri="{FF2B5EF4-FFF2-40B4-BE49-F238E27FC236}">
                  <a16:creationId xmlns:a16="http://schemas.microsoft.com/office/drawing/2014/main" id="{0AD99730-19F0-4DB7-8108-25AF31361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74" name="Freeform 36">
              <a:extLst>
                <a:ext uri="{FF2B5EF4-FFF2-40B4-BE49-F238E27FC236}">
                  <a16:creationId xmlns:a16="http://schemas.microsoft.com/office/drawing/2014/main" id="{143A6D61-3504-4654-982B-80B7F0B5B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75" name="Freeform 37">
              <a:extLst>
                <a:ext uri="{FF2B5EF4-FFF2-40B4-BE49-F238E27FC236}">
                  <a16:creationId xmlns:a16="http://schemas.microsoft.com/office/drawing/2014/main" id="{990038CA-7285-43A9-A8FE-30824AC14B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76" name="Freeform 38">
              <a:extLst>
                <a:ext uri="{FF2B5EF4-FFF2-40B4-BE49-F238E27FC236}">
                  <a16:creationId xmlns:a16="http://schemas.microsoft.com/office/drawing/2014/main" id="{0346AEBE-37DC-4BAB-B50D-E0D7638434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2" name="Title 1">
            <a:extLst>
              <a:ext uri="{FF2B5EF4-FFF2-40B4-BE49-F238E27FC236}">
                <a16:creationId xmlns:a16="http://schemas.microsoft.com/office/drawing/2014/main" id="{DA4A84AA-1F0E-4DC1-8D57-1FD88D69330D}"/>
              </a:ext>
            </a:extLst>
          </p:cNvPr>
          <p:cNvSpPr>
            <a:spLocks noGrp="1"/>
          </p:cNvSpPr>
          <p:nvPr>
            <p:ph type="title"/>
          </p:nvPr>
        </p:nvSpPr>
        <p:spPr>
          <a:xfrm>
            <a:off x="6483096" y="624110"/>
            <a:ext cx="5021516" cy="1280890"/>
          </a:xfrm>
        </p:spPr>
        <p:txBody>
          <a:bodyPr>
            <a:normAutofit/>
          </a:bodyPr>
          <a:lstStyle/>
          <a:p>
            <a:r>
              <a:rPr lang="en-US">
                <a:ea typeface="+mj-lt"/>
                <a:cs typeface="+mj-lt"/>
              </a:rPr>
              <a:t>I2C Serial Interface Adapter</a:t>
            </a:r>
            <a:endParaRPr lang="en-US"/>
          </a:p>
        </p:txBody>
      </p:sp>
      <p:sp>
        <p:nvSpPr>
          <p:cNvPr id="78" name="Rectangle 77">
            <a:extLst>
              <a:ext uri="{FF2B5EF4-FFF2-40B4-BE49-F238E27FC236}">
                <a16:creationId xmlns:a16="http://schemas.microsoft.com/office/drawing/2014/main" id="{6CA72FCB-DBCC-435A-838B-682978F47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F6DB3A0-2ECF-45D9-9260-81E31F7C16AB}"/>
              </a:ext>
            </a:extLst>
          </p:cNvPr>
          <p:cNvSpPr>
            <a:spLocks noGrp="1"/>
          </p:cNvSpPr>
          <p:nvPr>
            <p:ph idx="1"/>
          </p:nvPr>
        </p:nvSpPr>
        <p:spPr>
          <a:xfrm>
            <a:off x="6438191" y="2133600"/>
            <a:ext cx="5066419" cy="3777622"/>
          </a:xfrm>
        </p:spPr>
        <p:txBody>
          <a:bodyPr vert="horz" lIns="91440" tIns="45720" rIns="91440" bIns="45720" rtlCol="0">
            <a:normAutofit/>
          </a:bodyPr>
          <a:lstStyle/>
          <a:p>
            <a:r>
              <a:rPr lang="en-US">
                <a:ea typeface="+mn-lt"/>
                <a:cs typeface="+mn-lt"/>
              </a:rPr>
              <a:t>It has total of 20 male pins. 16 pins are faced to rear side and 4 pins faced towards front side. The 16 pins for connect to 16x2 LCD and the 2 pins out of 4 pins are SDA and SCL. SDA is the serial data pin and SCL is the clock pin. The rest 2 pins for power supply (Vcc and ground).</a:t>
            </a:r>
            <a:endParaRPr lang="en-US"/>
          </a:p>
        </p:txBody>
      </p:sp>
    </p:spTree>
    <p:extLst>
      <p:ext uri="{BB962C8B-B14F-4D97-AF65-F5344CB8AC3E}">
        <p14:creationId xmlns:p14="http://schemas.microsoft.com/office/powerpoint/2010/main" val="4217755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1D84AD-8604-4343-A948-80F0D3C12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7BBB89-F10E-4813-8B28-ADEFF2E1A8D8}"/>
              </a:ext>
            </a:extLst>
          </p:cNvPr>
          <p:cNvSpPr>
            <a:spLocks noGrp="1"/>
          </p:cNvSpPr>
          <p:nvPr>
            <p:ph type="title"/>
          </p:nvPr>
        </p:nvSpPr>
        <p:spPr>
          <a:xfrm>
            <a:off x="649224" y="645106"/>
            <a:ext cx="3650279" cy="1259894"/>
          </a:xfrm>
        </p:spPr>
        <p:txBody>
          <a:bodyPr>
            <a:normAutofit/>
          </a:bodyPr>
          <a:lstStyle/>
          <a:p>
            <a:r>
              <a:rPr lang="en-US"/>
              <a:t>Parameters Displayed</a:t>
            </a:r>
          </a:p>
        </p:txBody>
      </p:sp>
      <p:sp>
        <p:nvSpPr>
          <p:cNvPr id="11" name="Rectangle 10">
            <a:extLst>
              <a:ext uri="{FF2B5EF4-FFF2-40B4-BE49-F238E27FC236}">
                <a16:creationId xmlns:a16="http://schemas.microsoft.com/office/drawing/2014/main" id="{1D085E8B-B8F4-4CA6-A58B-955E308A0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B3B04B8-1DBD-41B4-92CF-E88A1EA09E58}"/>
              </a:ext>
            </a:extLst>
          </p:cNvPr>
          <p:cNvSpPr>
            <a:spLocks noGrp="1"/>
          </p:cNvSpPr>
          <p:nvPr>
            <p:ph idx="1"/>
          </p:nvPr>
        </p:nvSpPr>
        <p:spPr>
          <a:xfrm>
            <a:off x="649225" y="2133600"/>
            <a:ext cx="3650278" cy="3759253"/>
          </a:xfrm>
        </p:spPr>
        <p:txBody>
          <a:bodyPr vert="horz" lIns="91440" tIns="45720" rIns="91440" bIns="45720" rtlCol="0" anchor="t">
            <a:normAutofit/>
          </a:bodyPr>
          <a:lstStyle/>
          <a:p>
            <a:r>
              <a:rPr lang="en-US" dirty="0"/>
              <a:t>TIME</a:t>
            </a:r>
          </a:p>
          <a:p>
            <a:r>
              <a:rPr lang="en-US" dirty="0"/>
              <a:t>DATE</a:t>
            </a:r>
          </a:p>
          <a:p>
            <a:r>
              <a:rPr lang="en-US" dirty="0"/>
              <a:t>TEMPERATURE</a:t>
            </a:r>
          </a:p>
          <a:p>
            <a:r>
              <a:rPr lang="en-US" dirty="0"/>
              <a:t>HUMIDITY</a:t>
            </a:r>
          </a:p>
          <a:p>
            <a:r>
              <a:rPr lang="en-US" dirty="0"/>
              <a:t>NO OF PEOPLE</a:t>
            </a:r>
          </a:p>
          <a:p>
            <a:r>
              <a:rPr lang="en-US" dirty="0"/>
              <a:t>STATE OF FAN</a:t>
            </a:r>
          </a:p>
          <a:p>
            <a:r>
              <a:rPr lang="en-US" dirty="0"/>
              <a:t>STATE OF BULB</a:t>
            </a:r>
          </a:p>
          <a:p>
            <a:r>
              <a:rPr lang="en-US" dirty="0"/>
              <a:t>HOME SECURITY WARNING</a:t>
            </a:r>
          </a:p>
        </p:txBody>
      </p:sp>
      <p:pic>
        <p:nvPicPr>
          <p:cNvPr id="4" name="Picture 4" descr="A picture containing diagram&#10;&#10;Description automatically generated">
            <a:extLst>
              <a:ext uri="{FF2B5EF4-FFF2-40B4-BE49-F238E27FC236}">
                <a16:creationId xmlns:a16="http://schemas.microsoft.com/office/drawing/2014/main" id="{DD83B4F4-3719-4CBD-B800-4A2B292668D2}"/>
              </a:ext>
            </a:extLst>
          </p:cNvPr>
          <p:cNvPicPr>
            <a:picLocks noChangeAspect="1"/>
          </p:cNvPicPr>
          <p:nvPr/>
        </p:nvPicPr>
        <p:blipFill rotWithShape="1">
          <a:blip r:embed="rId2"/>
          <a:srcRect l="716" r="-1" b="-1"/>
          <a:stretch/>
        </p:blipFill>
        <p:spPr>
          <a:xfrm>
            <a:off x="4619543" y="640080"/>
            <a:ext cx="6953577" cy="5252773"/>
          </a:xfrm>
          <a:prstGeom prst="rect">
            <a:avLst/>
          </a:prstGeom>
        </p:spPr>
      </p:pic>
      <p:sp>
        <p:nvSpPr>
          <p:cNvPr id="13" name="Freeform 11">
            <a:extLst>
              <a:ext uri="{FF2B5EF4-FFF2-40B4-BE49-F238E27FC236}">
                <a16:creationId xmlns:a16="http://schemas.microsoft.com/office/drawing/2014/main" id="{CC2EFF45-08D9-428D-9095-04102023B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0539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3922973-13F3-4CE6-8EFF-03799F494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B186664C-CD2D-43B3-85D6-F2EBA42B7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accent1">
              <a:alpha val="7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id="{36910423-F477-4C74-89EE-E17D46F4E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9AEC9ED-A3E2-458B-8D9A-FACB7B582E95}"/>
              </a:ext>
            </a:extLst>
          </p:cNvPr>
          <p:cNvSpPr>
            <a:spLocks noGrp="1"/>
          </p:cNvSpPr>
          <p:nvPr>
            <p:ph type="title"/>
          </p:nvPr>
        </p:nvSpPr>
        <p:spPr>
          <a:xfrm>
            <a:off x="541867" y="787400"/>
            <a:ext cx="7145866" cy="778933"/>
          </a:xfrm>
        </p:spPr>
        <p:txBody>
          <a:bodyPr anchor="ctr">
            <a:normAutofit/>
          </a:bodyPr>
          <a:lstStyle/>
          <a:p>
            <a:r>
              <a:rPr lang="en-US" sz="3200">
                <a:solidFill>
                  <a:srgbClr val="FEFFFF"/>
                </a:solidFill>
              </a:rPr>
              <a:t>AUTOMATED SOLAR TRACKER</a:t>
            </a:r>
          </a:p>
        </p:txBody>
      </p:sp>
      <p:sp>
        <p:nvSpPr>
          <p:cNvPr id="3" name="Content Placeholder 2">
            <a:extLst>
              <a:ext uri="{FF2B5EF4-FFF2-40B4-BE49-F238E27FC236}">
                <a16:creationId xmlns:a16="http://schemas.microsoft.com/office/drawing/2014/main" id="{93452BB0-CEF1-452B-9979-92EF4D597D54}"/>
              </a:ext>
            </a:extLst>
          </p:cNvPr>
          <p:cNvSpPr>
            <a:spLocks noGrp="1"/>
          </p:cNvSpPr>
          <p:nvPr>
            <p:ph idx="1"/>
          </p:nvPr>
        </p:nvSpPr>
        <p:spPr>
          <a:xfrm>
            <a:off x="541866" y="2032000"/>
            <a:ext cx="7145867" cy="3879222"/>
          </a:xfrm>
        </p:spPr>
        <p:txBody>
          <a:bodyPr vert="horz" lIns="91440" tIns="45720" rIns="91440" bIns="45720" rtlCol="0" anchor="t">
            <a:normAutofit/>
          </a:bodyPr>
          <a:lstStyle/>
          <a:p>
            <a:pPr>
              <a:buFont typeface="Wingdings" charset="2"/>
              <a:buChar char="Ø"/>
            </a:pPr>
            <a:r>
              <a:rPr lang="en-US" b="1" dirty="0">
                <a:solidFill>
                  <a:srgbClr val="FEFFFF"/>
                </a:solidFill>
                <a:ea typeface="+mn-lt"/>
                <a:cs typeface="+mn-lt"/>
              </a:rPr>
              <a:t>The two LDR’s are placed at the two sides of solar panel and the Servo motor is used to rotate the solar panel. The servo will move the solar panel towards the LDR whose resistance will be low, mean towards the LDR on which light is falling, that way it will keep following the light. And if there is same amount of light falling on both the LDR, then servo will not rotate. </a:t>
            </a:r>
            <a:endParaRPr lang="en-US" dirty="0">
              <a:solidFill>
                <a:srgbClr val="FEFFFF"/>
              </a:solidFill>
              <a:ea typeface="+mn-lt"/>
              <a:cs typeface="+mn-lt"/>
            </a:endParaRPr>
          </a:p>
          <a:p>
            <a:pPr>
              <a:buFont typeface="Wingdings" charset="2"/>
              <a:buChar char="Ø"/>
            </a:pPr>
            <a:r>
              <a:rPr lang="en-US" b="1" dirty="0">
                <a:solidFill>
                  <a:srgbClr val="FEFFFF"/>
                </a:solidFill>
                <a:ea typeface="+mn-lt"/>
                <a:cs typeface="+mn-lt"/>
              </a:rPr>
              <a:t>The servo will try to move the solar panel in the position where both LDR’s will have the same resistance means where same amount of light will fall on both the resistors and if resistance of one of the LDR will change then it rotates towards lower resistance LDR</a:t>
            </a:r>
            <a:endParaRPr lang="en-US" dirty="0">
              <a:solidFill>
                <a:srgbClr val="FEFFFF"/>
              </a:solidFill>
            </a:endParaRPr>
          </a:p>
        </p:txBody>
      </p:sp>
      <p:pic>
        <p:nvPicPr>
          <p:cNvPr id="5" name="Picture 5" descr="Text&#10;&#10;Description automatically generated">
            <a:extLst>
              <a:ext uri="{FF2B5EF4-FFF2-40B4-BE49-F238E27FC236}">
                <a16:creationId xmlns:a16="http://schemas.microsoft.com/office/drawing/2014/main" id="{95875210-8F4B-4ECA-A0EA-11B381F7DCBF}"/>
              </a:ext>
            </a:extLst>
          </p:cNvPr>
          <p:cNvPicPr>
            <a:picLocks noChangeAspect="1"/>
          </p:cNvPicPr>
          <p:nvPr/>
        </p:nvPicPr>
        <p:blipFill>
          <a:blip r:embed="rId2"/>
          <a:stretch>
            <a:fillRect/>
          </a:stretch>
        </p:blipFill>
        <p:spPr>
          <a:xfrm>
            <a:off x="8713057" y="2069285"/>
            <a:ext cx="3001931" cy="3787925"/>
          </a:xfrm>
          <a:prstGeom prst="rect">
            <a:avLst/>
          </a:prstGeom>
        </p:spPr>
      </p:pic>
    </p:spTree>
    <p:extLst>
      <p:ext uri="{BB962C8B-B14F-4D97-AF65-F5344CB8AC3E}">
        <p14:creationId xmlns:p14="http://schemas.microsoft.com/office/powerpoint/2010/main" val="1033562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1520B72-94C4-4ABB-AC64-A3382705B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35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A64CBFD-D6E8-4E6A-8F66-1948BED33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Graphical user interface&#10;&#10;Description automatically generated">
            <a:extLst>
              <a:ext uri="{FF2B5EF4-FFF2-40B4-BE49-F238E27FC236}">
                <a16:creationId xmlns:a16="http://schemas.microsoft.com/office/drawing/2014/main" id="{AE3822AA-CAEF-4420-AB65-5E6AC3E2DB0B}"/>
              </a:ext>
            </a:extLst>
          </p:cNvPr>
          <p:cNvPicPr>
            <a:picLocks noChangeAspect="1"/>
          </p:cNvPicPr>
          <p:nvPr/>
        </p:nvPicPr>
        <p:blipFill>
          <a:blip r:embed="rId2"/>
          <a:stretch>
            <a:fillRect/>
          </a:stretch>
        </p:blipFill>
        <p:spPr>
          <a:xfrm>
            <a:off x="643467" y="743627"/>
            <a:ext cx="10905066" cy="5370745"/>
          </a:xfrm>
          <a:prstGeom prst="rect">
            <a:avLst/>
          </a:prstGeom>
        </p:spPr>
      </p:pic>
    </p:spTree>
    <p:extLst>
      <p:ext uri="{BB962C8B-B14F-4D97-AF65-F5344CB8AC3E}">
        <p14:creationId xmlns:p14="http://schemas.microsoft.com/office/powerpoint/2010/main" val="3960107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8">
            <a:extLst>
              <a:ext uri="{FF2B5EF4-FFF2-40B4-BE49-F238E27FC236}">
                <a16:creationId xmlns:a16="http://schemas.microsoft.com/office/drawing/2014/main" id="{95B45654-1E41-4D0C-AA8C-A46B1AC386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accent1">
              <a:lumMod val="75000"/>
              <a:alpha val="40000"/>
            </a:schemeClr>
          </a:solidFill>
        </p:grpSpPr>
        <p:sp>
          <p:nvSpPr>
            <p:cNvPr id="38" name="Freeform 11">
              <a:extLst>
                <a:ext uri="{FF2B5EF4-FFF2-40B4-BE49-F238E27FC236}">
                  <a16:creationId xmlns:a16="http://schemas.microsoft.com/office/drawing/2014/main" id="{D39BB06B-F9E3-4C9A-8A74-5BF85D948B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0" name="Freeform 12">
              <a:extLst>
                <a:ext uri="{FF2B5EF4-FFF2-40B4-BE49-F238E27FC236}">
                  <a16:creationId xmlns:a16="http://schemas.microsoft.com/office/drawing/2014/main" id="{21454BBF-CB9C-4FF6-915A-4ADCC85C1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2" name="Freeform 13">
              <a:extLst>
                <a:ext uri="{FF2B5EF4-FFF2-40B4-BE49-F238E27FC236}">
                  <a16:creationId xmlns:a16="http://schemas.microsoft.com/office/drawing/2014/main" id="{F1D72402-9D54-465B-9656-8F938318D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8" name="Freeform 14">
              <a:extLst>
                <a:ext uri="{FF2B5EF4-FFF2-40B4-BE49-F238E27FC236}">
                  <a16:creationId xmlns:a16="http://schemas.microsoft.com/office/drawing/2014/main" id="{85BE8435-1920-4535-AA32-B6F5DB3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4" name="Freeform 15">
              <a:extLst>
                <a:ext uri="{FF2B5EF4-FFF2-40B4-BE49-F238E27FC236}">
                  <a16:creationId xmlns:a16="http://schemas.microsoft.com/office/drawing/2014/main" id="{BB1A2F77-E480-4E18-A13F-2B952567D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5" name="Freeform 16">
              <a:extLst>
                <a:ext uri="{FF2B5EF4-FFF2-40B4-BE49-F238E27FC236}">
                  <a16:creationId xmlns:a16="http://schemas.microsoft.com/office/drawing/2014/main" id="{0B0B76BF-DCF4-4EB9-969C-3805C02563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6" name="Freeform 17">
              <a:extLst>
                <a:ext uri="{FF2B5EF4-FFF2-40B4-BE49-F238E27FC236}">
                  <a16:creationId xmlns:a16="http://schemas.microsoft.com/office/drawing/2014/main" id="{E997E693-06AC-4EC9-89D3-954C32A1A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7" name="Freeform 18">
              <a:extLst>
                <a:ext uri="{FF2B5EF4-FFF2-40B4-BE49-F238E27FC236}">
                  <a16:creationId xmlns:a16="http://schemas.microsoft.com/office/drawing/2014/main" id="{E252D29B-22CB-4CC3-B107-E0C6C3A0E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8" name="Freeform 19">
              <a:extLst>
                <a:ext uri="{FF2B5EF4-FFF2-40B4-BE49-F238E27FC236}">
                  <a16:creationId xmlns:a16="http://schemas.microsoft.com/office/drawing/2014/main" id="{DF9C1965-DC01-463D-BD42-F93D1192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9" name="Freeform 20">
              <a:extLst>
                <a:ext uri="{FF2B5EF4-FFF2-40B4-BE49-F238E27FC236}">
                  <a16:creationId xmlns:a16="http://schemas.microsoft.com/office/drawing/2014/main" id="{91BDE1D7-423A-465A-B4C9-EA3CD265D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0" name="Freeform 21">
              <a:extLst>
                <a:ext uri="{FF2B5EF4-FFF2-40B4-BE49-F238E27FC236}">
                  <a16:creationId xmlns:a16="http://schemas.microsoft.com/office/drawing/2014/main" id="{6D1A970E-B87C-430F-BB94-4A55F2E55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1" name="Freeform 22">
              <a:extLst>
                <a:ext uri="{FF2B5EF4-FFF2-40B4-BE49-F238E27FC236}">
                  <a16:creationId xmlns:a16="http://schemas.microsoft.com/office/drawing/2014/main" id="{CAE781ED-FA4B-4175-9944-54B576CAE3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49" name="Group 22">
            <a:extLst>
              <a:ext uri="{FF2B5EF4-FFF2-40B4-BE49-F238E27FC236}">
                <a16:creationId xmlns:a16="http://schemas.microsoft.com/office/drawing/2014/main" id="{CCA928F7-3AF8-43CC-94D9-7975B422AA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0"/>
            <a:ext cx="2356675" cy="6853284"/>
            <a:chOff x="6627813" y="195452"/>
            <a:chExt cx="1952625" cy="5678299"/>
          </a:xfrm>
          <a:solidFill>
            <a:schemeClr val="accent1"/>
          </a:solidFill>
        </p:grpSpPr>
        <p:sp>
          <p:nvSpPr>
            <p:cNvPr id="24" name="Freeform 27">
              <a:extLst>
                <a:ext uri="{FF2B5EF4-FFF2-40B4-BE49-F238E27FC236}">
                  <a16:creationId xmlns:a16="http://schemas.microsoft.com/office/drawing/2014/main" id="{C085AF0E-C55A-4484-A20D-5FFF046C1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5" name="Freeform 28">
              <a:extLst>
                <a:ext uri="{FF2B5EF4-FFF2-40B4-BE49-F238E27FC236}">
                  <a16:creationId xmlns:a16="http://schemas.microsoft.com/office/drawing/2014/main" id="{2401E571-D69A-4A04-B9F8-FF90006F9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6" name="Freeform 29">
              <a:extLst>
                <a:ext uri="{FF2B5EF4-FFF2-40B4-BE49-F238E27FC236}">
                  <a16:creationId xmlns:a16="http://schemas.microsoft.com/office/drawing/2014/main" id="{02F27D18-A26B-464F-B52F-52EF4166E4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50" name="Freeform 30">
              <a:extLst>
                <a:ext uri="{FF2B5EF4-FFF2-40B4-BE49-F238E27FC236}">
                  <a16:creationId xmlns:a16="http://schemas.microsoft.com/office/drawing/2014/main" id="{9B2EF7E3-8AD6-4114-883F-64ED2F816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28" name="Freeform 31">
              <a:extLst>
                <a:ext uri="{FF2B5EF4-FFF2-40B4-BE49-F238E27FC236}">
                  <a16:creationId xmlns:a16="http://schemas.microsoft.com/office/drawing/2014/main" id="{3E5BBFA2-0C3A-4832-B823-66E6C73731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29" name="Freeform 32">
              <a:extLst>
                <a:ext uri="{FF2B5EF4-FFF2-40B4-BE49-F238E27FC236}">
                  <a16:creationId xmlns:a16="http://schemas.microsoft.com/office/drawing/2014/main" id="{9C382B9F-1916-4465-9B86-E5D180E3D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0" name="Freeform 33">
              <a:extLst>
                <a:ext uri="{FF2B5EF4-FFF2-40B4-BE49-F238E27FC236}">
                  <a16:creationId xmlns:a16="http://schemas.microsoft.com/office/drawing/2014/main" id="{DA9C5780-AB44-4111-AD14-B9CDC7D74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1" name="Freeform 34">
              <a:extLst>
                <a:ext uri="{FF2B5EF4-FFF2-40B4-BE49-F238E27FC236}">
                  <a16:creationId xmlns:a16="http://schemas.microsoft.com/office/drawing/2014/main" id="{583D8553-2965-4E5F-B403-CD08C4529A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2" name="Freeform 35">
              <a:extLst>
                <a:ext uri="{FF2B5EF4-FFF2-40B4-BE49-F238E27FC236}">
                  <a16:creationId xmlns:a16="http://schemas.microsoft.com/office/drawing/2014/main" id="{7CD7A569-E069-4B39-A2E7-6B736647F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3" name="Freeform 36">
              <a:extLst>
                <a:ext uri="{FF2B5EF4-FFF2-40B4-BE49-F238E27FC236}">
                  <a16:creationId xmlns:a16="http://schemas.microsoft.com/office/drawing/2014/main" id="{B79C6BC1-0E07-4A80-A633-BC50D3228E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4" name="Freeform 37">
              <a:extLst>
                <a:ext uri="{FF2B5EF4-FFF2-40B4-BE49-F238E27FC236}">
                  <a16:creationId xmlns:a16="http://schemas.microsoft.com/office/drawing/2014/main" id="{B847BAD8-EE16-46EF-9F1D-2E69AB93A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5" name="Freeform 38">
              <a:extLst>
                <a:ext uri="{FF2B5EF4-FFF2-40B4-BE49-F238E27FC236}">
                  <a16:creationId xmlns:a16="http://schemas.microsoft.com/office/drawing/2014/main" id="{99A4F28A-BC31-4132-8833-AB6E2F2A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51" name="Rectangle 36">
            <a:extLst>
              <a:ext uri="{FF2B5EF4-FFF2-40B4-BE49-F238E27FC236}">
                <a16:creationId xmlns:a16="http://schemas.microsoft.com/office/drawing/2014/main" id="{4CD9E3B6-76D9-4C3C-8904-66301FE63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2" name="Freeform 6">
            <a:extLst>
              <a:ext uri="{FF2B5EF4-FFF2-40B4-BE49-F238E27FC236}">
                <a16:creationId xmlns:a16="http://schemas.microsoft.com/office/drawing/2014/main" id="{B03E5DAD-6D56-4406-8126-57E9A3EFB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53" name="Rectangle 40">
            <a:extLst>
              <a:ext uri="{FF2B5EF4-FFF2-40B4-BE49-F238E27FC236}">
                <a16:creationId xmlns:a16="http://schemas.microsoft.com/office/drawing/2014/main" id="{EF9DBCE5-2A0D-4132-9400-C1A905E721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4" name="Rectangle 42">
            <a:extLst>
              <a:ext uri="{FF2B5EF4-FFF2-40B4-BE49-F238E27FC236}">
                <a16:creationId xmlns:a16="http://schemas.microsoft.com/office/drawing/2014/main" id="{38190A0C-390B-418A-9335-DCD0FD830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accent1">
              <a:alpha val="7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312BF02-6035-464D-B8BF-D47AD65293BD}"/>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en-US" sz="4000">
                <a:solidFill>
                  <a:srgbClr val="FEFFFF"/>
                </a:solidFill>
              </a:rPr>
              <a:t>Smart Switching</a:t>
            </a:r>
          </a:p>
        </p:txBody>
      </p:sp>
      <p:sp>
        <p:nvSpPr>
          <p:cNvPr id="45" name="Freeform 5">
            <a:extLst>
              <a:ext uri="{FF2B5EF4-FFF2-40B4-BE49-F238E27FC236}">
                <a16:creationId xmlns:a16="http://schemas.microsoft.com/office/drawing/2014/main" id="{A868EC83-FF48-45B4-B4C3-D25755DB4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21AB6FD0-6130-40A5-A398-7F30785FAC40}"/>
              </a:ext>
            </a:extLst>
          </p:cNvPr>
          <p:cNvSpPr>
            <a:spLocks noGrp="1"/>
          </p:cNvSpPr>
          <p:nvPr>
            <p:ph idx="1"/>
          </p:nvPr>
        </p:nvSpPr>
        <p:spPr>
          <a:xfrm>
            <a:off x="540279" y="5189400"/>
            <a:ext cx="3778870" cy="544260"/>
          </a:xfrm>
        </p:spPr>
        <p:txBody>
          <a:bodyPr vert="horz" lIns="91440" tIns="45720" rIns="91440" bIns="45720" rtlCol="0" anchor="ctr">
            <a:normAutofit/>
          </a:bodyPr>
          <a:lstStyle/>
          <a:p>
            <a:pPr marL="0" indent="0">
              <a:lnSpc>
                <a:spcPct val="90000"/>
              </a:lnSpc>
              <a:buNone/>
            </a:pPr>
            <a:r>
              <a:rPr lang="en-US" sz="1600">
                <a:solidFill>
                  <a:srgbClr val="FEFFFF"/>
                </a:solidFill>
              </a:rPr>
              <a:t>Control Appliance Using Wireless Communication</a:t>
            </a:r>
          </a:p>
        </p:txBody>
      </p:sp>
      <p:pic>
        <p:nvPicPr>
          <p:cNvPr id="4" name="Picture 4" descr="Graphical user interface, application&#10;&#10;Description automatically generated">
            <a:extLst>
              <a:ext uri="{FF2B5EF4-FFF2-40B4-BE49-F238E27FC236}">
                <a16:creationId xmlns:a16="http://schemas.microsoft.com/office/drawing/2014/main" id="{1666F2AB-0AF3-4E97-8386-173E29744D51}"/>
              </a:ext>
            </a:extLst>
          </p:cNvPr>
          <p:cNvPicPr>
            <a:picLocks noChangeAspect="1"/>
          </p:cNvPicPr>
          <p:nvPr/>
        </p:nvPicPr>
        <p:blipFill>
          <a:blip r:embed="rId2"/>
          <a:stretch>
            <a:fillRect/>
          </a:stretch>
        </p:blipFill>
        <p:spPr>
          <a:xfrm>
            <a:off x="7157139" y="967417"/>
            <a:ext cx="2502212" cy="4930468"/>
          </a:xfrm>
          <a:prstGeom prst="rect">
            <a:avLst/>
          </a:prstGeom>
        </p:spPr>
      </p:pic>
    </p:spTree>
    <p:extLst>
      <p:ext uri="{BB962C8B-B14F-4D97-AF65-F5344CB8AC3E}">
        <p14:creationId xmlns:p14="http://schemas.microsoft.com/office/powerpoint/2010/main" val="1644562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2CB8-0A37-4938-A03B-D552DB45D9E1}"/>
              </a:ext>
            </a:extLst>
          </p:cNvPr>
          <p:cNvSpPr>
            <a:spLocks noGrp="1"/>
          </p:cNvSpPr>
          <p:nvPr>
            <p:ph type="title"/>
          </p:nvPr>
        </p:nvSpPr>
        <p:spPr>
          <a:xfrm>
            <a:off x="1444188" y="433610"/>
            <a:ext cx="9304315" cy="574920"/>
          </a:xfrm>
        </p:spPr>
        <p:txBody>
          <a:bodyPr>
            <a:noAutofit/>
          </a:bodyPr>
          <a:lstStyle/>
          <a:p>
            <a:pPr algn="ctr">
              <a:lnSpc>
                <a:spcPct val="90000"/>
              </a:lnSpc>
            </a:pPr>
            <a:r>
              <a:rPr lang="en-US" sz="2800" dirty="0"/>
              <a:t>Switching of appliances</a:t>
            </a:r>
            <a:br>
              <a:rPr lang="en-US" sz="2800" dirty="0"/>
            </a:br>
            <a:endParaRPr lang="en-US" sz="2800" dirty="0"/>
          </a:p>
        </p:txBody>
      </p:sp>
      <p:pic>
        <p:nvPicPr>
          <p:cNvPr id="3" name="Picture 4" descr="Graphical user interface, application&#10;&#10;Description automatically generated">
            <a:extLst>
              <a:ext uri="{FF2B5EF4-FFF2-40B4-BE49-F238E27FC236}">
                <a16:creationId xmlns:a16="http://schemas.microsoft.com/office/drawing/2014/main" id="{EB8897EF-B8A2-4CBF-AD93-04CBEAD5A770}"/>
              </a:ext>
            </a:extLst>
          </p:cNvPr>
          <p:cNvPicPr>
            <a:picLocks noChangeAspect="1"/>
          </p:cNvPicPr>
          <p:nvPr/>
        </p:nvPicPr>
        <p:blipFill>
          <a:blip r:embed="rId2"/>
          <a:stretch>
            <a:fillRect/>
          </a:stretch>
        </p:blipFill>
        <p:spPr>
          <a:xfrm>
            <a:off x="7201963" y="1908711"/>
            <a:ext cx="2670300" cy="4258116"/>
          </a:xfrm>
          <a:prstGeom prst="rect">
            <a:avLst/>
          </a:prstGeom>
        </p:spPr>
      </p:pic>
      <p:pic>
        <p:nvPicPr>
          <p:cNvPr id="7" name="Picture 7" descr="Graphical user interface, text, application, chat or text message&#10;&#10;Description automatically generated">
            <a:extLst>
              <a:ext uri="{FF2B5EF4-FFF2-40B4-BE49-F238E27FC236}">
                <a16:creationId xmlns:a16="http://schemas.microsoft.com/office/drawing/2014/main" id="{D1583BBD-72BF-4F49-81E1-57DDABFFCB51}"/>
              </a:ext>
            </a:extLst>
          </p:cNvPr>
          <p:cNvPicPr>
            <a:picLocks noChangeAspect="1"/>
          </p:cNvPicPr>
          <p:nvPr/>
        </p:nvPicPr>
        <p:blipFill>
          <a:blip r:embed="rId3"/>
          <a:stretch>
            <a:fillRect/>
          </a:stretch>
        </p:blipFill>
        <p:spPr>
          <a:xfrm>
            <a:off x="2319971" y="1909483"/>
            <a:ext cx="2666293" cy="4193242"/>
          </a:xfrm>
          <a:prstGeom prst="rect">
            <a:avLst/>
          </a:prstGeom>
        </p:spPr>
      </p:pic>
      <p:sp>
        <p:nvSpPr>
          <p:cNvPr id="8" name="TextBox 7">
            <a:extLst>
              <a:ext uri="{FF2B5EF4-FFF2-40B4-BE49-F238E27FC236}">
                <a16:creationId xmlns:a16="http://schemas.microsoft.com/office/drawing/2014/main" id="{C51B2723-6515-4CF6-8246-F62F98E23FE7}"/>
              </a:ext>
            </a:extLst>
          </p:cNvPr>
          <p:cNvSpPr txBox="1"/>
          <p:nvPr/>
        </p:nvSpPr>
        <p:spPr>
          <a:xfrm>
            <a:off x="2315136" y="1340224"/>
            <a:ext cx="26759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Voice controlled</a:t>
            </a:r>
            <a:endParaRPr lang="en-US"/>
          </a:p>
        </p:txBody>
      </p:sp>
      <p:sp>
        <p:nvSpPr>
          <p:cNvPr id="10" name="TextBox 9">
            <a:extLst>
              <a:ext uri="{FF2B5EF4-FFF2-40B4-BE49-F238E27FC236}">
                <a16:creationId xmlns:a16="http://schemas.microsoft.com/office/drawing/2014/main" id="{93F60FE8-E115-492A-A561-27717534DF38}"/>
              </a:ext>
            </a:extLst>
          </p:cNvPr>
          <p:cNvSpPr txBox="1"/>
          <p:nvPr/>
        </p:nvSpPr>
        <p:spPr>
          <a:xfrm>
            <a:off x="6828304" y="1348628"/>
            <a:ext cx="353881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Simple switching by Blynk app</a:t>
            </a:r>
          </a:p>
        </p:txBody>
      </p:sp>
      <p:sp>
        <p:nvSpPr>
          <p:cNvPr id="11" name="TextBox 10">
            <a:extLst>
              <a:ext uri="{FF2B5EF4-FFF2-40B4-BE49-F238E27FC236}">
                <a16:creationId xmlns:a16="http://schemas.microsoft.com/office/drawing/2014/main" id="{3B49F44C-89B1-424A-976C-692719622248}"/>
              </a:ext>
            </a:extLst>
          </p:cNvPr>
          <p:cNvSpPr txBox="1"/>
          <p:nvPr/>
        </p:nvSpPr>
        <p:spPr>
          <a:xfrm>
            <a:off x="4836459" y="629322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More on these ahead</a:t>
            </a:r>
          </a:p>
        </p:txBody>
      </p:sp>
    </p:spTree>
    <p:extLst>
      <p:ext uri="{BB962C8B-B14F-4D97-AF65-F5344CB8AC3E}">
        <p14:creationId xmlns:p14="http://schemas.microsoft.com/office/powerpoint/2010/main" val="1532647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3922973-13F3-4CE6-8EFF-03799F494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B186664C-CD2D-43B3-85D6-F2EBA42B7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accent1">
              <a:alpha val="7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id="{36910423-F477-4C74-89EE-E17D46F4E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5E250DF-3C5F-4F70-A681-E32B8876E857}"/>
              </a:ext>
            </a:extLst>
          </p:cNvPr>
          <p:cNvSpPr>
            <a:spLocks noGrp="1"/>
          </p:cNvSpPr>
          <p:nvPr>
            <p:ph type="title"/>
          </p:nvPr>
        </p:nvSpPr>
        <p:spPr>
          <a:xfrm>
            <a:off x="541867" y="787400"/>
            <a:ext cx="7145866" cy="778933"/>
          </a:xfrm>
        </p:spPr>
        <p:txBody>
          <a:bodyPr anchor="ctr">
            <a:normAutofit/>
          </a:bodyPr>
          <a:lstStyle/>
          <a:p>
            <a:r>
              <a:rPr lang="en-US" sz="3200">
                <a:solidFill>
                  <a:srgbClr val="FEFFFF"/>
                </a:solidFill>
              </a:rPr>
              <a:t>Internet of things(IoT)</a:t>
            </a:r>
          </a:p>
        </p:txBody>
      </p:sp>
      <p:sp>
        <p:nvSpPr>
          <p:cNvPr id="3" name="Content Placeholder 2">
            <a:extLst>
              <a:ext uri="{FF2B5EF4-FFF2-40B4-BE49-F238E27FC236}">
                <a16:creationId xmlns:a16="http://schemas.microsoft.com/office/drawing/2014/main" id="{5956E8E1-84D4-419D-A6DE-574E0ADBDF94}"/>
              </a:ext>
            </a:extLst>
          </p:cNvPr>
          <p:cNvSpPr>
            <a:spLocks noGrp="1"/>
          </p:cNvSpPr>
          <p:nvPr>
            <p:ph idx="1"/>
          </p:nvPr>
        </p:nvSpPr>
        <p:spPr>
          <a:xfrm>
            <a:off x="541866" y="2032000"/>
            <a:ext cx="7145867" cy="3879222"/>
          </a:xfrm>
        </p:spPr>
        <p:txBody>
          <a:bodyPr vert="horz" lIns="91440" tIns="45720" rIns="91440" bIns="45720" rtlCol="0" anchor="t">
            <a:normAutofit/>
          </a:bodyPr>
          <a:lstStyle/>
          <a:p>
            <a:r>
              <a:rPr lang="en-US" dirty="0">
                <a:solidFill>
                  <a:srgbClr val="FEFFFF"/>
                </a:solidFill>
              </a:rPr>
              <a:t>IoT, a very fancy word to hear. We used its concept in order to make our home smatter. </a:t>
            </a:r>
          </a:p>
          <a:p>
            <a:r>
              <a:rPr lang="en-US" dirty="0">
                <a:solidFill>
                  <a:srgbClr val="FEFFFF"/>
                </a:solidFill>
              </a:rPr>
              <a:t>We look all those fancy stuff like security alarm and other warning systems along with the password entry is done by IoT.</a:t>
            </a:r>
          </a:p>
          <a:p>
            <a:r>
              <a:rPr lang="en-US" dirty="0">
                <a:solidFill>
                  <a:srgbClr val="FEFFFF"/>
                </a:solidFill>
              </a:rPr>
              <a:t>We switched things on/off over internet using our mobile app and voice command is possible by IoT.</a:t>
            </a:r>
          </a:p>
          <a:p>
            <a:r>
              <a:rPr lang="en-US" dirty="0">
                <a:solidFill>
                  <a:srgbClr val="FEFFFF"/>
                </a:solidFill>
              </a:rPr>
              <a:t>All our data is uploaded on a server provided by </a:t>
            </a:r>
            <a:r>
              <a:rPr lang="en-US" dirty="0" err="1">
                <a:solidFill>
                  <a:srgbClr val="FEFFFF"/>
                </a:solidFill>
              </a:rPr>
              <a:t>ThingSpeak</a:t>
            </a:r>
            <a:r>
              <a:rPr lang="en-US" dirty="0">
                <a:solidFill>
                  <a:srgbClr val="FEFFFF"/>
                </a:solidFill>
              </a:rPr>
              <a:t> in real time.</a:t>
            </a:r>
          </a:p>
          <a:p>
            <a:r>
              <a:rPr lang="en-US" dirty="0">
                <a:solidFill>
                  <a:srgbClr val="FEFFFF"/>
                </a:solidFill>
              </a:rPr>
              <a:t>In short it connects our home globally.</a:t>
            </a:r>
          </a:p>
        </p:txBody>
      </p:sp>
      <p:pic>
        <p:nvPicPr>
          <p:cNvPr id="7" name="Graphic 6" descr="Wireless router">
            <a:extLst>
              <a:ext uri="{FF2B5EF4-FFF2-40B4-BE49-F238E27FC236}">
                <a16:creationId xmlns:a16="http://schemas.microsoft.com/office/drawing/2014/main" id="{A2C4D377-06A1-4BEE-8DF2-1079E445EB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13057" y="2462282"/>
            <a:ext cx="3001931" cy="3001931"/>
          </a:xfrm>
          <a:prstGeom prst="rect">
            <a:avLst/>
          </a:prstGeom>
        </p:spPr>
      </p:pic>
    </p:spTree>
    <p:extLst>
      <p:ext uri="{BB962C8B-B14F-4D97-AF65-F5344CB8AC3E}">
        <p14:creationId xmlns:p14="http://schemas.microsoft.com/office/powerpoint/2010/main" val="405922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3704D8A-9BFC-439A-A95B-B063277711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04B071D-F1F8-4082-A75D-347692CB95DE}"/>
              </a:ext>
            </a:extLst>
          </p:cNvPr>
          <p:cNvSpPr>
            <a:spLocks noGrp="1"/>
          </p:cNvSpPr>
          <p:nvPr>
            <p:ph type="title"/>
          </p:nvPr>
        </p:nvSpPr>
        <p:spPr>
          <a:xfrm>
            <a:off x="649224" y="645106"/>
            <a:ext cx="6574536" cy="1259894"/>
          </a:xfrm>
        </p:spPr>
        <p:txBody>
          <a:bodyPr>
            <a:normAutofit/>
          </a:bodyPr>
          <a:lstStyle/>
          <a:p>
            <a:r>
              <a:rPr lang="en-US" dirty="0"/>
              <a:t>ESP8266 Wi-Fi Module</a:t>
            </a:r>
          </a:p>
        </p:txBody>
      </p:sp>
      <p:sp>
        <p:nvSpPr>
          <p:cNvPr id="20" name="Rectangle 19">
            <a:extLst>
              <a:ext uri="{FF2B5EF4-FFF2-40B4-BE49-F238E27FC236}">
                <a16:creationId xmlns:a16="http://schemas.microsoft.com/office/drawing/2014/main" id="{A61FE79C-AE92-465F-B254-E0D3FFE12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EDED323-3F1C-438D-8064-029BE5D95BD1}"/>
              </a:ext>
            </a:extLst>
          </p:cNvPr>
          <p:cNvSpPr>
            <a:spLocks noGrp="1"/>
          </p:cNvSpPr>
          <p:nvPr>
            <p:ph idx="1"/>
          </p:nvPr>
        </p:nvSpPr>
        <p:spPr>
          <a:xfrm>
            <a:off x="649224" y="2133600"/>
            <a:ext cx="6574535" cy="3759253"/>
          </a:xfrm>
        </p:spPr>
        <p:txBody>
          <a:bodyPr vert="horz" lIns="91440" tIns="45720" rIns="91440" bIns="45720" rtlCol="0" anchor="t">
            <a:normAutofit/>
          </a:bodyPr>
          <a:lstStyle/>
          <a:p>
            <a:r>
              <a:rPr lang="en-US" sz="2200" dirty="0">
                <a:ea typeface="+mn-lt"/>
                <a:cs typeface="+mn-lt"/>
              </a:rPr>
              <a:t>The ESP8266 Wi-Fi Module is a self-contained SOC with integrated TCP/IP protocol stack that can give any microcontroller access to your Wi-Fi network. The ESP8266 is capable of either hosting an application or offloading all Wi-Fi networking functions from another application processor</a:t>
            </a:r>
            <a:endParaRPr lang="en-US" sz="2200" dirty="0"/>
          </a:p>
        </p:txBody>
      </p:sp>
      <p:pic>
        <p:nvPicPr>
          <p:cNvPr id="4" name="Picture 4" descr="A circuit board&#10;&#10;Description automatically generated">
            <a:extLst>
              <a:ext uri="{FF2B5EF4-FFF2-40B4-BE49-F238E27FC236}">
                <a16:creationId xmlns:a16="http://schemas.microsoft.com/office/drawing/2014/main" id="{ECFB66AF-E6A6-40F0-A3B4-3BA8BE6E96FB}"/>
              </a:ext>
            </a:extLst>
          </p:cNvPr>
          <p:cNvPicPr>
            <a:picLocks noChangeAspect="1"/>
          </p:cNvPicPr>
          <p:nvPr/>
        </p:nvPicPr>
        <p:blipFill>
          <a:blip r:embed="rId2"/>
          <a:stretch>
            <a:fillRect/>
          </a:stretch>
        </p:blipFill>
        <p:spPr>
          <a:xfrm>
            <a:off x="7562088" y="1278252"/>
            <a:ext cx="3981455" cy="3981455"/>
          </a:xfrm>
          <a:prstGeom prst="rect">
            <a:avLst/>
          </a:prstGeom>
        </p:spPr>
      </p:pic>
      <p:sp>
        <p:nvSpPr>
          <p:cNvPr id="22" name="Freeform 43">
            <a:extLst>
              <a:ext uri="{FF2B5EF4-FFF2-40B4-BE49-F238E27FC236}">
                <a16:creationId xmlns:a16="http://schemas.microsoft.com/office/drawing/2014/main" id="{8593629A-2C00-4824-90EF-8547026D6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2880" y="6061223"/>
            <a:ext cx="855156" cy="506277"/>
          </a:xfrm>
          <a:custGeom>
            <a:avLst/>
            <a:gdLst>
              <a:gd name="connsiteX0" fmla="*/ 0 w 855156"/>
              <a:gd name="connsiteY0" fmla="*/ 506277 h 506277"/>
              <a:gd name="connsiteX1" fmla="*/ 509169 w 855156"/>
              <a:gd name="connsiteY1" fmla="*/ 505572 h 506277"/>
              <a:gd name="connsiteX2" fmla="*/ 599864 w 855156"/>
              <a:gd name="connsiteY2" fmla="*/ 505572 h 506277"/>
              <a:gd name="connsiteX3" fmla="*/ 614121 w 855156"/>
              <a:gd name="connsiteY3" fmla="*/ 500804 h 506277"/>
              <a:gd name="connsiteX4" fmla="*/ 619102 w 855156"/>
              <a:gd name="connsiteY4" fmla="*/ 496035 h 506277"/>
              <a:gd name="connsiteX5" fmla="*/ 848071 w 855156"/>
              <a:gd name="connsiteY5" fmla="*/ 267092 h 506277"/>
              <a:gd name="connsiteX6" fmla="*/ 848071 w 855156"/>
              <a:gd name="connsiteY6" fmla="*/ 238480 h 506277"/>
              <a:gd name="connsiteX7" fmla="*/ 619102 w 855156"/>
              <a:gd name="connsiteY7" fmla="*/ 9537 h 506277"/>
              <a:gd name="connsiteX8" fmla="*/ 614121 w 855156"/>
              <a:gd name="connsiteY8" fmla="*/ 4769 h 506277"/>
              <a:gd name="connsiteX9" fmla="*/ 599864 w 855156"/>
              <a:gd name="connsiteY9" fmla="*/ 0 h 506277"/>
              <a:gd name="connsiteX10" fmla="*/ 509169 w 855156"/>
              <a:gd name="connsiteY10" fmla="*/ 0 h 506277"/>
              <a:gd name="connsiteX11" fmla="*/ 0 w 855156"/>
              <a:gd name="connsiteY11" fmla="*/ 144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156" h="506277">
                <a:moveTo>
                  <a:pt x="0" y="506277"/>
                </a:moveTo>
                <a:lnTo>
                  <a:pt x="509169" y="505572"/>
                </a:lnTo>
                <a:lnTo>
                  <a:pt x="599864" y="505572"/>
                </a:lnTo>
                <a:cubicBezTo>
                  <a:pt x="604673" y="505572"/>
                  <a:pt x="609483" y="500804"/>
                  <a:pt x="614121" y="500804"/>
                </a:cubicBezTo>
                <a:cubicBezTo>
                  <a:pt x="614121" y="496035"/>
                  <a:pt x="619102" y="496035"/>
                  <a:pt x="619102" y="496035"/>
                </a:cubicBezTo>
                <a:lnTo>
                  <a:pt x="848071" y="267092"/>
                </a:lnTo>
                <a:cubicBezTo>
                  <a:pt x="857518" y="257555"/>
                  <a:pt x="857518" y="248018"/>
                  <a:pt x="848071" y="238480"/>
                </a:cubicBezTo>
                <a:lnTo>
                  <a:pt x="619102" y="9537"/>
                </a:lnTo>
                <a:cubicBezTo>
                  <a:pt x="617556" y="7914"/>
                  <a:pt x="615667" y="6392"/>
                  <a:pt x="614121" y="4769"/>
                </a:cubicBezTo>
                <a:cubicBezTo>
                  <a:pt x="609483" y="0"/>
                  <a:pt x="604673" y="0"/>
                  <a:pt x="599864" y="0"/>
                </a:cubicBezTo>
                <a:lnTo>
                  <a:pt x="509169" y="0"/>
                </a:lnTo>
                <a:lnTo>
                  <a:pt x="0" y="1447"/>
                </a:lnTo>
                <a:close/>
              </a:path>
            </a:pathLst>
          </a:custGeom>
          <a:solidFill>
            <a:schemeClr val="accent1"/>
          </a:solidFill>
          <a:ln>
            <a:noFill/>
          </a:ln>
        </p:spPr>
      </p:sp>
    </p:spTree>
    <p:extLst>
      <p:ext uri="{BB962C8B-B14F-4D97-AF65-F5344CB8AC3E}">
        <p14:creationId xmlns:p14="http://schemas.microsoft.com/office/powerpoint/2010/main" val="915605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9">
            <a:extLst>
              <a:ext uri="{FF2B5EF4-FFF2-40B4-BE49-F238E27FC236}">
                <a16:creationId xmlns:a16="http://schemas.microsoft.com/office/drawing/2014/main" id="{847D3502-15D7-40E3-8799-AADA72E46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41539C84-7F8E-4D79-B155-F19BF20B9485}"/>
              </a:ext>
            </a:extLst>
          </p:cNvPr>
          <p:cNvSpPr>
            <a:spLocks noGrp="1"/>
          </p:cNvSpPr>
          <p:nvPr>
            <p:ph type="title"/>
          </p:nvPr>
        </p:nvSpPr>
        <p:spPr>
          <a:xfrm>
            <a:off x="1497488" y="616350"/>
            <a:ext cx="4811170" cy="1101744"/>
          </a:xfrm>
        </p:spPr>
        <p:txBody>
          <a:bodyPr>
            <a:normAutofit fontScale="90000"/>
          </a:bodyPr>
          <a:lstStyle/>
          <a:p>
            <a:r>
              <a:rPr lang="en-US" sz="4400" b="1" dirty="0"/>
              <a:t>What is it all about</a:t>
            </a:r>
          </a:p>
        </p:txBody>
      </p:sp>
      <p:sp>
        <p:nvSpPr>
          <p:cNvPr id="6" name="Rectangle 11">
            <a:extLst>
              <a:ext uri="{FF2B5EF4-FFF2-40B4-BE49-F238E27FC236}">
                <a16:creationId xmlns:a16="http://schemas.microsoft.com/office/drawing/2014/main" id="{A84DC666-97B4-4AC4-9916-A1936C2F6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8D37FFF-E0DC-45E8-A433-C82379FB5AC7}"/>
              </a:ext>
            </a:extLst>
          </p:cNvPr>
          <p:cNvSpPr>
            <a:spLocks noGrp="1"/>
          </p:cNvSpPr>
          <p:nvPr>
            <p:ph idx="1"/>
          </p:nvPr>
        </p:nvSpPr>
        <p:spPr>
          <a:xfrm>
            <a:off x="606093" y="2133600"/>
            <a:ext cx="7503409" cy="3744876"/>
          </a:xfrm>
        </p:spPr>
        <p:txBody>
          <a:bodyPr vert="horz" lIns="91440" tIns="45720" rIns="91440" bIns="45720" rtlCol="0" anchor="t">
            <a:normAutofit/>
          </a:bodyPr>
          <a:lstStyle/>
          <a:p>
            <a:r>
              <a:rPr lang="en-US" sz="2400" dirty="0">
                <a:solidFill>
                  <a:schemeClr val="accent3"/>
                </a:solidFill>
                <a:ea typeface="+mn-lt"/>
                <a:cs typeface="+mn-lt"/>
              </a:rPr>
              <a:t>Home automation is a network of hardware, communication, and electronic interfaces that work to integrate everyday devices with one another via the Internet. Each device has sensors and is connected through Wi-Fi, so you can manage them from your smartphone or tablet whether you’re at home, or miles away.</a:t>
            </a:r>
            <a:endParaRPr lang="en-US" sz="2400" dirty="0">
              <a:solidFill>
                <a:schemeClr val="accent3"/>
              </a:solidFill>
            </a:endParaRPr>
          </a:p>
        </p:txBody>
      </p:sp>
      <p:pic>
        <p:nvPicPr>
          <p:cNvPr id="8" name="Graphic 6" descr="Home">
            <a:extLst>
              <a:ext uri="{FF2B5EF4-FFF2-40B4-BE49-F238E27FC236}">
                <a16:creationId xmlns:a16="http://schemas.microsoft.com/office/drawing/2014/main" id="{45072B69-8418-46EC-9DFB-045F2BE85C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40285" y="812608"/>
            <a:ext cx="5252773" cy="5252773"/>
          </a:xfrm>
          <a:prstGeom prst="rect">
            <a:avLst/>
          </a:prstGeom>
        </p:spPr>
      </p:pic>
      <p:sp>
        <p:nvSpPr>
          <p:cNvPr id="9" name="Freeform 43">
            <a:extLst>
              <a:ext uri="{FF2B5EF4-FFF2-40B4-BE49-F238E27FC236}">
                <a16:creationId xmlns:a16="http://schemas.microsoft.com/office/drawing/2014/main" id="{4EEFCCD7-9BFF-47EA-9C91-94E380FD8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2880" y="6061223"/>
            <a:ext cx="855156" cy="506277"/>
          </a:xfrm>
          <a:custGeom>
            <a:avLst/>
            <a:gdLst>
              <a:gd name="connsiteX0" fmla="*/ 0 w 855156"/>
              <a:gd name="connsiteY0" fmla="*/ 506277 h 506277"/>
              <a:gd name="connsiteX1" fmla="*/ 509169 w 855156"/>
              <a:gd name="connsiteY1" fmla="*/ 505572 h 506277"/>
              <a:gd name="connsiteX2" fmla="*/ 599864 w 855156"/>
              <a:gd name="connsiteY2" fmla="*/ 505572 h 506277"/>
              <a:gd name="connsiteX3" fmla="*/ 614121 w 855156"/>
              <a:gd name="connsiteY3" fmla="*/ 500804 h 506277"/>
              <a:gd name="connsiteX4" fmla="*/ 619102 w 855156"/>
              <a:gd name="connsiteY4" fmla="*/ 496035 h 506277"/>
              <a:gd name="connsiteX5" fmla="*/ 848071 w 855156"/>
              <a:gd name="connsiteY5" fmla="*/ 267092 h 506277"/>
              <a:gd name="connsiteX6" fmla="*/ 848071 w 855156"/>
              <a:gd name="connsiteY6" fmla="*/ 238480 h 506277"/>
              <a:gd name="connsiteX7" fmla="*/ 619102 w 855156"/>
              <a:gd name="connsiteY7" fmla="*/ 9537 h 506277"/>
              <a:gd name="connsiteX8" fmla="*/ 614121 w 855156"/>
              <a:gd name="connsiteY8" fmla="*/ 4769 h 506277"/>
              <a:gd name="connsiteX9" fmla="*/ 599864 w 855156"/>
              <a:gd name="connsiteY9" fmla="*/ 0 h 506277"/>
              <a:gd name="connsiteX10" fmla="*/ 509169 w 855156"/>
              <a:gd name="connsiteY10" fmla="*/ 0 h 506277"/>
              <a:gd name="connsiteX11" fmla="*/ 0 w 855156"/>
              <a:gd name="connsiteY11" fmla="*/ 144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156" h="506277">
                <a:moveTo>
                  <a:pt x="0" y="506277"/>
                </a:moveTo>
                <a:lnTo>
                  <a:pt x="509169" y="505572"/>
                </a:lnTo>
                <a:lnTo>
                  <a:pt x="599864" y="505572"/>
                </a:lnTo>
                <a:cubicBezTo>
                  <a:pt x="604673" y="505572"/>
                  <a:pt x="609483" y="500804"/>
                  <a:pt x="614121" y="500804"/>
                </a:cubicBezTo>
                <a:cubicBezTo>
                  <a:pt x="614121" y="496035"/>
                  <a:pt x="619102" y="496035"/>
                  <a:pt x="619102" y="496035"/>
                </a:cubicBezTo>
                <a:lnTo>
                  <a:pt x="848071" y="267092"/>
                </a:lnTo>
                <a:cubicBezTo>
                  <a:pt x="857518" y="257555"/>
                  <a:pt x="857518" y="248018"/>
                  <a:pt x="848071" y="238480"/>
                </a:cubicBezTo>
                <a:lnTo>
                  <a:pt x="619102" y="9537"/>
                </a:lnTo>
                <a:cubicBezTo>
                  <a:pt x="617556" y="7914"/>
                  <a:pt x="615667" y="6392"/>
                  <a:pt x="614121" y="4769"/>
                </a:cubicBezTo>
                <a:cubicBezTo>
                  <a:pt x="609483" y="0"/>
                  <a:pt x="604673" y="0"/>
                  <a:pt x="599864" y="0"/>
                </a:cubicBezTo>
                <a:lnTo>
                  <a:pt x="509169" y="0"/>
                </a:lnTo>
                <a:lnTo>
                  <a:pt x="0" y="1447"/>
                </a:lnTo>
                <a:close/>
              </a:path>
            </a:pathLst>
          </a:custGeom>
          <a:solidFill>
            <a:schemeClr val="accent1"/>
          </a:solidFill>
          <a:ln>
            <a:noFill/>
          </a:ln>
        </p:spPr>
      </p:sp>
    </p:spTree>
    <p:extLst>
      <p:ext uri="{BB962C8B-B14F-4D97-AF65-F5344CB8AC3E}">
        <p14:creationId xmlns:p14="http://schemas.microsoft.com/office/powerpoint/2010/main" val="1740621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3704D8A-9BFC-439A-A95B-B063277711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04B071D-F1F8-4082-A75D-347692CB95DE}"/>
              </a:ext>
            </a:extLst>
          </p:cNvPr>
          <p:cNvSpPr>
            <a:spLocks noGrp="1"/>
          </p:cNvSpPr>
          <p:nvPr>
            <p:ph type="title"/>
          </p:nvPr>
        </p:nvSpPr>
        <p:spPr>
          <a:xfrm>
            <a:off x="606891" y="526573"/>
            <a:ext cx="11282001" cy="1259894"/>
          </a:xfrm>
        </p:spPr>
        <p:txBody>
          <a:bodyPr>
            <a:noAutofit/>
          </a:bodyPr>
          <a:lstStyle/>
          <a:p>
            <a:r>
              <a:rPr lang="en-US" sz="2500" dirty="0"/>
              <a:t>Configuration to upload code in ESP8266 Wi-Fi Module via Arduino UNO</a:t>
            </a:r>
          </a:p>
        </p:txBody>
      </p:sp>
      <p:sp>
        <p:nvSpPr>
          <p:cNvPr id="20" name="Rectangle 19">
            <a:extLst>
              <a:ext uri="{FF2B5EF4-FFF2-40B4-BE49-F238E27FC236}">
                <a16:creationId xmlns:a16="http://schemas.microsoft.com/office/drawing/2014/main" id="{A61FE79C-AE92-465F-B254-E0D3FFE12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43">
            <a:extLst>
              <a:ext uri="{FF2B5EF4-FFF2-40B4-BE49-F238E27FC236}">
                <a16:creationId xmlns:a16="http://schemas.microsoft.com/office/drawing/2014/main" id="{8593629A-2C00-4824-90EF-8547026D6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2880" y="6061223"/>
            <a:ext cx="855156" cy="506277"/>
          </a:xfrm>
          <a:custGeom>
            <a:avLst/>
            <a:gdLst>
              <a:gd name="connsiteX0" fmla="*/ 0 w 855156"/>
              <a:gd name="connsiteY0" fmla="*/ 506277 h 506277"/>
              <a:gd name="connsiteX1" fmla="*/ 509169 w 855156"/>
              <a:gd name="connsiteY1" fmla="*/ 505572 h 506277"/>
              <a:gd name="connsiteX2" fmla="*/ 599864 w 855156"/>
              <a:gd name="connsiteY2" fmla="*/ 505572 h 506277"/>
              <a:gd name="connsiteX3" fmla="*/ 614121 w 855156"/>
              <a:gd name="connsiteY3" fmla="*/ 500804 h 506277"/>
              <a:gd name="connsiteX4" fmla="*/ 619102 w 855156"/>
              <a:gd name="connsiteY4" fmla="*/ 496035 h 506277"/>
              <a:gd name="connsiteX5" fmla="*/ 848071 w 855156"/>
              <a:gd name="connsiteY5" fmla="*/ 267092 h 506277"/>
              <a:gd name="connsiteX6" fmla="*/ 848071 w 855156"/>
              <a:gd name="connsiteY6" fmla="*/ 238480 h 506277"/>
              <a:gd name="connsiteX7" fmla="*/ 619102 w 855156"/>
              <a:gd name="connsiteY7" fmla="*/ 9537 h 506277"/>
              <a:gd name="connsiteX8" fmla="*/ 614121 w 855156"/>
              <a:gd name="connsiteY8" fmla="*/ 4769 h 506277"/>
              <a:gd name="connsiteX9" fmla="*/ 599864 w 855156"/>
              <a:gd name="connsiteY9" fmla="*/ 0 h 506277"/>
              <a:gd name="connsiteX10" fmla="*/ 509169 w 855156"/>
              <a:gd name="connsiteY10" fmla="*/ 0 h 506277"/>
              <a:gd name="connsiteX11" fmla="*/ 0 w 855156"/>
              <a:gd name="connsiteY11" fmla="*/ 144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156" h="506277">
                <a:moveTo>
                  <a:pt x="0" y="506277"/>
                </a:moveTo>
                <a:lnTo>
                  <a:pt x="509169" y="505572"/>
                </a:lnTo>
                <a:lnTo>
                  <a:pt x="599864" y="505572"/>
                </a:lnTo>
                <a:cubicBezTo>
                  <a:pt x="604673" y="505572"/>
                  <a:pt x="609483" y="500804"/>
                  <a:pt x="614121" y="500804"/>
                </a:cubicBezTo>
                <a:cubicBezTo>
                  <a:pt x="614121" y="496035"/>
                  <a:pt x="619102" y="496035"/>
                  <a:pt x="619102" y="496035"/>
                </a:cubicBezTo>
                <a:lnTo>
                  <a:pt x="848071" y="267092"/>
                </a:lnTo>
                <a:cubicBezTo>
                  <a:pt x="857518" y="257555"/>
                  <a:pt x="857518" y="248018"/>
                  <a:pt x="848071" y="238480"/>
                </a:cubicBezTo>
                <a:lnTo>
                  <a:pt x="619102" y="9537"/>
                </a:lnTo>
                <a:cubicBezTo>
                  <a:pt x="617556" y="7914"/>
                  <a:pt x="615667" y="6392"/>
                  <a:pt x="614121" y="4769"/>
                </a:cubicBezTo>
                <a:cubicBezTo>
                  <a:pt x="609483" y="0"/>
                  <a:pt x="604673" y="0"/>
                  <a:pt x="599864" y="0"/>
                </a:cubicBezTo>
                <a:lnTo>
                  <a:pt x="509169" y="0"/>
                </a:lnTo>
                <a:lnTo>
                  <a:pt x="0" y="1447"/>
                </a:lnTo>
                <a:close/>
              </a:path>
            </a:pathLst>
          </a:custGeom>
          <a:solidFill>
            <a:schemeClr val="accent1"/>
          </a:solidFill>
          <a:ln>
            <a:noFill/>
          </a:ln>
        </p:spPr>
      </p:sp>
      <p:pic>
        <p:nvPicPr>
          <p:cNvPr id="7" name="Picture 7" descr="Diagram, schematic&#10;&#10;Description automatically generated">
            <a:extLst>
              <a:ext uri="{FF2B5EF4-FFF2-40B4-BE49-F238E27FC236}">
                <a16:creationId xmlns:a16="http://schemas.microsoft.com/office/drawing/2014/main" id="{B77CE29C-31A6-41E2-8E92-182D405120ED}"/>
              </a:ext>
            </a:extLst>
          </p:cNvPr>
          <p:cNvPicPr>
            <a:picLocks noGrp="1" noChangeAspect="1"/>
          </p:cNvPicPr>
          <p:nvPr>
            <p:ph idx="1"/>
          </p:nvPr>
        </p:nvPicPr>
        <p:blipFill>
          <a:blip r:embed="rId2"/>
          <a:stretch>
            <a:fillRect/>
          </a:stretch>
        </p:blipFill>
        <p:spPr>
          <a:xfrm>
            <a:off x="2832404" y="1862667"/>
            <a:ext cx="6532482" cy="3777622"/>
          </a:xfrm>
        </p:spPr>
      </p:pic>
    </p:spTree>
    <p:extLst>
      <p:ext uri="{BB962C8B-B14F-4D97-AF65-F5344CB8AC3E}">
        <p14:creationId xmlns:p14="http://schemas.microsoft.com/office/powerpoint/2010/main" val="1863535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2CC52-39CE-43B4-B273-1726C868D366}"/>
              </a:ext>
            </a:extLst>
          </p:cNvPr>
          <p:cNvSpPr>
            <a:spLocks noGrp="1"/>
          </p:cNvSpPr>
          <p:nvPr>
            <p:ph type="title"/>
          </p:nvPr>
        </p:nvSpPr>
        <p:spPr>
          <a:xfrm>
            <a:off x="777572" y="635316"/>
            <a:ext cx="8911687" cy="1280890"/>
          </a:xfrm>
        </p:spPr>
        <p:txBody>
          <a:bodyPr>
            <a:normAutofit/>
          </a:bodyPr>
          <a:lstStyle/>
          <a:p>
            <a:pPr algn="ctr"/>
            <a:r>
              <a:rPr lang="en-US" sz="4000" dirty="0"/>
              <a:t>Let's Blink with </a:t>
            </a:r>
          </a:p>
        </p:txBody>
      </p:sp>
      <p:sp>
        <p:nvSpPr>
          <p:cNvPr id="3" name="Content Placeholder 2">
            <a:extLst>
              <a:ext uri="{FF2B5EF4-FFF2-40B4-BE49-F238E27FC236}">
                <a16:creationId xmlns:a16="http://schemas.microsoft.com/office/drawing/2014/main" id="{EF12B3CE-AB57-42C0-BB3C-7C2EFAB233BB}"/>
              </a:ext>
            </a:extLst>
          </p:cNvPr>
          <p:cNvSpPr>
            <a:spLocks noGrp="1"/>
          </p:cNvSpPr>
          <p:nvPr>
            <p:ph idx="1"/>
          </p:nvPr>
        </p:nvSpPr>
        <p:spPr>
          <a:xfrm>
            <a:off x="2185800" y="2223247"/>
            <a:ext cx="9150723" cy="3777622"/>
          </a:xfrm>
        </p:spPr>
        <p:txBody>
          <a:bodyPr vert="horz" lIns="91440" tIns="45720" rIns="91440" bIns="45720" rtlCol="0" anchor="t">
            <a:noAutofit/>
          </a:bodyPr>
          <a:lstStyle/>
          <a:p>
            <a:r>
              <a:rPr lang="en-US" sz="2500" dirty="0"/>
              <a:t>We used the </a:t>
            </a:r>
            <a:r>
              <a:rPr lang="en-US" sz="2500" dirty="0" err="1"/>
              <a:t>blynk</a:t>
            </a:r>
            <a:r>
              <a:rPr lang="en-US" sz="2500" dirty="0"/>
              <a:t> app to satisfy many of our IoT needs.</a:t>
            </a:r>
          </a:p>
          <a:p>
            <a:pPr lvl="1">
              <a:buFont typeface="Wingdings" charset="2"/>
              <a:buChar char="Ø"/>
            </a:pPr>
            <a:r>
              <a:rPr lang="en-US" sz="2500" dirty="0"/>
              <a:t>We used password entering interface.</a:t>
            </a:r>
          </a:p>
          <a:p>
            <a:pPr lvl="1">
              <a:buFont typeface="Wingdings" charset="2"/>
              <a:buChar char="Ø"/>
            </a:pPr>
            <a:r>
              <a:rPr lang="en-US" sz="2500" dirty="0"/>
              <a:t>We used notification tool to send warning alerts.</a:t>
            </a:r>
          </a:p>
          <a:p>
            <a:pPr lvl="1">
              <a:buFont typeface="Wingdings" charset="2"/>
              <a:buChar char="Ø"/>
            </a:pPr>
            <a:r>
              <a:rPr lang="en-US" sz="2500" dirty="0"/>
              <a:t>We used Switches to control our home appliances with this app.</a:t>
            </a:r>
          </a:p>
          <a:p>
            <a:pPr lvl="1">
              <a:buFont typeface="Wingdings" charset="2"/>
              <a:buChar char="Ø"/>
            </a:pPr>
            <a:r>
              <a:rPr lang="en-US" sz="2500" dirty="0"/>
              <a:t>We used Email delivery system of </a:t>
            </a:r>
            <a:r>
              <a:rPr lang="en-US" sz="2500" dirty="0" err="1"/>
              <a:t>blynk</a:t>
            </a:r>
            <a:r>
              <a:rPr lang="en-US" sz="2500" dirty="0"/>
              <a:t>.</a:t>
            </a:r>
          </a:p>
          <a:p>
            <a:pPr lvl="1">
              <a:buFont typeface="Wingdings" charset="2"/>
              <a:buChar char="Ø"/>
            </a:pPr>
            <a:r>
              <a:rPr lang="en-US" sz="2500" dirty="0"/>
              <a:t>We imported time and date from it.</a:t>
            </a:r>
          </a:p>
          <a:p>
            <a:pPr lvl="1">
              <a:buFont typeface="Wingdings" charset="2"/>
              <a:buChar char="Ø"/>
            </a:pPr>
            <a:r>
              <a:rPr lang="en-US" sz="2500" dirty="0"/>
              <a:t>And at last but not least, we used its LCD display to display all the info in real time.</a:t>
            </a:r>
          </a:p>
          <a:p>
            <a:endParaRPr lang="en-US" sz="2500" dirty="0"/>
          </a:p>
        </p:txBody>
      </p:sp>
      <p:pic>
        <p:nvPicPr>
          <p:cNvPr id="6" name="Picture 6" descr="Icon&#10;&#10;Description automatically generated">
            <a:extLst>
              <a:ext uri="{FF2B5EF4-FFF2-40B4-BE49-F238E27FC236}">
                <a16:creationId xmlns:a16="http://schemas.microsoft.com/office/drawing/2014/main" id="{9613C8FC-646E-44C6-A37B-70F342DA2716}"/>
              </a:ext>
            </a:extLst>
          </p:cNvPr>
          <p:cNvPicPr>
            <a:picLocks noChangeAspect="1"/>
          </p:cNvPicPr>
          <p:nvPr/>
        </p:nvPicPr>
        <p:blipFill>
          <a:blip r:embed="rId2"/>
          <a:stretch>
            <a:fillRect/>
          </a:stretch>
        </p:blipFill>
        <p:spPr>
          <a:xfrm>
            <a:off x="7042897" y="196103"/>
            <a:ext cx="1714500" cy="1714500"/>
          </a:xfrm>
          <a:prstGeom prst="rect">
            <a:avLst/>
          </a:prstGeom>
        </p:spPr>
      </p:pic>
    </p:spTree>
    <p:extLst>
      <p:ext uri="{BB962C8B-B14F-4D97-AF65-F5344CB8AC3E}">
        <p14:creationId xmlns:p14="http://schemas.microsoft.com/office/powerpoint/2010/main" val="1945854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2CC52-39CE-43B4-B273-1726C868D366}"/>
              </a:ext>
            </a:extLst>
          </p:cNvPr>
          <p:cNvSpPr>
            <a:spLocks noGrp="1"/>
          </p:cNvSpPr>
          <p:nvPr>
            <p:ph type="title"/>
          </p:nvPr>
        </p:nvSpPr>
        <p:spPr>
          <a:xfrm>
            <a:off x="2548101" y="568081"/>
            <a:ext cx="8429834" cy="1280890"/>
          </a:xfrm>
        </p:spPr>
        <p:txBody>
          <a:bodyPr>
            <a:normAutofit/>
          </a:bodyPr>
          <a:lstStyle/>
          <a:p>
            <a:pPr algn="ctr"/>
            <a:r>
              <a:rPr lang="en-US" dirty="0"/>
              <a:t>The things will speak with </a:t>
            </a:r>
            <a:r>
              <a:rPr lang="en-US" b="1" u="sng" err="1"/>
              <a:t>ThingSpeak</a:t>
            </a:r>
            <a:endParaRPr lang="en-US" b="1" u="sng"/>
          </a:p>
        </p:txBody>
      </p:sp>
      <p:sp>
        <p:nvSpPr>
          <p:cNvPr id="3" name="Content Placeholder 2">
            <a:extLst>
              <a:ext uri="{FF2B5EF4-FFF2-40B4-BE49-F238E27FC236}">
                <a16:creationId xmlns:a16="http://schemas.microsoft.com/office/drawing/2014/main" id="{EF12B3CE-AB57-42C0-BB3C-7C2EFAB233BB}"/>
              </a:ext>
            </a:extLst>
          </p:cNvPr>
          <p:cNvSpPr>
            <a:spLocks noGrp="1"/>
          </p:cNvSpPr>
          <p:nvPr>
            <p:ph idx="1"/>
          </p:nvPr>
        </p:nvSpPr>
        <p:spPr>
          <a:xfrm>
            <a:off x="2185800" y="2223247"/>
            <a:ext cx="9195546" cy="3777622"/>
          </a:xfrm>
        </p:spPr>
        <p:txBody>
          <a:bodyPr vert="horz" lIns="91440" tIns="45720" rIns="91440" bIns="45720" rtlCol="0" anchor="t">
            <a:noAutofit/>
          </a:bodyPr>
          <a:lstStyle/>
          <a:p>
            <a:r>
              <a:rPr lang="en-US" sz="2500" dirty="0"/>
              <a:t>We used to upload all the data on the </a:t>
            </a:r>
            <a:r>
              <a:rPr lang="en-US" sz="2500" dirty="0" err="1"/>
              <a:t>TinkgSpeak</a:t>
            </a:r>
            <a:r>
              <a:rPr lang="en-US" sz="2500" dirty="0"/>
              <a:t> sever as log, also display in almost real time {just 1 min delay}.</a:t>
            </a:r>
          </a:p>
          <a:p>
            <a:pPr lvl="1">
              <a:buFont typeface="Wingdings" charset="2"/>
              <a:buChar char="Ø"/>
            </a:pPr>
            <a:r>
              <a:rPr lang="en-US" sz="2300" dirty="0"/>
              <a:t>We uploaded data like-</a:t>
            </a:r>
          </a:p>
          <a:p>
            <a:pPr lvl="2">
              <a:buFont typeface="Wingdings" charset="2"/>
              <a:buChar char="Ø"/>
            </a:pPr>
            <a:r>
              <a:rPr lang="en-US" sz="2100" dirty="0"/>
              <a:t>Security fail log.</a:t>
            </a:r>
          </a:p>
          <a:p>
            <a:pPr lvl="2">
              <a:buFont typeface="Wingdings" charset="2"/>
              <a:buChar char="Ø"/>
            </a:pPr>
            <a:r>
              <a:rPr lang="en-US" sz="2100" dirty="0"/>
              <a:t>Current state of fan and bulb.</a:t>
            </a:r>
          </a:p>
          <a:p>
            <a:pPr lvl="2">
              <a:buFont typeface="Wingdings" charset="2"/>
              <a:buChar char="Ø"/>
            </a:pPr>
            <a:r>
              <a:rPr lang="en-US" sz="2100" dirty="0"/>
              <a:t>No. Of person visited home.</a:t>
            </a:r>
          </a:p>
          <a:p>
            <a:pPr lvl="2">
              <a:buFont typeface="Wingdings" charset="2"/>
              <a:buChar char="Ø"/>
            </a:pPr>
            <a:r>
              <a:rPr lang="en-US" sz="2100" dirty="0"/>
              <a:t>Temperature and humidity.</a:t>
            </a:r>
          </a:p>
          <a:p>
            <a:pPr lvl="2">
              <a:buFont typeface="Wingdings" charset="2"/>
              <a:buChar char="Ø"/>
            </a:pPr>
            <a:endParaRPr lang="en-US" sz="2100" dirty="0"/>
          </a:p>
          <a:p>
            <a:endParaRPr lang="en-US" sz="2500" dirty="0"/>
          </a:p>
        </p:txBody>
      </p:sp>
      <p:pic>
        <p:nvPicPr>
          <p:cNvPr id="8" name="Picture 8" descr="Logo&#10;&#10;Description automatically generated">
            <a:extLst>
              <a:ext uri="{FF2B5EF4-FFF2-40B4-BE49-F238E27FC236}">
                <a16:creationId xmlns:a16="http://schemas.microsoft.com/office/drawing/2014/main" id="{A5949B60-FC2D-4188-B22D-B2C77703DD83}"/>
              </a:ext>
            </a:extLst>
          </p:cNvPr>
          <p:cNvPicPr>
            <a:picLocks noChangeAspect="1"/>
          </p:cNvPicPr>
          <p:nvPr/>
        </p:nvPicPr>
        <p:blipFill>
          <a:blip r:embed="rId2"/>
          <a:stretch>
            <a:fillRect/>
          </a:stretch>
        </p:blipFill>
        <p:spPr>
          <a:xfrm>
            <a:off x="5396753" y="1380494"/>
            <a:ext cx="2743200" cy="466308"/>
          </a:xfrm>
          <a:prstGeom prst="rect">
            <a:avLst/>
          </a:prstGeom>
        </p:spPr>
      </p:pic>
    </p:spTree>
    <p:extLst>
      <p:ext uri="{BB962C8B-B14F-4D97-AF65-F5344CB8AC3E}">
        <p14:creationId xmlns:p14="http://schemas.microsoft.com/office/powerpoint/2010/main" val="736386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2CC52-39CE-43B4-B273-1726C868D366}"/>
              </a:ext>
            </a:extLst>
          </p:cNvPr>
          <p:cNvSpPr>
            <a:spLocks noGrp="1"/>
          </p:cNvSpPr>
          <p:nvPr>
            <p:ph type="title"/>
          </p:nvPr>
        </p:nvSpPr>
        <p:spPr>
          <a:xfrm>
            <a:off x="1976601" y="568081"/>
            <a:ext cx="9191834" cy="1280890"/>
          </a:xfrm>
        </p:spPr>
        <p:txBody>
          <a:bodyPr>
            <a:normAutofit fontScale="90000"/>
          </a:bodyPr>
          <a:lstStyle/>
          <a:p>
            <a:pPr algn="ctr"/>
            <a:r>
              <a:rPr lang="en-US" b="1" u="sng" dirty="0"/>
              <a:t>Voice command</a:t>
            </a:r>
            <a:br>
              <a:rPr lang="en-US" b="1" u="sng" dirty="0"/>
            </a:br>
            <a:r>
              <a:rPr lang="en-US" dirty="0"/>
              <a:t>IFTTT, google assistance, webhook and Blynk</a:t>
            </a:r>
          </a:p>
        </p:txBody>
      </p:sp>
      <p:sp>
        <p:nvSpPr>
          <p:cNvPr id="3" name="Content Placeholder 2">
            <a:extLst>
              <a:ext uri="{FF2B5EF4-FFF2-40B4-BE49-F238E27FC236}">
                <a16:creationId xmlns:a16="http://schemas.microsoft.com/office/drawing/2014/main" id="{EF12B3CE-AB57-42C0-BB3C-7C2EFAB233BB}"/>
              </a:ext>
            </a:extLst>
          </p:cNvPr>
          <p:cNvSpPr>
            <a:spLocks noGrp="1"/>
          </p:cNvSpPr>
          <p:nvPr>
            <p:ph idx="1"/>
          </p:nvPr>
        </p:nvSpPr>
        <p:spPr>
          <a:xfrm>
            <a:off x="2185800" y="3511922"/>
            <a:ext cx="9195546" cy="2488947"/>
          </a:xfrm>
        </p:spPr>
        <p:txBody>
          <a:bodyPr vert="horz" lIns="91440" tIns="45720" rIns="91440" bIns="45720" rtlCol="0" anchor="t">
            <a:noAutofit/>
          </a:bodyPr>
          <a:lstStyle/>
          <a:p>
            <a:r>
              <a:rPr lang="en-US" sz="2500" dirty="0"/>
              <a:t>The process is rather simple. </a:t>
            </a:r>
          </a:p>
          <a:p>
            <a:pPr lvl="1">
              <a:buFont typeface="Wingdings" charset="2"/>
              <a:buChar char="Ø"/>
            </a:pPr>
            <a:r>
              <a:rPr lang="en-US" sz="2300" dirty="0"/>
              <a:t>The IFTTT will hear the request by google assistance, when we give command.</a:t>
            </a:r>
          </a:p>
          <a:p>
            <a:pPr lvl="1">
              <a:buFont typeface="Wingdings" charset="2"/>
              <a:buChar char="Ø"/>
            </a:pPr>
            <a:r>
              <a:rPr lang="en-US" sz="2300" dirty="0"/>
              <a:t>It then sends the message to Blynk app using webhook. In short this will hit a URL of Blynk to send the on/off signal.</a:t>
            </a:r>
          </a:p>
          <a:p>
            <a:pPr lvl="2">
              <a:buFont typeface="Wingdings" charset="2"/>
              <a:buChar char="Ø"/>
            </a:pPr>
            <a:endParaRPr lang="en-US" sz="2100" dirty="0"/>
          </a:p>
          <a:p>
            <a:endParaRPr lang="en-US" sz="2500" dirty="0"/>
          </a:p>
        </p:txBody>
      </p:sp>
      <p:pic>
        <p:nvPicPr>
          <p:cNvPr id="6" name="Picture 6" descr="Logo&#10;&#10;Description automatically generated">
            <a:extLst>
              <a:ext uri="{FF2B5EF4-FFF2-40B4-BE49-F238E27FC236}">
                <a16:creationId xmlns:a16="http://schemas.microsoft.com/office/drawing/2014/main" id="{BD04089A-702D-4F53-B316-8A7024936A96}"/>
              </a:ext>
            </a:extLst>
          </p:cNvPr>
          <p:cNvPicPr>
            <a:picLocks noChangeAspect="1"/>
          </p:cNvPicPr>
          <p:nvPr/>
        </p:nvPicPr>
        <p:blipFill>
          <a:blip r:embed="rId2"/>
          <a:stretch>
            <a:fillRect/>
          </a:stretch>
        </p:blipFill>
        <p:spPr>
          <a:xfrm>
            <a:off x="2023782" y="1710018"/>
            <a:ext cx="1275230" cy="1286436"/>
          </a:xfrm>
          <a:prstGeom prst="rect">
            <a:avLst/>
          </a:prstGeom>
        </p:spPr>
      </p:pic>
      <p:pic>
        <p:nvPicPr>
          <p:cNvPr id="7" name="Picture 8" descr="Icon&#10;&#10;Description automatically generated">
            <a:extLst>
              <a:ext uri="{FF2B5EF4-FFF2-40B4-BE49-F238E27FC236}">
                <a16:creationId xmlns:a16="http://schemas.microsoft.com/office/drawing/2014/main" id="{5BBA0195-4677-4F80-812C-0E6E3E9D0217}"/>
              </a:ext>
            </a:extLst>
          </p:cNvPr>
          <p:cNvPicPr>
            <a:picLocks noChangeAspect="1"/>
          </p:cNvPicPr>
          <p:nvPr/>
        </p:nvPicPr>
        <p:blipFill>
          <a:blip r:embed="rId3"/>
          <a:stretch>
            <a:fillRect/>
          </a:stretch>
        </p:blipFill>
        <p:spPr>
          <a:xfrm>
            <a:off x="7250206" y="1669676"/>
            <a:ext cx="1266265" cy="1277471"/>
          </a:xfrm>
          <a:prstGeom prst="rect">
            <a:avLst/>
          </a:prstGeom>
        </p:spPr>
      </p:pic>
      <p:pic>
        <p:nvPicPr>
          <p:cNvPr id="10" name="Picture 6" descr="Icon&#10;&#10;Description automatically generated">
            <a:extLst>
              <a:ext uri="{FF2B5EF4-FFF2-40B4-BE49-F238E27FC236}">
                <a16:creationId xmlns:a16="http://schemas.microsoft.com/office/drawing/2014/main" id="{671C3946-958D-4E62-9C1D-12E0885902A5}"/>
              </a:ext>
            </a:extLst>
          </p:cNvPr>
          <p:cNvPicPr>
            <a:picLocks noChangeAspect="1"/>
          </p:cNvPicPr>
          <p:nvPr/>
        </p:nvPicPr>
        <p:blipFill>
          <a:blip r:embed="rId4"/>
          <a:stretch>
            <a:fillRect/>
          </a:stretch>
        </p:blipFill>
        <p:spPr>
          <a:xfrm>
            <a:off x="9844368" y="1664074"/>
            <a:ext cx="1266265" cy="1277471"/>
          </a:xfrm>
          <a:prstGeom prst="rect">
            <a:avLst/>
          </a:prstGeom>
        </p:spPr>
      </p:pic>
      <p:pic>
        <p:nvPicPr>
          <p:cNvPr id="12" name="Picture 12" descr="Icon&#10;&#10;Description automatically generated">
            <a:extLst>
              <a:ext uri="{FF2B5EF4-FFF2-40B4-BE49-F238E27FC236}">
                <a16:creationId xmlns:a16="http://schemas.microsoft.com/office/drawing/2014/main" id="{659545F5-C322-48DA-8CB9-DB4D89FCE55B}"/>
              </a:ext>
            </a:extLst>
          </p:cNvPr>
          <p:cNvPicPr>
            <a:picLocks noChangeAspect="1"/>
          </p:cNvPicPr>
          <p:nvPr/>
        </p:nvPicPr>
        <p:blipFill>
          <a:blip r:embed="rId5"/>
          <a:stretch>
            <a:fillRect/>
          </a:stretch>
        </p:blipFill>
        <p:spPr>
          <a:xfrm>
            <a:off x="4623548" y="1754841"/>
            <a:ext cx="1275230" cy="1286436"/>
          </a:xfrm>
          <a:prstGeom prst="rect">
            <a:avLst/>
          </a:prstGeom>
        </p:spPr>
      </p:pic>
    </p:spTree>
    <p:extLst>
      <p:ext uri="{BB962C8B-B14F-4D97-AF65-F5344CB8AC3E}">
        <p14:creationId xmlns:p14="http://schemas.microsoft.com/office/powerpoint/2010/main" val="2952523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2CC52-39CE-43B4-B273-1726C868D366}"/>
              </a:ext>
            </a:extLst>
          </p:cNvPr>
          <p:cNvSpPr>
            <a:spLocks noGrp="1"/>
          </p:cNvSpPr>
          <p:nvPr>
            <p:ph type="title"/>
          </p:nvPr>
        </p:nvSpPr>
        <p:spPr>
          <a:xfrm>
            <a:off x="1976601" y="568081"/>
            <a:ext cx="9191834" cy="1280890"/>
          </a:xfrm>
        </p:spPr>
        <p:txBody>
          <a:bodyPr>
            <a:normAutofit/>
          </a:bodyPr>
          <a:lstStyle/>
          <a:p>
            <a:pPr algn="ctr"/>
            <a:r>
              <a:rPr lang="en-US" dirty="0"/>
              <a:t>And with this, we finished our all projects with flying colors </a:t>
            </a:r>
          </a:p>
        </p:txBody>
      </p:sp>
      <p:sp>
        <p:nvSpPr>
          <p:cNvPr id="5" name="Content Placeholder 4">
            <a:extLst>
              <a:ext uri="{FF2B5EF4-FFF2-40B4-BE49-F238E27FC236}">
                <a16:creationId xmlns:a16="http://schemas.microsoft.com/office/drawing/2014/main" id="{7B7E652D-FE67-408B-A0D9-ED6B6F4B0721}"/>
              </a:ext>
            </a:extLst>
          </p:cNvPr>
          <p:cNvSpPr>
            <a:spLocks noGrp="1"/>
          </p:cNvSpPr>
          <p:nvPr>
            <p:ph idx="1"/>
          </p:nvPr>
        </p:nvSpPr>
        <p:spPr>
          <a:xfrm>
            <a:off x="1972889" y="2436159"/>
            <a:ext cx="9195547" cy="1984681"/>
          </a:xfrm>
        </p:spPr>
        <p:txBody>
          <a:bodyPr vert="horz" lIns="91440" tIns="45720" rIns="91440" bIns="45720" rtlCol="0" anchor="t">
            <a:normAutofit/>
          </a:bodyPr>
          <a:lstStyle/>
          <a:p>
            <a:pPr marL="0" indent="0" algn="ctr">
              <a:buNone/>
            </a:pPr>
            <a:r>
              <a:rPr lang="en-US" sz="2500" dirty="0"/>
              <a:t>Codes</a:t>
            </a:r>
          </a:p>
          <a:p>
            <a:r>
              <a:rPr lang="en-US" sz="2500" dirty="0"/>
              <a:t>ESP8266     click </a:t>
            </a:r>
            <a:r>
              <a:rPr lang="en-US" sz="2500" dirty="0">
                <a:hlinkClick r:id="rId2"/>
              </a:rPr>
              <a:t>here</a:t>
            </a:r>
          </a:p>
          <a:p>
            <a:r>
              <a:rPr lang="en-US" sz="2500" dirty="0"/>
              <a:t>Arduino UNO    click </a:t>
            </a:r>
            <a:r>
              <a:rPr lang="en-US" sz="2500" dirty="0">
                <a:hlinkClick r:id="rId3"/>
              </a:rPr>
              <a:t>here</a:t>
            </a:r>
            <a:endParaRPr lang="en-US" sz="2500" dirty="0"/>
          </a:p>
        </p:txBody>
      </p:sp>
    </p:spTree>
    <p:extLst>
      <p:ext uri="{BB962C8B-B14F-4D97-AF65-F5344CB8AC3E}">
        <p14:creationId xmlns:p14="http://schemas.microsoft.com/office/powerpoint/2010/main" val="1044609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1000">
              <a:schemeClr val="accent3"/>
            </a:gs>
          </a:gsLst>
          <a:lin ang="2700000" scaled="1"/>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2CC0B-D5F1-40B8-9CC6-4A36850B66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light spots">
            <a:extLst>
              <a:ext uri="{FF2B5EF4-FFF2-40B4-BE49-F238E27FC236}">
                <a16:creationId xmlns:a16="http://schemas.microsoft.com/office/drawing/2014/main" id="{1A23FE0C-9A67-334E-9B7F-83AA9CF636A8}"/>
              </a:ext>
            </a:extLst>
          </p:cNvPr>
          <p:cNvPicPr>
            <a:picLocks noChangeAspect="1"/>
          </p:cNvPicPr>
          <p:nvPr/>
        </p:nvPicPr>
        <p:blipFill rotWithShape="1">
          <a:blip r:embed="rId3" cstate="print">
            <a:duotone>
              <a:schemeClr val="bg2">
                <a:shade val="45000"/>
                <a:satMod val="135000"/>
              </a:schemeClr>
              <a:prstClr val="white"/>
            </a:duotone>
            <a:alphaModFix amt="40000"/>
            <a:extLst>
              <a:ext uri="{28A0092B-C50C-407E-A947-70E740481C1C}">
                <a14:useLocalDpi xmlns:a14="http://schemas.microsoft.com/office/drawing/2010/main"/>
              </a:ext>
            </a:extLst>
          </a:blip>
          <a:srcRect/>
          <a:stretch/>
        </p:blipFill>
        <p:spPr>
          <a:xfrm>
            <a:off x="0" y="5"/>
            <a:ext cx="12192000" cy="6857990"/>
          </a:xfrm>
          <a:prstGeom prst="rect">
            <a:avLst/>
          </a:prstGeom>
        </p:spPr>
      </p:pic>
      <p:sp>
        <p:nvSpPr>
          <p:cNvPr id="2" name="Title 1">
            <a:extLst>
              <a:ext uri="{FF2B5EF4-FFF2-40B4-BE49-F238E27FC236}">
                <a16:creationId xmlns:a16="http://schemas.microsoft.com/office/drawing/2014/main" id="{F266081D-517B-5D43-A7B4-E67DDEDC0B31}"/>
              </a:ext>
            </a:extLst>
          </p:cNvPr>
          <p:cNvSpPr>
            <a:spLocks noGrp="1"/>
          </p:cNvSpPr>
          <p:nvPr>
            <p:ph type="ctrTitle"/>
          </p:nvPr>
        </p:nvSpPr>
        <p:spPr>
          <a:xfrm>
            <a:off x="2589213" y="2514600"/>
            <a:ext cx="8915399" cy="2262781"/>
          </a:xfrm>
        </p:spPr>
        <p:txBody>
          <a:bodyPr>
            <a:normAutofit/>
          </a:bodyPr>
          <a:lstStyle/>
          <a:p>
            <a:r>
              <a:rPr lang="en-US" sz="7000" dirty="0"/>
              <a:t>Thank you</a:t>
            </a:r>
          </a:p>
        </p:txBody>
      </p:sp>
      <p:grpSp>
        <p:nvGrpSpPr>
          <p:cNvPr id="12" name="Group 11">
            <a:extLst>
              <a:ext uri="{FF2B5EF4-FFF2-40B4-BE49-F238E27FC236}">
                <a16:creationId xmlns:a16="http://schemas.microsoft.com/office/drawing/2014/main" id="{631C6CE6-1810-44ED-A6D7-3FF53040A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accent1">
              <a:lumMod val="75000"/>
              <a:alpha val="40000"/>
            </a:schemeClr>
          </a:solidFill>
        </p:grpSpPr>
        <p:sp>
          <p:nvSpPr>
            <p:cNvPr id="13" name="Freeform 11">
              <a:extLst>
                <a:ext uri="{FF2B5EF4-FFF2-40B4-BE49-F238E27FC236}">
                  <a16:creationId xmlns:a16="http://schemas.microsoft.com/office/drawing/2014/main" id="{1F6D8BFE-D0D0-4BAE-9D5A-701DE7D3CE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53F86D30-CEDB-4D96-AF73-AA3CD5A43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F5187540-C4C8-410C-A395-69FCB1C8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75BD6E4A-797C-451B-B08F-D99C1A9D1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0D241082-BAFA-462E-827B-5814B020F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920CCBD-116D-450B-9608-99F05F7D78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A57CD3DE-CEAF-4BD4-A5EF-24B3E622B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EC3258C-366B-4629-A7D3-5173D3637D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D444D63A-CE2B-4ACD-BA0E-4ADECAD86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7A504DF6-187A-4A54-96E8-3F3F28AAA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FE04C6F5-6DC5-4C7E-9278-9BE624FC78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94A02D9B-E6A9-4D6A-9D2A-D81C76802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B78034A6-3565-46AA-9E73-1C954666AB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0"/>
            <a:ext cx="2356675" cy="6853284"/>
            <a:chOff x="6627813" y="195452"/>
            <a:chExt cx="1952625" cy="5678299"/>
          </a:xfrm>
          <a:solidFill>
            <a:schemeClr val="accent1"/>
          </a:solidFill>
        </p:grpSpPr>
        <p:sp>
          <p:nvSpPr>
            <p:cNvPr id="27" name="Freeform 27">
              <a:extLst>
                <a:ext uri="{FF2B5EF4-FFF2-40B4-BE49-F238E27FC236}">
                  <a16:creationId xmlns:a16="http://schemas.microsoft.com/office/drawing/2014/main" id="{04947AA2-A772-42CB-9CEC-065095D3DC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83C52D84-DEC1-4E16-972E-8EEA5D522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2036A28D-EF09-41F7-906F-CF405361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EE8D92C7-C907-4120-95E3-80E3DC85B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BBCEAAB8-CD22-41D7-B330-702682A27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6BBC1FEE-3D72-492B-8D8A-BE1A5507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C28C6E5C-C393-435C-96A1-AA2859BDCB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2C2C991F-AC51-4DF5-B8DD-19B08C1CBF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9C916B5F-285D-4F5A-9085-6781753AF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0375DD5F-9D17-4873-B697-3D44A5EBE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A159BBC7-6A8B-4612-94A8-56323452C7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177C901C-F8DE-4C99-95C8-F8CA1B84F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Rectangle 39">
            <a:extLst>
              <a:ext uri="{FF2B5EF4-FFF2-40B4-BE49-F238E27FC236}">
                <a16:creationId xmlns:a16="http://schemas.microsoft.com/office/drawing/2014/main" id="{D1D655F2-6D15-4265-ADEE-EF0075C13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69">
            <a:extLst>
              <a:ext uri="{FF2B5EF4-FFF2-40B4-BE49-F238E27FC236}">
                <a16:creationId xmlns:a16="http://schemas.microsoft.com/office/drawing/2014/main" id="{3248A930-1A6E-4EFB-8213-D1AC735BE0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4063739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7" name="Group 86">
            <a:extLst>
              <a:ext uri="{FF2B5EF4-FFF2-40B4-BE49-F238E27FC236}">
                <a16:creationId xmlns:a16="http://schemas.microsoft.com/office/drawing/2014/main" id="{3DB30992-F4EC-49EE-AC1E-1E91DA4178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accent1">
              <a:lumMod val="75000"/>
              <a:alpha val="40000"/>
            </a:schemeClr>
          </a:solidFill>
        </p:grpSpPr>
        <p:sp>
          <p:nvSpPr>
            <p:cNvPr id="88" name="Freeform 11">
              <a:extLst>
                <a:ext uri="{FF2B5EF4-FFF2-40B4-BE49-F238E27FC236}">
                  <a16:creationId xmlns:a16="http://schemas.microsoft.com/office/drawing/2014/main" id="{C92BF3F2-A1B0-483C-8FC2-FB5C84321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89" name="Freeform 12">
              <a:extLst>
                <a:ext uri="{FF2B5EF4-FFF2-40B4-BE49-F238E27FC236}">
                  <a16:creationId xmlns:a16="http://schemas.microsoft.com/office/drawing/2014/main" id="{848AA0B9-4210-4907-8954-A43E4065DF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90" name="Freeform 13">
              <a:extLst>
                <a:ext uri="{FF2B5EF4-FFF2-40B4-BE49-F238E27FC236}">
                  <a16:creationId xmlns:a16="http://schemas.microsoft.com/office/drawing/2014/main" id="{C7A6B2A0-7169-4F2F-921D-D8CE1A0FD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91" name="Freeform 14">
              <a:extLst>
                <a:ext uri="{FF2B5EF4-FFF2-40B4-BE49-F238E27FC236}">
                  <a16:creationId xmlns:a16="http://schemas.microsoft.com/office/drawing/2014/main" id="{FF27D1D8-E756-4609-9F00-09124B63C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92" name="Freeform 15">
              <a:extLst>
                <a:ext uri="{FF2B5EF4-FFF2-40B4-BE49-F238E27FC236}">
                  <a16:creationId xmlns:a16="http://schemas.microsoft.com/office/drawing/2014/main" id="{C598212F-1179-4C8F-9134-258ECDD998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93" name="Freeform 16">
              <a:extLst>
                <a:ext uri="{FF2B5EF4-FFF2-40B4-BE49-F238E27FC236}">
                  <a16:creationId xmlns:a16="http://schemas.microsoft.com/office/drawing/2014/main" id="{6A646E44-C83C-454D-8A78-100A29CC9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94" name="Freeform 17">
              <a:extLst>
                <a:ext uri="{FF2B5EF4-FFF2-40B4-BE49-F238E27FC236}">
                  <a16:creationId xmlns:a16="http://schemas.microsoft.com/office/drawing/2014/main" id="{59DF90AD-4EE5-42C6-855B-7A1395FFF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95" name="Freeform 18">
              <a:extLst>
                <a:ext uri="{FF2B5EF4-FFF2-40B4-BE49-F238E27FC236}">
                  <a16:creationId xmlns:a16="http://schemas.microsoft.com/office/drawing/2014/main" id="{398DEF50-9151-4D1A-8FF1-5B8E28317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96" name="Freeform 19">
              <a:extLst>
                <a:ext uri="{FF2B5EF4-FFF2-40B4-BE49-F238E27FC236}">
                  <a16:creationId xmlns:a16="http://schemas.microsoft.com/office/drawing/2014/main" id="{4B24DA4E-306C-495F-A91F-61395BA7FF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97" name="Freeform 20">
              <a:extLst>
                <a:ext uri="{FF2B5EF4-FFF2-40B4-BE49-F238E27FC236}">
                  <a16:creationId xmlns:a16="http://schemas.microsoft.com/office/drawing/2014/main" id="{981CD1B8-845E-4213-AC74-794C9286EF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98" name="Freeform 21">
              <a:extLst>
                <a:ext uri="{FF2B5EF4-FFF2-40B4-BE49-F238E27FC236}">
                  <a16:creationId xmlns:a16="http://schemas.microsoft.com/office/drawing/2014/main" id="{1C3ED440-6948-47D8-9F0B-2115504B2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99" name="Freeform 22">
              <a:extLst>
                <a:ext uri="{FF2B5EF4-FFF2-40B4-BE49-F238E27FC236}">
                  <a16:creationId xmlns:a16="http://schemas.microsoft.com/office/drawing/2014/main" id="{7680A8DF-8A42-4FFD-8BB7-4AD0C0D00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1" name="Group 100">
            <a:extLst>
              <a:ext uri="{FF2B5EF4-FFF2-40B4-BE49-F238E27FC236}">
                <a16:creationId xmlns:a16="http://schemas.microsoft.com/office/drawing/2014/main" id="{A4097897-2EDA-4FD4-A5CD-E86E852E91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0"/>
            <a:ext cx="2356675" cy="6853284"/>
            <a:chOff x="6627813" y="195452"/>
            <a:chExt cx="1952625" cy="5678299"/>
          </a:xfrm>
          <a:solidFill>
            <a:schemeClr val="accent1"/>
          </a:solidFill>
        </p:grpSpPr>
        <p:sp>
          <p:nvSpPr>
            <p:cNvPr id="102" name="Freeform 27">
              <a:extLst>
                <a:ext uri="{FF2B5EF4-FFF2-40B4-BE49-F238E27FC236}">
                  <a16:creationId xmlns:a16="http://schemas.microsoft.com/office/drawing/2014/main" id="{70D58E1B-94E0-467D-A833-8908C9814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03" name="Freeform 28">
              <a:extLst>
                <a:ext uri="{FF2B5EF4-FFF2-40B4-BE49-F238E27FC236}">
                  <a16:creationId xmlns:a16="http://schemas.microsoft.com/office/drawing/2014/main" id="{6107EFAD-A4B3-4E08-9372-2FA09DE82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04" name="Freeform 29">
              <a:extLst>
                <a:ext uri="{FF2B5EF4-FFF2-40B4-BE49-F238E27FC236}">
                  <a16:creationId xmlns:a16="http://schemas.microsoft.com/office/drawing/2014/main" id="{8A253365-E034-417C-A658-69000CDE39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05" name="Freeform 30">
              <a:extLst>
                <a:ext uri="{FF2B5EF4-FFF2-40B4-BE49-F238E27FC236}">
                  <a16:creationId xmlns:a16="http://schemas.microsoft.com/office/drawing/2014/main" id="{B9878868-60ED-4744-B5B1-5BDE874CEE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06" name="Freeform 31">
              <a:extLst>
                <a:ext uri="{FF2B5EF4-FFF2-40B4-BE49-F238E27FC236}">
                  <a16:creationId xmlns:a16="http://schemas.microsoft.com/office/drawing/2014/main" id="{A1FC925E-DD36-445A-9261-1A551A40D8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07" name="Freeform 32">
              <a:extLst>
                <a:ext uri="{FF2B5EF4-FFF2-40B4-BE49-F238E27FC236}">
                  <a16:creationId xmlns:a16="http://schemas.microsoft.com/office/drawing/2014/main" id="{8470CB2D-7641-4611-8536-96063304BD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08" name="Freeform 33">
              <a:extLst>
                <a:ext uri="{FF2B5EF4-FFF2-40B4-BE49-F238E27FC236}">
                  <a16:creationId xmlns:a16="http://schemas.microsoft.com/office/drawing/2014/main" id="{7F4AA37B-FA14-4098-8C3E-063CCABA31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09" name="Freeform 34">
              <a:extLst>
                <a:ext uri="{FF2B5EF4-FFF2-40B4-BE49-F238E27FC236}">
                  <a16:creationId xmlns:a16="http://schemas.microsoft.com/office/drawing/2014/main" id="{F97BF712-2A0C-4D1D-8038-823E88108E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10" name="Freeform 35">
              <a:extLst>
                <a:ext uri="{FF2B5EF4-FFF2-40B4-BE49-F238E27FC236}">
                  <a16:creationId xmlns:a16="http://schemas.microsoft.com/office/drawing/2014/main" id="{679C6298-E696-4DB3-B935-FC98A581C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111" name="Freeform 36">
              <a:extLst>
                <a:ext uri="{FF2B5EF4-FFF2-40B4-BE49-F238E27FC236}">
                  <a16:creationId xmlns:a16="http://schemas.microsoft.com/office/drawing/2014/main" id="{959D5B6F-403C-42A5-95AA-791435503C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112" name="Freeform 37">
              <a:extLst>
                <a:ext uri="{FF2B5EF4-FFF2-40B4-BE49-F238E27FC236}">
                  <a16:creationId xmlns:a16="http://schemas.microsoft.com/office/drawing/2014/main" id="{35F5EC62-EE10-40E7-B63C-5CC03C19A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113" name="Freeform 38">
              <a:extLst>
                <a:ext uri="{FF2B5EF4-FFF2-40B4-BE49-F238E27FC236}">
                  <a16:creationId xmlns:a16="http://schemas.microsoft.com/office/drawing/2014/main" id="{1661B45C-7BE2-432C-ABFE-422FFF1E14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115" name="Rectangle 114">
            <a:extLst>
              <a:ext uri="{FF2B5EF4-FFF2-40B4-BE49-F238E27FC236}">
                <a16:creationId xmlns:a16="http://schemas.microsoft.com/office/drawing/2014/main" id="{C7AA1E53-E4EA-476E-BE08-530338267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7" name="Freeform 6">
            <a:extLst>
              <a:ext uri="{FF2B5EF4-FFF2-40B4-BE49-F238E27FC236}">
                <a16:creationId xmlns:a16="http://schemas.microsoft.com/office/drawing/2014/main" id="{0535374F-753F-47FB-83B9-2A9B9F7C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119" name="Rectangle 118">
            <a:extLst>
              <a:ext uri="{FF2B5EF4-FFF2-40B4-BE49-F238E27FC236}">
                <a16:creationId xmlns:a16="http://schemas.microsoft.com/office/drawing/2014/main" id="{514A88D5-9AAB-4003-AD22-89B12C5F3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8CDF05F3-F3F7-4261-AF22-2A07FB163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2" y="0"/>
            <a:ext cx="7540751" cy="6858000"/>
          </a:xfrm>
          <a:prstGeom prst="rect">
            <a:avLst/>
          </a:prstGeom>
          <a:solidFill>
            <a:schemeClr val="accent1">
              <a:lumMod val="75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AED73FD-E07E-417C-AF5A-EEE73504EFBE}"/>
              </a:ext>
            </a:extLst>
          </p:cNvPr>
          <p:cNvSpPr>
            <a:spLocks noGrp="1"/>
          </p:cNvSpPr>
          <p:nvPr>
            <p:ph type="title"/>
          </p:nvPr>
        </p:nvSpPr>
        <p:spPr>
          <a:xfrm>
            <a:off x="540278" y="967417"/>
            <a:ext cx="6675215" cy="3943250"/>
          </a:xfrm>
        </p:spPr>
        <p:txBody>
          <a:bodyPr vert="horz" lIns="91440" tIns="45720" rIns="91440" bIns="45720" rtlCol="0" anchor="b">
            <a:normAutofit/>
          </a:bodyPr>
          <a:lstStyle/>
          <a:p>
            <a:r>
              <a:rPr lang="en-US" sz="4000">
                <a:solidFill>
                  <a:srgbClr val="FEFFFF"/>
                </a:solidFill>
              </a:rPr>
              <a:t>HOME SECURITY</a:t>
            </a:r>
            <a:r>
              <a:rPr lang="en-US" sz="4000" dirty="0">
                <a:solidFill>
                  <a:srgbClr val="FEFFFF"/>
                </a:solidFill>
              </a:rPr>
              <a:t> </a:t>
            </a:r>
            <a:br>
              <a:rPr lang="en-US" sz="4000">
                <a:solidFill>
                  <a:srgbClr val="FEFFFF"/>
                </a:solidFill>
              </a:rPr>
            </a:br>
            <a:endParaRPr lang="en-US" sz="4000">
              <a:solidFill>
                <a:srgbClr val="FEFFFF"/>
              </a:solidFill>
            </a:endParaRPr>
          </a:p>
        </p:txBody>
      </p:sp>
      <p:pic>
        <p:nvPicPr>
          <p:cNvPr id="7" name="Graphic 6" descr="Laptop Secure">
            <a:extLst>
              <a:ext uri="{FF2B5EF4-FFF2-40B4-BE49-F238E27FC236}">
                <a16:creationId xmlns:a16="http://schemas.microsoft.com/office/drawing/2014/main" id="{4925366A-354E-4D95-BDC9-B804EFC7F0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56243" y="3130034"/>
            <a:ext cx="2389596" cy="2389596"/>
          </a:xfrm>
          <a:prstGeom prst="rect">
            <a:avLst/>
          </a:prstGeom>
        </p:spPr>
      </p:pic>
      <p:sp>
        <p:nvSpPr>
          <p:cNvPr id="123" name="Freeform 23">
            <a:extLst>
              <a:ext uri="{FF2B5EF4-FFF2-40B4-BE49-F238E27FC236}">
                <a16:creationId xmlns:a16="http://schemas.microsoft.com/office/drawing/2014/main" id="{B1988005-F1C8-44B8-B8EB-9BF9DF588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8404003" cy="857047"/>
          </a:xfrm>
          <a:custGeom>
            <a:avLst/>
            <a:gdLst>
              <a:gd name="connsiteX0" fmla="*/ 0 w 8404003"/>
              <a:gd name="connsiteY0" fmla="*/ 0 h 857047"/>
              <a:gd name="connsiteX1" fmla="*/ 797860 w 8404003"/>
              <a:gd name="connsiteY1" fmla="*/ 0 h 857047"/>
              <a:gd name="connsiteX2" fmla="*/ 2482050 w 8404003"/>
              <a:gd name="connsiteY2" fmla="*/ 0 h 857047"/>
              <a:gd name="connsiteX3" fmla="*/ 3003610 w 8404003"/>
              <a:gd name="connsiteY3" fmla="*/ 0 h 857047"/>
              <a:gd name="connsiteX4" fmla="*/ 3219959 w 8404003"/>
              <a:gd name="connsiteY4" fmla="*/ 0 h 857047"/>
              <a:gd name="connsiteX5" fmla="*/ 3311869 w 8404003"/>
              <a:gd name="connsiteY5" fmla="*/ 0 h 857047"/>
              <a:gd name="connsiteX6" fmla="*/ 3326218 w 8404003"/>
              <a:gd name="connsiteY6" fmla="*/ 0 h 857047"/>
              <a:gd name="connsiteX7" fmla="*/ 3426656 w 8404003"/>
              <a:gd name="connsiteY7" fmla="*/ 0 h 857047"/>
              <a:gd name="connsiteX8" fmla="*/ 3516436 w 8404003"/>
              <a:gd name="connsiteY8" fmla="*/ 0 h 857047"/>
              <a:gd name="connsiteX9" fmla="*/ 3601649 w 8404003"/>
              <a:gd name="connsiteY9" fmla="*/ 0 h 857047"/>
              <a:gd name="connsiteX10" fmla="*/ 3699274 w 8404003"/>
              <a:gd name="connsiteY10" fmla="*/ 0 h 857047"/>
              <a:gd name="connsiteX11" fmla="*/ 3718421 w 8404003"/>
              <a:gd name="connsiteY11" fmla="*/ 0 h 857047"/>
              <a:gd name="connsiteX12" fmla="*/ 3910939 w 8404003"/>
              <a:gd name="connsiteY12" fmla="*/ 0 h 857047"/>
              <a:gd name="connsiteX13" fmla="*/ 3927053 w 8404003"/>
              <a:gd name="connsiteY13" fmla="*/ 0 h 857047"/>
              <a:gd name="connsiteX14" fmla="*/ 4198137 w 8404003"/>
              <a:gd name="connsiteY14" fmla="*/ 0 h 857047"/>
              <a:gd name="connsiteX15" fmla="*/ 4230161 w 8404003"/>
              <a:gd name="connsiteY15" fmla="*/ 0 h 857047"/>
              <a:gd name="connsiteX16" fmla="*/ 4245215 w 8404003"/>
              <a:gd name="connsiteY16" fmla="*/ 0 h 857047"/>
              <a:gd name="connsiteX17" fmla="*/ 4350592 w 8404003"/>
              <a:gd name="connsiteY17" fmla="*/ 0 h 857047"/>
              <a:gd name="connsiteX18" fmla="*/ 4357296 w 8404003"/>
              <a:gd name="connsiteY18" fmla="*/ 0 h 857047"/>
              <a:gd name="connsiteX19" fmla="*/ 4404222 w 8404003"/>
              <a:gd name="connsiteY19" fmla="*/ 0 h 857047"/>
              <a:gd name="connsiteX20" fmla="*/ 4531592 w 8404003"/>
              <a:gd name="connsiteY20" fmla="*/ 0 h 857047"/>
              <a:gd name="connsiteX21" fmla="*/ 4598953 w 8404003"/>
              <a:gd name="connsiteY21" fmla="*/ 0 h 857047"/>
              <a:gd name="connsiteX22" fmla="*/ 4779630 w 8404003"/>
              <a:gd name="connsiteY22" fmla="*/ 0 h 857047"/>
              <a:gd name="connsiteX23" fmla="*/ 5132321 w 8404003"/>
              <a:gd name="connsiteY23" fmla="*/ 0 h 857047"/>
              <a:gd name="connsiteX24" fmla="*/ 5141543 w 8404003"/>
              <a:gd name="connsiteY24" fmla="*/ 0 h 857047"/>
              <a:gd name="connsiteX25" fmla="*/ 5188556 w 8404003"/>
              <a:gd name="connsiteY25" fmla="*/ 0 h 857047"/>
              <a:gd name="connsiteX26" fmla="*/ 5206100 w 8404003"/>
              <a:gd name="connsiteY26" fmla="*/ 0 h 857047"/>
              <a:gd name="connsiteX27" fmla="*/ 5722554 w 8404003"/>
              <a:gd name="connsiteY27" fmla="*/ 0 h 857047"/>
              <a:gd name="connsiteX28" fmla="*/ 5732230 w 8404003"/>
              <a:gd name="connsiteY28" fmla="*/ 0 h 857047"/>
              <a:gd name="connsiteX29" fmla="*/ 5798594 w 8404003"/>
              <a:gd name="connsiteY29" fmla="*/ 0 h 857047"/>
              <a:gd name="connsiteX30" fmla="*/ 5799962 w 8404003"/>
              <a:gd name="connsiteY30" fmla="*/ 0 h 857047"/>
              <a:gd name="connsiteX31" fmla="*/ 6338565 w 8404003"/>
              <a:gd name="connsiteY31" fmla="*/ 0 h 857047"/>
              <a:gd name="connsiteX32" fmla="*/ 6649966 w 8404003"/>
              <a:gd name="connsiteY32" fmla="*/ 0 h 857047"/>
              <a:gd name="connsiteX33" fmla="*/ 6730668 w 8404003"/>
              <a:gd name="connsiteY33" fmla="*/ 0 h 857047"/>
              <a:gd name="connsiteX34" fmla="*/ 7178721 w 8404003"/>
              <a:gd name="connsiteY34" fmla="*/ 0 h 857047"/>
              <a:gd name="connsiteX35" fmla="*/ 7277889 w 8404003"/>
              <a:gd name="connsiteY35" fmla="*/ 0 h 857047"/>
              <a:gd name="connsiteX36" fmla="*/ 7782893 w 8404003"/>
              <a:gd name="connsiteY36" fmla="*/ 0 h 857047"/>
              <a:gd name="connsiteX37" fmla="*/ 8006080 w 8404003"/>
              <a:gd name="connsiteY37" fmla="*/ 0 h 857047"/>
              <a:gd name="connsiteX38" fmla="*/ 8030270 w 8404003"/>
              <a:gd name="connsiteY38" fmla="*/ 10516 h 857047"/>
              <a:gd name="connsiteX39" fmla="*/ 8035108 w 8404003"/>
              <a:gd name="connsiteY39" fmla="*/ 15774 h 857047"/>
              <a:gd name="connsiteX40" fmla="*/ 8393118 w 8404003"/>
              <a:gd name="connsiteY40" fmla="*/ 404863 h 857047"/>
              <a:gd name="connsiteX41" fmla="*/ 8393118 w 8404003"/>
              <a:gd name="connsiteY41" fmla="*/ 452185 h 857047"/>
              <a:gd name="connsiteX42" fmla="*/ 8035108 w 8404003"/>
              <a:gd name="connsiteY42" fmla="*/ 841273 h 857047"/>
              <a:gd name="connsiteX43" fmla="*/ 8030270 w 8404003"/>
              <a:gd name="connsiteY43" fmla="*/ 846531 h 857047"/>
              <a:gd name="connsiteX44" fmla="*/ 8006080 w 8404003"/>
              <a:gd name="connsiteY44" fmla="*/ 857047 h 857047"/>
              <a:gd name="connsiteX45" fmla="*/ 7889742 w 8404003"/>
              <a:gd name="connsiteY45" fmla="*/ 857047 h 857047"/>
              <a:gd name="connsiteX46" fmla="*/ 7782893 w 8404003"/>
              <a:gd name="connsiteY46" fmla="*/ 857047 h 857047"/>
              <a:gd name="connsiteX47" fmla="*/ 7776190 w 8404003"/>
              <a:gd name="connsiteY47" fmla="*/ 857047 h 857047"/>
              <a:gd name="connsiteX48" fmla="*/ 7730315 w 8404003"/>
              <a:gd name="connsiteY48" fmla="*/ 857047 h 857047"/>
              <a:gd name="connsiteX49" fmla="*/ 7729264 w 8404003"/>
              <a:gd name="connsiteY49" fmla="*/ 857047 h 857047"/>
              <a:gd name="connsiteX50" fmla="*/ 7601893 w 8404003"/>
              <a:gd name="connsiteY50" fmla="*/ 857047 h 857047"/>
              <a:gd name="connsiteX51" fmla="*/ 7467477 w 8404003"/>
              <a:gd name="connsiteY51" fmla="*/ 857047 h 857047"/>
              <a:gd name="connsiteX52" fmla="*/ 7353856 w 8404003"/>
              <a:gd name="connsiteY52" fmla="*/ 857047 h 857047"/>
              <a:gd name="connsiteX53" fmla="*/ 7075374 w 8404003"/>
              <a:gd name="connsiteY53" fmla="*/ 857047 h 857047"/>
              <a:gd name="connsiteX54" fmla="*/ 6944929 w 8404003"/>
              <a:gd name="connsiteY54" fmla="*/ 857047 h 857047"/>
              <a:gd name="connsiteX55" fmla="*/ 6528153 w 8404003"/>
              <a:gd name="connsiteY55" fmla="*/ 857047 h 857047"/>
              <a:gd name="connsiteX56" fmla="*/ 6334891 w 8404003"/>
              <a:gd name="connsiteY56" fmla="*/ 857047 h 857047"/>
              <a:gd name="connsiteX57" fmla="*/ 5799962 w 8404003"/>
              <a:gd name="connsiteY57" fmla="*/ 857047 h 857047"/>
              <a:gd name="connsiteX58" fmla="*/ 5722554 w 8404003"/>
              <a:gd name="connsiteY58" fmla="*/ 857047 h 857047"/>
              <a:gd name="connsiteX59" fmla="*/ 5648775 w 8404003"/>
              <a:gd name="connsiteY59" fmla="*/ 857047 h 857047"/>
              <a:gd name="connsiteX60" fmla="*/ 5483520 w 8404003"/>
              <a:gd name="connsiteY60" fmla="*/ 857047 h 857047"/>
              <a:gd name="connsiteX61" fmla="*/ 5473550 w 8404003"/>
              <a:gd name="connsiteY61" fmla="*/ 857047 h 857047"/>
              <a:gd name="connsiteX62" fmla="*/ 5132321 w 8404003"/>
              <a:gd name="connsiteY62" fmla="*/ 857047 h 857047"/>
              <a:gd name="connsiteX63" fmla="*/ 5047108 w 8404003"/>
              <a:gd name="connsiteY63" fmla="*/ 857047 h 857047"/>
              <a:gd name="connsiteX64" fmla="*/ 4954764 w 8404003"/>
              <a:gd name="connsiteY64" fmla="*/ 857047 h 857047"/>
              <a:gd name="connsiteX65" fmla="*/ 4930335 w 8404003"/>
              <a:gd name="connsiteY65" fmla="*/ 857047 h 857047"/>
              <a:gd name="connsiteX66" fmla="*/ 4450619 w 8404003"/>
              <a:gd name="connsiteY66" fmla="*/ 857047 h 857047"/>
              <a:gd name="connsiteX67" fmla="*/ 4350592 w 8404003"/>
              <a:gd name="connsiteY67" fmla="*/ 857047 h 857047"/>
              <a:gd name="connsiteX68" fmla="*/ 4335538 w 8404003"/>
              <a:gd name="connsiteY68" fmla="*/ 857047 h 857047"/>
              <a:gd name="connsiteX69" fmla="*/ 4230161 w 8404003"/>
              <a:gd name="connsiteY69" fmla="*/ 857047 h 857047"/>
              <a:gd name="connsiteX70" fmla="*/ 4215812 w 8404003"/>
              <a:gd name="connsiteY70" fmla="*/ 857047 h 857047"/>
              <a:gd name="connsiteX71" fmla="*/ 4115374 w 8404003"/>
              <a:gd name="connsiteY71" fmla="*/ 857047 h 857047"/>
              <a:gd name="connsiteX72" fmla="*/ 4049804 w 8404003"/>
              <a:gd name="connsiteY72" fmla="*/ 857047 h 857047"/>
              <a:gd name="connsiteX73" fmla="*/ 3842757 w 8404003"/>
              <a:gd name="connsiteY73" fmla="*/ 857047 h 857047"/>
              <a:gd name="connsiteX74" fmla="*/ 3614977 w 8404003"/>
              <a:gd name="connsiteY74" fmla="*/ 857047 h 857047"/>
              <a:gd name="connsiteX75" fmla="*/ 3516436 w 8404003"/>
              <a:gd name="connsiteY75" fmla="*/ 857047 h 857047"/>
              <a:gd name="connsiteX76" fmla="*/ 3452333 w 8404003"/>
              <a:gd name="connsiteY76" fmla="*/ 857047 h 857047"/>
              <a:gd name="connsiteX77" fmla="*/ 3311869 w 8404003"/>
              <a:gd name="connsiteY77" fmla="*/ 857047 h 857047"/>
              <a:gd name="connsiteX78" fmla="*/ 3300088 w 8404003"/>
              <a:gd name="connsiteY78" fmla="*/ 857047 h 857047"/>
              <a:gd name="connsiteX79" fmla="*/ 3272588 w 8404003"/>
              <a:gd name="connsiteY79" fmla="*/ 857047 h 857047"/>
              <a:gd name="connsiteX80" fmla="*/ 3179295 w 8404003"/>
              <a:gd name="connsiteY80" fmla="*/ 857047 h 857047"/>
              <a:gd name="connsiteX81" fmla="*/ 3003610 w 8404003"/>
              <a:gd name="connsiteY81" fmla="*/ 857047 h 857047"/>
              <a:gd name="connsiteX82" fmla="*/ 2997618 w 8404003"/>
              <a:gd name="connsiteY82" fmla="*/ 857047 h 857047"/>
              <a:gd name="connsiteX83" fmla="*/ 797860 w 8404003"/>
              <a:gd name="connsiteY83" fmla="*/ 857047 h 857047"/>
              <a:gd name="connsiteX84" fmla="*/ 0 w 8404003"/>
              <a:gd name="connsiteY84" fmla="*/ 857047 h 857047"/>
              <a:gd name="connsiteX85" fmla="*/ 0 w 8404003"/>
              <a:gd name="connsiteY85" fmla="*/ 0 h 857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8404003" h="857047">
                <a:moveTo>
                  <a:pt x="0" y="0"/>
                </a:moveTo>
                <a:cubicBezTo>
                  <a:pt x="0" y="0"/>
                  <a:pt x="0" y="0"/>
                  <a:pt x="797860" y="0"/>
                </a:cubicBezTo>
                <a:cubicBezTo>
                  <a:pt x="797860" y="0"/>
                  <a:pt x="797860" y="0"/>
                  <a:pt x="2482050" y="0"/>
                </a:cubicBezTo>
                <a:lnTo>
                  <a:pt x="3003610" y="0"/>
                </a:lnTo>
                <a:cubicBezTo>
                  <a:pt x="3003610" y="0"/>
                  <a:pt x="3003610" y="0"/>
                  <a:pt x="3219959" y="0"/>
                </a:cubicBezTo>
                <a:lnTo>
                  <a:pt x="3311869" y="0"/>
                </a:lnTo>
                <a:lnTo>
                  <a:pt x="3326218" y="0"/>
                </a:lnTo>
                <a:lnTo>
                  <a:pt x="3426656" y="0"/>
                </a:lnTo>
                <a:lnTo>
                  <a:pt x="3516436" y="0"/>
                </a:lnTo>
                <a:cubicBezTo>
                  <a:pt x="3516436" y="0"/>
                  <a:pt x="3516436" y="0"/>
                  <a:pt x="3601649" y="0"/>
                </a:cubicBezTo>
                <a:lnTo>
                  <a:pt x="3699274" y="0"/>
                </a:lnTo>
                <a:lnTo>
                  <a:pt x="3718421" y="0"/>
                </a:lnTo>
                <a:cubicBezTo>
                  <a:pt x="3768918" y="0"/>
                  <a:pt x="3832038" y="0"/>
                  <a:pt x="3910939" y="0"/>
                </a:cubicBezTo>
                <a:lnTo>
                  <a:pt x="3927053" y="0"/>
                </a:lnTo>
                <a:lnTo>
                  <a:pt x="4198137" y="0"/>
                </a:lnTo>
                <a:lnTo>
                  <a:pt x="4230161" y="0"/>
                </a:lnTo>
                <a:lnTo>
                  <a:pt x="4245215" y="0"/>
                </a:lnTo>
                <a:lnTo>
                  <a:pt x="4350592" y="0"/>
                </a:lnTo>
                <a:lnTo>
                  <a:pt x="4357296" y="0"/>
                </a:lnTo>
                <a:lnTo>
                  <a:pt x="4404222" y="0"/>
                </a:lnTo>
                <a:lnTo>
                  <a:pt x="4531592" y="0"/>
                </a:lnTo>
                <a:lnTo>
                  <a:pt x="4598953" y="0"/>
                </a:lnTo>
                <a:lnTo>
                  <a:pt x="4779630" y="0"/>
                </a:lnTo>
                <a:lnTo>
                  <a:pt x="5132321" y="0"/>
                </a:lnTo>
                <a:cubicBezTo>
                  <a:pt x="5132321" y="0"/>
                  <a:pt x="5132321" y="0"/>
                  <a:pt x="5141543" y="0"/>
                </a:cubicBezTo>
                <a:lnTo>
                  <a:pt x="5188556" y="0"/>
                </a:lnTo>
                <a:lnTo>
                  <a:pt x="5206100" y="0"/>
                </a:lnTo>
                <a:cubicBezTo>
                  <a:pt x="5279879" y="0"/>
                  <a:pt x="5427438" y="0"/>
                  <a:pt x="5722554" y="0"/>
                </a:cubicBezTo>
                <a:cubicBezTo>
                  <a:pt x="5722554" y="0"/>
                  <a:pt x="5722554" y="0"/>
                  <a:pt x="5732230" y="0"/>
                </a:cubicBezTo>
                <a:lnTo>
                  <a:pt x="5798594" y="0"/>
                </a:lnTo>
                <a:lnTo>
                  <a:pt x="5799962" y="0"/>
                </a:lnTo>
                <a:cubicBezTo>
                  <a:pt x="5799962" y="0"/>
                  <a:pt x="5799962" y="0"/>
                  <a:pt x="6338565" y="0"/>
                </a:cubicBezTo>
                <a:lnTo>
                  <a:pt x="6649966" y="0"/>
                </a:lnTo>
                <a:lnTo>
                  <a:pt x="6730668" y="0"/>
                </a:lnTo>
                <a:lnTo>
                  <a:pt x="7178721" y="0"/>
                </a:lnTo>
                <a:lnTo>
                  <a:pt x="7277889" y="0"/>
                </a:lnTo>
                <a:lnTo>
                  <a:pt x="7782893" y="0"/>
                </a:lnTo>
                <a:lnTo>
                  <a:pt x="8006080" y="0"/>
                </a:lnTo>
                <a:cubicBezTo>
                  <a:pt x="8015756" y="0"/>
                  <a:pt x="8025432" y="5258"/>
                  <a:pt x="8030270" y="10516"/>
                </a:cubicBezTo>
                <a:cubicBezTo>
                  <a:pt x="8030270" y="10516"/>
                  <a:pt x="8035108" y="10516"/>
                  <a:pt x="8035108" y="15774"/>
                </a:cubicBezTo>
                <a:cubicBezTo>
                  <a:pt x="8035108" y="15774"/>
                  <a:pt x="8035108" y="15774"/>
                  <a:pt x="8393118" y="404863"/>
                </a:cubicBezTo>
                <a:cubicBezTo>
                  <a:pt x="8407632" y="415379"/>
                  <a:pt x="8407632" y="436411"/>
                  <a:pt x="8393118" y="452185"/>
                </a:cubicBezTo>
                <a:cubicBezTo>
                  <a:pt x="8393118" y="452185"/>
                  <a:pt x="8393118" y="452185"/>
                  <a:pt x="8035108" y="841273"/>
                </a:cubicBezTo>
                <a:cubicBezTo>
                  <a:pt x="8035108" y="841273"/>
                  <a:pt x="8030270" y="841273"/>
                  <a:pt x="8030270" y="846531"/>
                </a:cubicBezTo>
                <a:cubicBezTo>
                  <a:pt x="8025432" y="851789"/>
                  <a:pt x="8015756" y="857047"/>
                  <a:pt x="8006080" y="857047"/>
                </a:cubicBezTo>
                <a:cubicBezTo>
                  <a:pt x="8006080" y="857047"/>
                  <a:pt x="8006080" y="857047"/>
                  <a:pt x="7889742" y="857047"/>
                </a:cubicBezTo>
                <a:lnTo>
                  <a:pt x="7782893" y="857047"/>
                </a:lnTo>
                <a:lnTo>
                  <a:pt x="7776190" y="857047"/>
                </a:lnTo>
                <a:lnTo>
                  <a:pt x="7730315" y="857047"/>
                </a:lnTo>
                <a:lnTo>
                  <a:pt x="7729264" y="857047"/>
                </a:lnTo>
                <a:lnTo>
                  <a:pt x="7601893" y="857047"/>
                </a:lnTo>
                <a:lnTo>
                  <a:pt x="7467477" y="857047"/>
                </a:lnTo>
                <a:lnTo>
                  <a:pt x="7353856" y="857047"/>
                </a:lnTo>
                <a:lnTo>
                  <a:pt x="7075374" y="857047"/>
                </a:lnTo>
                <a:lnTo>
                  <a:pt x="6944929" y="857047"/>
                </a:lnTo>
                <a:lnTo>
                  <a:pt x="6528153" y="857047"/>
                </a:lnTo>
                <a:lnTo>
                  <a:pt x="6334891" y="857047"/>
                </a:lnTo>
                <a:lnTo>
                  <a:pt x="5799962" y="857047"/>
                </a:lnTo>
                <a:cubicBezTo>
                  <a:pt x="5799962" y="857047"/>
                  <a:pt x="5799962" y="857047"/>
                  <a:pt x="5722554" y="857047"/>
                </a:cubicBezTo>
                <a:cubicBezTo>
                  <a:pt x="5722554" y="857047"/>
                  <a:pt x="5722554" y="857047"/>
                  <a:pt x="5648775" y="857047"/>
                </a:cubicBezTo>
                <a:lnTo>
                  <a:pt x="5483520" y="857047"/>
                </a:lnTo>
                <a:lnTo>
                  <a:pt x="5473550" y="857047"/>
                </a:lnTo>
                <a:cubicBezTo>
                  <a:pt x="5390548" y="857047"/>
                  <a:pt x="5279879" y="857047"/>
                  <a:pt x="5132321" y="857047"/>
                </a:cubicBezTo>
                <a:cubicBezTo>
                  <a:pt x="5132321" y="857047"/>
                  <a:pt x="5132321" y="857047"/>
                  <a:pt x="5047108" y="857047"/>
                </a:cubicBezTo>
                <a:lnTo>
                  <a:pt x="4954764" y="857047"/>
                </a:lnTo>
                <a:lnTo>
                  <a:pt x="4930335" y="857047"/>
                </a:lnTo>
                <a:cubicBezTo>
                  <a:pt x="4829342" y="857047"/>
                  <a:pt x="4677853" y="857047"/>
                  <a:pt x="4450619" y="857047"/>
                </a:cubicBezTo>
                <a:lnTo>
                  <a:pt x="4350592" y="857047"/>
                </a:lnTo>
                <a:lnTo>
                  <a:pt x="4335538" y="857047"/>
                </a:lnTo>
                <a:lnTo>
                  <a:pt x="4230161" y="857047"/>
                </a:lnTo>
                <a:lnTo>
                  <a:pt x="4215812" y="857047"/>
                </a:lnTo>
                <a:lnTo>
                  <a:pt x="4115374" y="857047"/>
                </a:lnTo>
                <a:lnTo>
                  <a:pt x="4049804" y="857047"/>
                </a:lnTo>
                <a:lnTo>
                  <a:pt x="3842757" y="857047"/>
                </a:lnTo>
                <a:lnTo>
                  <a:pt x="3614977" y="857047"/>
                </a:lnTo>
                <a:lnTo>
                  <a:pt x="3516436" y="857047"/>
                </a:lnTo>
                <a:cubicBezTo>
                  <a:pt x="3516436" y="857047"/>
                  <a:pt x="3516436" y="857047"/>
                  <a:pt x="3452333" y="857047"/>
                </a:cubicBezTo>
                <a:lnTo>
                  <a:pt x="3311869" y="857047"/>
                </a:lnTo>
                <a:lnTo>
                  <a:pt x="3300088" y="857047"/>
                </a:lnTo>
                <a:lnTo>
                  <a:pt x="3272588" y="857047"/>
                </a:lnTo>
                <a:lnTo>
                  <a:pt x="3179295" y="857047"/>
                </a:lnTo>
                <a:lnTo>
                  <a:pt x="3003610" y="857047"/>
                </a:lnTo>
                <a:lnTo>
                  <a:pt x="2997618" y="857047"/>
                </a:lnTo>
                <a:cubicBezTo>
                  <a:pt x="2683367" y="857047"/>
                  <a:pt x="2054864" y="857047"/>
                  <a:pt x="797860" y="857047"/>
                </a:cubicBezTo>
                <a:cubicBezTo>
                  <a:pt x="797860" y="857047"/>
                  <a:pt x="797860" y="857047"/>
                  <a:pt x="0" y="857047"/>
                </a:cubicBezTo>
                <a:cubicBezTo>
                  <a:pt x="0" y="857047"/>
                  <a:pt x="0" y="857047"/>
                  <a:pt x="0"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 name="Content Placeholder 2">
            <a:extLst>
              <a:ext uri="{FF2B5EF4-FFF2-40B4-BE49-F238E27FC236}">
                <a16:creationId xmlns:a16="http://schemas.microsoft.com/office/drawing/2014/main" id="{DE1C5536-DB4F-4AB9-BA1F-29ED96DDE443}"/>
              </a:ext>
            </a:extLst>
          </p:cNvPr>
          <p:cNvSpPr>
            <a:spLocks noGrp="1"/>
          </p:cNvSpPr>
          <p:nvPr>
            <p:ph idx="1"/>
          </p:nvPr>
        </p:nvSpPr>
        <p:spPr>
          <a:xfrm>
            <a:off x="540278" y="5189400"/>
            <a:ext cx="6692953" cy="544260"/>
          </a:xfrm>
        </p:spPr>
        <p:txBody>
          <a:bodyPr vert="horz" lIns="91440" tIns="45720" rIns="91440" bIns="45720" rtlCol="0" anchor="ctr">
            <a:normAutofit/>
          </a:bodyPr>
          <a:lstStyle/>
          <a:p>
            <a:pPr marL="0" indent="0">
              <a:buNone/>
            </a:pPr>
            <a:r>
              <a:rPr lang="en-US" sz="1600">
                <a:solidFill>
                  <a:srgbClr val="FEFFFF"/>
                </a:solidFill>
              </a:rPr>
              <a:t>ELECTRONIC LOCK</a:t>
            </a:r>
          </a:p>
        </p:txBody>
      </p:sp>
      <p:pic>
        <p:nvPicPr>
          <p:cNvPr id="4" name="Graphic 6" descr="Home">
            <a:extLst>
              <a:ext uri="{FF2B5EF4-FFF2-40B4-BE49-F238E27FC236}">
                <a16:creationId xmlns:a16="http://schemas.microsoft.com/office/drawing/2014/main" id="{549D6362-E4A2-4ABE-B839-E024C57C88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56740" y="544955"/>
            <a:ext cx="2389597" cy="2389597"/>
          </a:xfrm>
          <a:prstGeom prst="rect">
            <a:avLst/>
          </a:prstGeom>
        </p:spPr>
      </p:pic>
    </p:spTree>
    <p:extLst>
      <p:ext uri="{BB962C8B-B14F-4D97-AF65-F5344CB8AC3E}">
        <p14:creationId xmlns:p14="http://schemas.microsoft.com/office/powerpoint/2010/main" val="3856359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C7C71D87-3F49-4BCF-A883-F707E8BF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37FEC83-6938-4CB5-8E70-926C3AEC792C}"/>
              </a:ext>
            </a:extLst>
          </p:cNvPr>
          <p:cNvSpPr>
            <a:spLocks noGrp="1"/>
          </p:cNvSpPr>
          <p:nvPr>
            <p:ph type="title"/>
          </p:nvPr>
        </p:nvSpPr>
        <p:spPr>
          <a:xfrm>
            <a:off x="4762500" y="624110"/>
            <a:ext cx="6742112" cy="1280890"/>
          </a:xfrm>
        </p:spPr>
        <p:txBody>
          <a:bodyPr>
            <a:normAutofit/>
          </a:bodyPr>
          <a:lstStyle/>
          <a:p>
            <a:r>
              <a:rPr lang="en-US"/>
              <a:t>IMPLEMENTING PASSWORD BASED ACCESS</a:t>
            </a:r>
          </a:p>
        </p:txBody>
      </p:sp>
      <p:sp>
        <p:nvSpPr>
          <p:cNvPr id="48" name="Freeform 11">
            <a:extLst>
              <a:ext uri="{FF2B5EF4-FFF2-40B4-BE49-F238E27FC236}">
                <a16:creationId xmlns:a16="http://schemas.microsoft.com/office/drawing/2014/main" id="{F9E52235-B88C-4D77-984C-A7C57CA78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06814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Picture 4">
            <a:extLst>
              <a:ext uri="{FF2B5EF4-FFF2-40B4-BE49-F238E27FC236}">
                <a16:creationId xmlns:a16="http://schemas.microsoft.com/office/drawing/2014/main" id="{5730D426-21FA-45FA-AFFC-0A96F8D14815}"/>
              </a:ext>
            </a:extLst>
          </p:cNvPr>
          <p:cNvPicPr>
            <a:picLocks noChangeAspect="1"/>
          </p:cNvPicPr>
          <p:nvPr/>
        </p:nvPicPr>
        <p:blipFill rotWithShape="1">
          <a:blip r:embed="rId2"/>
          <a:srcRect l="20905" r="49015" b="-2"/>
          <a:stretch/>
        </p:blipFill>
        <p:spPr>
          <a:xfrm>
            <a:off x="20" y="1730"/>
            <a:ext cx="3090472" cy="6858000"/>
          </a:xfrm>
          <a:prstGeom prst="rect">
            <a:avLst/>
          </a:prstGeom>
        </p:spPr>
      </p:pic>
      <p:sp>
        <p:nvSpPr>
          <p:cNvPr id="3" name="Content Placeholder 2">
            <a:extLst>
              <a:ext uri="{FF2B5EF4-FFF2-40B4-BE49-F238E27FC236}">
                <a16:creationId xmlns:a16="http://schemas.microsoft.com/office/drawing/2014/main" id="{0060793F-B9C0-49BC-BD2E-55EA335CAD3A}"/>
              </a:ext>
            </a:extLst>
          </p:cNvPr>
          <p:cNvSpPr>
            <a:spLocks noGrp="1"/>
          </p:cNvSpPr>
          <p:nvPr>
            <p:ph idx="1"/>
          </p:nvPr>
        </p:nvSpPr>
        <p:spPr>
          <a:xfrm>
            <a:off x="4493558" y="2189629"/>
            <a:ext cx="7179140" cy="3777622"/>
          </a:xfrm>
        </p:spPr>
        <p:txBody>
          <a:bodyPr vert="horz" lIns="91440" tIns="45720" rIns="91440" bIns="45720" rtlCol="0" anchor="t">
            <a:noAutofit/>
          </a:bodyPr>
          <a:lstStyle/>
          <a:p>
            <a:pPr>
              <a:lnSpc>
                <a:spcPct val="90000"/>
              </a:lnSpc>
            </a:pPr>
            <a:r>
              <a:rPr lang="en-US" sz="2000" dirty="0"/>
              <a:t>USING ESP8266 Serial WIFI Wireless Transceiver Module and Blynk app, </a:t>
            </a:r>
            <a:r>
              <a:rPr lang="en-US" sz="2000" dirty="0">
                <a:ea typeface="+mn-lt"/>
                <a:cs typeface="+mn-lt"/>
              </a:rPr>
              <a:t>we have Implemented  password Security.</a:t>
            </a:r>
            <a:endParaRPr lang="en-US" sz="2000" dirty="0"/>
          </a:p>
          <a:p>
            <a:pPr>
              <a:lnSpc>
                <a:spcPct val="90000"/>
              </a:lnSpc>
            </a:pPr>
            <a:r>
              <a:rPr lang="en-US" sz="2000" dirty="0"/>
              <a:t>On entering Correct Password the person will be able to access the  home components </a:t>
            </a:r>
          </a:p>
          <a:p>
            <a:pPr>
              <a:lnSpc>
                <a:spcPct val="90000"/>
              </a:lnSpc>
            </a:pPr>
            <a:r>
              <a:rPr lang="en-US" sz="2000" dirty="0"/>
              <a:t>On entering Incorrect  password Four times  an </a:t>
            </a:r>
            <a:r>
              <a:rPr lang="en-US" sz="2000" u="sng" dirty="0"/>
              <a:t>instant warning notification</a:t>
            </a:r>
            <a:r>
              <a:rPr lang="en-US" sz="2000" dirty="0"/>
              <a:t> will be sent to owner, followed by an </a:t>
            </a:r>
            <a:r>
              <a:rPr lang="en-US" sz="2000" u="sng" dirty="0"/>
              <a:t>E-mail</a:t>
            </a:r>
            <a:r>
              <a:rPr lang="en-US" sz="2000" dirty="0"/>
              <a:t> to his provided mailing address. There will be a </a:t>
            </a:r>
            <a:r>
              <a:rPr lang="en-US" sz="2000" u="sng" dirty="0"/>
              <a:t>security breach sign</a:t>
            </a:r>
            <a:r>
              <a:rPr lang="en-US" sz="2000" dirty="0"/>
              <a:t> will be displayed on the LCD monitor along with that, the breach will be also there </a:t>
            </a:r>
            <a:r>
              <a:rPr lang="en-US" sz="2000" u="sng" dirty="0"/>
              <a:t>on the Think Speak server</a:t>
            </a:r>
            <a:r>
              <a:rPr lang="en-US" sz="2000" dirty="0"/>
              <a:t>, and  the </a:t>
            </a:r>
            <a:r>
              <a:rPr lang="en-US" sz="2000" u="sng" dirty="0"/>
              <a:t>Home will be locked</a:t>
            </a:r>
            <a:r>
              <a:rPr lang="en-US" sz="2000" dirty="0"/>
              <a:t> until it rest again with right password.</a:t>
            </a:r>
          </a:p>
          <a:p>
            <a:pPr>
              <a:lnSpc>
                <a:spcPct val="90000"/>
              </a:lnSpc>
            </a:pPr>
            <a:r>
              <a:rPr lang="en-US" sz="2000" dirty="0"/>
              <a:t>Not only this, if some tries to enter in home, without password. The same process will be followed.</a:t>
            </a:r>
          </a:p>
          <a:p>
            <a:pPr>
              <a:lnSpc>
                <a:spcPct val="90000"/>
              </a:lnSpc>
            </a:pPr>
            <a:endParaRPr lang="en-US" sz="2000" b="1" dirty="0"/>
          </a:p>
          <a:p>
            <a:pPr>
              <a:lnSpc>
                <a:spcPct val="90000"/>
              </a:lnSpc>
            </a:pPr>
            <a:endParaRPr lang="en-US" sz="2000" dirty="0"/>
          </a:p>
        </p:txBody>
      </p:sp>
      <p:grpSp>
        <p:nvGrpSpPr>
          <p:cNvPr id="50" name="Group 49">
            <a:extLst>
              <a:ext uri="{FF2B5EF4-FFF2-40B4-BE49-F238E27FC236}">
                <a16:creationId xmlns:a16="http://schemas.microsoft.com/office/drawing/2014/main" id="{5552A84B-8851-405D-B8A8-7369A6BC69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68149" y="228600"/>
            <a:ext cx="2851523" cy="6638625"/>
            <a:chOff x="2487613" y="285750"/>
            <a:chExt cx="2428875" cy="5654676"/>
          </a:xfrm>
          <a:solidFill>
            <a:schemeClr val="accent1">
              <a:lumMod val="75000"/>
              <a:alpha val="40000"/>
            </a:schemeClr>
          </a:solidFill>
        </p:grpSpPr>
        <p:sp>
          <p:nvSpPr>
            <p:cNvPr id="51" name="Freeform 11">
              <a:extLst>
                <a:ext uri="{FF2B5EF4-FFF2-40B4-BE49-F238E27FC236}">
                  <a16:creationId xmlns:a16="http://schemas.microsoft.com/office/drawing/2014/main" id="{7432EB9C-3261-48B0-8C9E-BBAC8EC4B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52" name="Freeform 12">
              <a:extLst>
                <a:ext uri="{FF2B5EF4-FFF2-40B4-BE49-F238E27FC236}">
                  <a16:creationId xmlns:a16="http://schemas.microsoft.com/office/drawing/2014/main" id="{B34577BF-92CE-40E9-8424-AAAA86E19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53" name="Freeform 13">
              <a:extLst>
                <a:ext uri="{FF2B5EF4-FFF2-40B4-BE49-F238E27FC236}">
                  <a16:creationId xmlns:a16="http://schemas.microsoft.com/office/drawing/2014/main" id="{E59688BF-02B8-4177-9BFF-D9388FD18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54" name="Freeform 14">
              <a:extLst>
                <a:ext uri="{FF2B5EF4-FFF2-40B4-BE49-F238E27FC236}">
                  <a16:creationId xmlns:a16="http://schemas.microsoft.com/office/drawing/2014/main" id="{7C1B48D5-4F38-4A42-A235-D150C8FB6F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55" name="Freeform 15">
              <a:extLst>
                <a:ext uri="{FF2B5EF4-FFF2-40B4-BE49-F238E27FC236}">
                  <a16:creationId xmlns:a16="http://schemas.microsoft.com/office/drawing/2014/main" id="{D63EC166-228D-4475-A192-3B6C7889A0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6" name="Freeform 16">
              <a:extLst>
                <a:ext uri="{FF2B5EF4-FFF2-40B4-BE49-F238E27FC236}">
                  <a16:creationId xmlns:a16="http://schemas.microsoft.com/office/drawing/2014/main" id="{87553E39-E427-4DBA-BD56-1229E1DAA6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7" name="Freeform 17">
              <a:extLst>
                <a:ext uri="{FF2B5EF4-FFF2-40B4-BE49-F238E27FC236}">
                  <a16:creationId xmlns:a16="http://schemas.microsoft.com/office/drawing/2014/main" id="{58FBA27C-5954-4308-919A-DDB27AA10C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8" name="Freeform 18">
              <a:extLst>
                <a:ext uri="{FF2B5EF4-FFF2-40B4-BE49-F238E27FC236}">
                  <a16:creationId xmlns:a16="http://schemas.microsoft.com/office/drawing/2014/main" id="{6F9D59A2-6EFA-4E70-BB51-4B2B80AF8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9" name="Freeform 19">
              <a:extLst>
                <a:ext uri="{FF2B5EF4-FFF2-40B4-BE49-F238E27FC236}">
                  <a16:creationId xmlns:a16="http://schemas.microsoft.com/office/drawing/2014/main" id="{58722E97-1E37-4E07-BE1B-49F45712D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60" name="Freeform 20">
              <a:extLst>
                <a:ext uri="{FF2B5EF4-FFF2-40B4-BE49-F238E27FC236}">
                  <a16:creationId xmlns:a16="http://schemas.microsoft.com/office/drawing/2014/main" id="{4BA7D523-89CE-4552-822B-5D07C7E22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61" name="Freeform 21">
              <a:extLst>
                <a:ext uri="{FF2B5EF4-FFF2-40B4-BE49-F238E27FC236}">
                  <a16:creationId xmlns:a16="http://schemas.microsoft.com/office/drawing/2014/main" id="{0805B698-70ED-418F-949A-15DA927EC3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62" name="Freeform 22">
              <a:extLst>
                <a:ext uri="{FF2B5EF4-FFF2-40B4-BE49-F238E27FC236}">
                  <a16:creationId xmlns:a16="http://schemas.microsoft.com/office/drawing/2014/main" id="{2FC262F6-2F17-4FF9-976D-36430069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64" name="Group 63">
            <a:extLst>
              <a:ext uri="{FF2B5EF4-FFF2-40B4-BE49-F238E27FC236}">
                <a16:creationId xmlns:a16="http://schemas.microsoft.com/office/drawing/2014/main" id="{15C6759D-A316-44FB-BAA1-41A9BAEBDA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95364" y="-30"/>
            <a:ext cx="2356675" cy="6853284"/>
            <a:chOff x="6627813" y="195452"/>
            <a:chExt cx="1952625" cy="5678299"/>
          </a:xfrm>
          <a:solidFill>
            <a:schemeClr val="accent1"/>
          </a:solidFill>
        </p:grpSpPr>
        <p:sp>
          <p:nvSpPr>
            <p:cNvPr id="65" name="Freeform 27">
              <a:extLst>
                <a:ext uri="{FF2B5EF4-FFF2-40B4-BE49-F238E27FC236}">
                  <a16:creationId xmlns:a16="http://schemas.microsoft.com/office/drawing/2014/main" id="{2C99C3E8-2AA3-4F6B-9124-69B6BC78B4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66" name="Freeform 28">
              <a:extLst>
                <a:ext uri="{FF2B5EF4-FFF2-40B4-BE49-F238E27FC236}">
                  <a16:creationId xmlns:a16="http://schemas.microsoft.com/office/drawing/2014/main" id="{83E8DD31-651B-493F-A510-08B8A67FF2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67" name="Freeform 29">
              <a:extLst>
                <a:ext uri="{FF2B5EF4-FFF2-40B4-BE49-F238E27FC236}">
                  <a16:creationId xmlns:a16="http://schemas.microsoft.com/office/drawing/2014/main" id="{CF378E01-DE98-49C1-BA6A-CE9A12BE9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68" name="Freeform 30">
              <a:extLst>
                <a:ext uri="{FF2B5EF4-FFF2-40B4-BE49-F238E27FC236}">
                  <a16:creationId xmlns:a16="http://schemas.microsoft.com/office/drawing/2014/main" id="{51C6658C-C674-43A3-B7D5-E1D167D92F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69" name="Freeform 31">
              <a:extLst>
                <a:ext uri="{FF2B5EF4-FFF2-40B4-BE49-F238E27FC236}">
                  <a16:creationId xmlns:a16="http://schemas.microsoft.com/office/drawing/2014/main" id="{DF23D4C6-8AA4-481B-B5CC-DD228BA30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70" name="Freeform 32">
              <a:extLst>
                <a:ext uri="{FF2B5EF4-FFF2-40B4-BE49-F238E27FC236}">
                  <a16:creationId xmlns:a16="http://schemas.microsoft.com/office/drawing/2014/main" id="{129B04C3-4B8A-4E90-8807-F9A6FAE74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71" name="Freeform 33">
              <a:extLst>
                <a:ext uri="{FF2B5EF4-FFF2-40B4-BE49-F238E27FC236}">
                  <a16:creationId xmlns:a16="http://schemas.microsoft.com/office/drawing/2014/main" id="{B8597535-8174-49AA-94A7-E608342E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72" name="Freeform 34">
              <a:extLst>
                <a:ext uri="{FF2B5EF4-FFF2-40B4-BE49-F238E27FC236}">
                  <a16:creationId xmlns:a16="http://schemas.microsoft.com/office/drawing/2014/main" id="{F2FEFE5A-4435-4C8D-8A44-08D2D28E5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73" name="Freeform 35">
              <a:extLst>
                <a:ext uri="{FF2B5EF4-FFF2-40B4-BE49-F238E27FC236}">
                  <a16:creationId xmlns:a16="http://schemas.microsoft.com/office/drawing/2014/main" id="{FA209986-26CB-4CE9-AD55-76C359D41B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74" name="Freeform 36">
              <a:extLst>
                <a:ext uri="{FF2B5EF4-FFF2-40B4-BE49-F238E27FC236}">
                  <a16:creationId xmlns:a16="http://schemas.microsoft.com/office/drawing/2014/main" id="{D4EBBD13-CB15-4CE3-AA0A-F828CD4D7E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75" name="Freeform 37">
              <a:extLst>
                <a:ext uri="{FF2B5EF4-FFF2-40B4-BE49-F238E27FC236}">
                  <a16:creationId xmlns:a16="http://schemas.microsoft.com/office/drawing/2014/main" id="{C15697DE-093E-4414-AFF5-57941C52D2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76" name="Freeform 38">
              <a:extLst>
                <a:ext uri="{FF2B5EF4-FFF2-40B4-BE49-F238E27FC236}">
                  <a16:creationId xmlns:a16="http://schemas.microsoft.com/office/drawing/2014/main" id="{C7AA6B1E-510D-4651-91FD-B77E1F0E9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8" name="Rectangle 77">
            <a:extLst>
              <a:ext uri="{FF2B5EF4-FFF2-40B4-BE49-F238E27FC236}">
                <a16:creationId xmlns:a16="http://schemas.microsoft.com/office/drawing/2014/main" id="{EFAD192E-6453-4479-A9DF-054811745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6814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25414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69404-F871-426A-AF4F-4E259769DFC6}"/>
              </a:ext>
            </a:extLst>
          </p:cNvPr>
          <p:cNvSpPr>
            <a:spLocks noGrp="1"/>
          </p:cNvSpPr>
          <p:nvPr>
            <p:ph type="title"/>
          </p:nvPr>
        </p:nvSpPr>
        <p:spPr>
          <a:xfrm>
            <a:off x="2618324" y="514043"/>
            <a:ext cx="8911687" cy="535344"/>
          </a:xfrm>
        </p:spPr>
        <p:txBody>
          <a:bodyPr>
            <a:normAutofit fontScale="90000"/>
          </a:bodyPr>
          <a:lstStyle/>
          <a:p>
            <a:pPr algn="ctr"/>
            <a:r>
              <a:rPr lang="en-US" dirty="0"/>
              <a:t>Our user interface</a:t>
            </a:r>
          </a:p>
        </p:txBody>
      </p:sp>
      <p:sp>
        <p:nvSpPr>
          <p:cNvPr id="3" name="Text Placeholder 2">
            <a:extLst>
              <a:ext uri="{FF2B5EF4-FFF2-40B4-BE49-F238E27FC236}">
                <a16:creationId xmlns:a16="http://schemas.microsoft.com/office/drawing/2014/main" id="{D8B90D72-DB44-435D-8047-B70CF4298701}"/>
              </a:ext>
            </a:extLst>
          </p:cNvPr>
          <p:cNvSpPr>
            <a:spLocks noGrp="1"/>
          </p:cNvSpPr>
          <p:nvPr>
            <p:ph type="body" idx="1"/>
          </p:nvPr>
        </p:nvSpPr>
        <p:spPr>
          <a:xfrm>
            <a:off x="2861575" y="1044085"/>
            <a:ext cx="2663466" cy="576262"/>
          </a:xfrm>
        </p:spPr>
        <p:txBody>
          <a:bodyPr/>
          <a:lstStyle/>
          <a:p>
            <a:pPr algn="ctr"/>
            <a:r>
              <a:rPr lang="en-US" sz="1700" dirty="0">
                <a:solidFill>
                  <a:schemeClr val="accent1"/>
                </a:solidFill>
              </a:rPr>
              <a:t>With Correct password</a:t>
            </a:r>
            <a:endParaRPr lang="en-US"/>
          </a:p>
        </p:txBody>
      </p:sp>
      <p:pic>
        <p:nvPicPr>
          <p:cNvPr id="7" name="Picture 7" descr="Graphical user interface, application&#10;&#10;Description automatically generated">
            <a:extLst>
              <a:ext uri="{FF2B5EF4-FFF2-40B4-BE49-F238E27FC236}">
                <a16:creationId xmlns:a16="http://schemas.microsoft.com/office/drawing/2014/main" id="{57C9A0B6-5D2A-4741-B284-AF181491419E}"/>
              </a:ext>
            </a:extLst>
          </p:cNvPr>
          <p:cNvPicPr>
            <a:picLocks noGrp="1" noChangeAspect="1"/>
          </p:cNvPicPr>
          <p:nvPr>
            <p:ph sz="half" idx="2"/>
          </p:nvPr>
        </p:nvPicPr>
        <p:blipFill>
          <a:blip r:embed="rId2"/>
          <a:stretch>
            <a:fillRect/>
          </a:stretch>
        </p:blipFill>
        <p:spPr>
          <a:xfrm>
            <a:off x="2858881" y="1628815"/>
            <a:ext cx="2667744" cy="4331720"/>
          </a:xfrm>
        </p:spPr>
      </p:pic>
      <p:sp>
        <p:nvSpPr>
          <p:cNvPr id="5" name="Text Placeholder 4">
            <a:extLst>
              <a:ext uri="{FF2B5EF4-FFF2-40B4-BE49-F238E27FC236}">
                <a16:creationId xmlns:a16="http://schemas.microsoft.com/office/drawing/2014/main" id="{0DC1394A-AB21-448D-852E-4B29133CF6C3}"/>
              </a:ext>
            </a:extLst>
          </p:cNvPr>
          <p:cNvSpPr>
            <a:spLocks noGrp="1"/>
          </p:cNvSpPr>
          <p:nvPr>
            <p:ph type="body" sz="quarter" idx="3"/>
          </p:nvPr>
        </p:nvSpPr>
        <p:spPr>
          <a:xfrm>
            <a:off x="7053902" y="1049324"/>
            <a:ext cx="2720535" cy="576262"/>
          </a:xfrm>
        </p:spPr>
        <p:txBody>
          <a:bodyPr/>
          <a:lstStyle/>
          <a:p>
            <a:pPr algn="ctr"/>
            <a:r>
              <a:rPr lang="en-US" sz="1700" dirty="0">
                <a:solidFill>
                  <a:schemeClr val="accent1"/>
                </a:solidFill>
              </a:rPr>
              <a:t>With Incorrect password</a:t>
            </a:r>
            <a:endParaRPr lang="en-US"/>
          </a:p>
        </p:txBody>
      </p:sp>
      <p:pic>
        <p:nvPicPr>
          <p:cNvPr id="8" name="Picture 8" descr="A close up of a cell phone screen with text&#10;&#10;Description automatically generated">
            <a:extLst>
              <a:ext uri="{FF2B5EF4-FFF2-40B4-BE49-F238E27FC236}">
                <a16:creationId xmlns:a16="http://schemas.microsoft.com/office/drawing/2014/main" id="{E70EC3E7-652F-4B23-A31E-5CB6F78B9E20}"/>
              </a:ext>
            </a:extLst>
          </p:cNvPr>
          <p:cNvPicPr>
            <a:picLocks noGrp="1" noChangeAspect="1"/>
          </p:cNvPicPr>
          <p:nvPr>
            <p:ph sz="quarter" idx="4"/>
          </p:nvPr>
        </p:nvPicPr>
        <p:blipFill>
          <a:blip r:embed="rId3"/>
          <a:stretch>
            <a:fillRect/>
          </a:stretch>
        </p:blipFill>
        <p:spPr>
          <a:xfrm>
            <a:off x="7294414" y="1625588"/>
            <a:ext cx="2243459" cy="4274210"/>
          </a:xfrm>
        </p:spPr>
      </p:pic>
    </p:spTree>
    <p:extLst>
      <p:ext uri="{BB962C8B-B14F-4D97-AF65-F5344CB8AC3E}">
        <p14:creationId xmlns:p14="http://schemas.microsoft.com/office/powerpoint/2010/main" val="1917063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24B3A-7AB6-4EF0-B69C-F5FF54B8E4C0}"/>
              </a:ext>
            </a:extLst>
          </p:cNvPr>
          <p:cNvSpPr>
            <a:spLocks noGrp="1"/>
          </p:cNvSpPr>
          <p:nvPr>
            <p:ph type="title"/>
          </p:nvPr>
        </p:nvSpPr>
        <p:spPr>
          <a:xfrm>
            <a:off x="2592924" y="624110"/>
            <a:ext cx="8903221" cy="425757"/>
          </a:xfrm>
        </p:spPr>
        <p:txBody>
          <a:bodyPr/>
          <a:lstStyle/>
          <a:p>
            <a:r>
              <a:rPr lang="en-US" sz="2000" dirty="0"/>
              <a:t>Provision of Alarm on wrong password and  Unauthorized Access</a:t>
            </a:r>
          </a:p>
        </p:txBody>
      </p:sp>
      <p:pic>
        <p:nvPicPr>
          <p:cNvPr id="7" name="Picture 7" descr="A screen shot of a smart phone&#10;&#10;Description automatically generated">
            <a:extLst>
              <a:ext uri="{FF2B5EF4-FFF2-40B4-BE49-F238E27FC236}">
                <a16:creationId xmlns:a16="http://schemas.microsoft.com/office/drawing/2014/main" id="{FFEDF079-DFCE-493B-AEE5-AF701E0FD82B}"/>
              </a:ext>
            </a:extLst>
          </p:cNvPr>
          <p:cNvPicPr>
            <a:picLocks noGrp="1" noChangeAspect="1"/>
          </p:cNvPicPr>
          <p:nvPr>
            <p:ph sz="half" idx="2"/>
          </p:nvPr>
        </p:nvPicPr>
        <p:blipFill>
          <a:blip r:embed="rId2"/>
          <a:stretch>
            <a:fillRect/>
          </a:stretch>
        </p:blipFill>
        <p:spPr>
          <a:xfrm>
            <a:off x="427048" y="1262672"/>
            <a:ext cx="2703493" cy="4710643"/>
          </a:xfrm>
        </p:spPr>
      </p:pic>
      <p:pic>
        <p:nvPicPr>
          <p:cNvPr id="8" name="Picture 8" descr="Graphical user interface, text, application, chat or text message&#10;&#10;Description automatically generated">
            <a:extLst>
              <a:ext uri="{FF2B5EF4-FFF2-40B4-BE49-F238E27FC236}">
                <a16:creationId xmlns:a16="http://schemas.microsoft.com/office/drawing/2014/main" id="{51B58756-AE9E-4069-A339-F76103AB05F3}"/>
              </a:ext>
            </a:extLst>
          </p:cNvPr>
          <p:cNvPicPr>
            <a:picLocks noGrp="1" noChangeAspect="1"/>
          </p:cNvPicPr>
          <p:nvPr>
            <p:ph sz="quarter" idx="4"/>
          </p:nvPr>
        </p:nvPicPr>
        <p:blipFill>
          <a:blip r:embed="rId3"/>
          <a:stretch>
            <a:fillRect/>
          </a:stretch>
        </p:blipFill>
        <p:spPr>
          <a:xfrm>
            <a:off x="3828004" y="1261202"/>
            <a:ext cx="2877757" cy="4714796"/>
          </a:xfrm>
        </p:spPr>
      </p:pic>
      <p:pic>
        <p:nvPicPr>
          <p:cNvPr id="4" name="Picture 5" descr="Graphical user interface, text, application, email&#10;&#10;Description automatically generated">
            <a:extLst>
              <a:ext uri="{FF2B5EF4-FFF2-40B4-BE49-F238E27FC236}">
                <a16:creationId xmlns:a16="http://schemas.microsoft.com/office/drawing/2014/main" id="{5522277B-B6C9-4E73-8BDD-0B725AD409CC}"/>
              </a:ext>
            </a:extLst>
          </p:cNvPr>
          <p:cNvPicPr>
            <a:picLocks noChangeAspect="1"/>
          </p:cNvPicPr>
          <p:nvPr/>
        </p:nvPicPr>
        <p:blipFill>
          <a:blip r:embed="rId4"/>
          <a:stretch>
            <a:fillRect/>
          </a:stretch>
        </p:blipFill>
        <p:spPr>
          <a:xfrm>
            <a:off x="7391400" y="1256678"/>
            <a:ext cx="4121524" cy="4703234"/>
          </a:xfrm>
          <a:prstGeom prst="rect">
            <a:avLst/>
          </a:prstGeom>
        </p:spPr>
      </p:pic>
    </p:spTree>
    <p:extLst>
      <p:ext uri="{BB962C8B-B14F-4D97-AF65-F5344CB8AC3E}">
        <p14:creationId xmlns:p14="http://schemas.microsoft.com/office/powerpoint/2010/main" val="265062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242E6-9063-48EE-BA44-6258D77D6D0A}"/>
              </a:ext>
            </a:extLst>
          </p:cNvPr>
          <p:cNvSpPr>
            <a:spLocks noGrp="1"/>
          </p:cNvSpPr>
          <p:nvPr>
            <p:ph type="title"/>
          </p:nvPr>
        </p:nvSpPr>
        <p:spPr/>
        <p:txBody>
          <a:bodyPr/>
          <a:lstStyle/>
          <a:p>
            <a:r>
              <a:rPr lang="en-US" dirty="0"/>
              <a:t>Advanced Security Ideas</a:t>
            </a:r>
          </a:p>
        </p:txBody>
      </p:sp>
      <p:sp>
        <p:nvSpPr>
          <p:cNvPr id="3" name="Content Placeholder 2">
            <a:extLst>
              <a:ext uri="{FF2B5EF4-FFF2-40B4-BE49-F238E27FC236}">
                <a16:creationId xmlns:a16="http://schemas.microsoft.com/office/drawing/2014/main" id="{030E87D1-B74C-4E54-B184-987BB9771316}"/>
              </a:ext>
            </a:extLst>
          </p:cNvPr>
          <p:cNvSpPr>
            <a:spLocks noGrp="1"/>
          </p:cNvSpPr>
          <p:nvPr>
            <p:ph idx="1"/>
          </p:nvPr>
        </p:nvSpPr>
        <p:spPr/>
        <p:txBody>
          <a:bodyPr vert="horz" lIns="91440" tIns="45720" rIns="91440" bIns="45720" rtlCol="0" anchor="t">
            <a:normAutofit/>
          </a:bodyPr>
          <a:lstStyle/>
          <a:p>
            <a:r>
              <a:rPr lang="en-US" sz="2200" dirty="0"/>
              <a:t>Using Third Eye:-It Basically Captures the snap of the Intruder.</a:t>
            </a:r>
          </a:p>
          <a:p>
            <a:r>
              <a:rPr lang="en-US" sz="2200" dirty="0"/>
              <a:t>Burglar Alarm</a:t>
            </a:r>
          </a:p>
          <a:p>
            <a:r>
              <a:rPr lang="en-US" sz="2200" dirty="0"/>
              <a:t>Mailing The Report To nearby Police Authority With Secret Snap + GPS Location Of the Place</a:t>
            </a:r>
          </a:p>
          <a:p>
            <a:endParaRPr lang="en-US" sz="2200" dirty="0"/>
          </a:p>
        </p:txBody>
      </p:sp>
    </p:spTree>
    <p:extLst>
      <p:ext uri="{BB962C8B-B14F-4D97-AF65-F5344CB8AC3E}">
        <p14:creationId xmlns:p14="http://schemas.microsoft.com/office/powerpoint/2010/main" val="4217173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57FDC9E-48AB-4E39-A910-4831413B2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a:extLst>
              <a:ext uri="{FF2B5EF4-FFF2-40B4-BE49-F238E27FC236}">
                <a16:creationId xmlns:a16="http://schemas.microsoft.com/office/drawing/2014/main" id="{53839B47-595B-4D35-B0B0-868E617C4E4A}"/>
              </a:ext>
            </a:extLst>
          </p:cNvPr>
          <p:cNvPicPr>
            <a:picLocks noChangeAspect="1"/>
          </p:cNvPicPr>
          <p:nvPr/>
        </p:nvPicPr>
        <p:blipFill rotWithShape="1">
          <a:blip r:embed="rId2"/>
          <a:srcRect l="22929"/>
          <a:stretch/>
        </p:blipFill>
        <p:spPr>
          <a:xfrm>
            <a:off x="8229598" y="-5534"/>
            <a:ext cx="3962402" cy="3431766"/>
          </a:xfrm>
          <a:prstGeom prst="rect">
            <a:avLst/>
          </a:prstGeom>
        </p:spPr>
      </p:pic>
      <p:pic>
        <p:nvPicPr>
          <p:cNvPr id="4" name="Picture 5" descr="A hand holding a cellphone&#10;&#10;Description automatically generated">
            <a:extLst>
              <a:ext uri="{FF2B5EF4-FFF2-40B4-BE49-F238E27FC236}">
                <a16:creationId xmlns:a16="http://schemas.microsoft.com/office/drawing/2014/main" id="{98984B8B-863A-42F7-9541-FB85641E4D61}"/>
              </a:ext>
            </a:extLst>
          </p:cNvPr>
          <p:cNvPicPr>
            <a:picLocks noChangeAspect="1"/>
          </p:cNvPicPr>
          <p:nvPr/>
        </p:nvPicPr>
        <p:blipFill rotWithShape="1">
          <a:blip r:embed="rId3"/>
          <a:srcRect l="12593" r="18129"/>
          <a:stretch/>
        </p:blipFill>
        <p:spPr>
          <a:xfrm>
            <a:off x="8229598" y="3426232"/>
            <a:ext cx="3962402" cy="3431768"/>
          </a:xfrm>
          <a:prstGeom prst="rect">
            <a:avLst/>
          </a:prstGeom>
        </p:spPr>
      </p:pic>
      <p:cxnSp>
        <p:nvCxnSpPr>
          <p:cNvPr id="22" name="Straight Connector 21">
            <a:extLst>
              <a:ext uri="{FF2B5EF4-FFF2-40B4-BE49-F238E27FC236}">
                <a16:creationId xmlns:a16="http://schemas.microsoft.com/office/drawing/2014/main" id="{AFF02075-EEDE-4358-9A48-62E7352F53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a:stCxn id="37" idx="3"/>
          </p:cNvCxnSpPr>
          <p:nvPr>
            <p:extLst>
              <p:ext uri="{386F3935-93C4-4BCD-93E2-E3B085C9AB24}">
                <p16:designElem xmlns:p16="http://schemas.microsoft.com/office/powerpoint/2015/main" val="1"/>
              </p:ext>
            </p:extLst>
          </p:nvPr>
        </p:nvCxnSpPr>
        <p:spPr>
          <a:xfrm flipV="1">
            <a:off x="8229599" y="3426234"/>
            <a:ext cx="3962401" cy="2766"/>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36BE9800-EAD0-4DD8-8BDE-A711C759F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accent1">
              <a:lumMod val="75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5">
            <a:extLst>
              <a:ext uri="{FF2B5EF4-FFF2-40B4-BE49-F238E27FC236}">
                <a16:creationId xmlns:a16="http://schemas.microsoft.com/office/drawing/2014/main" id="{687E6C29-619A-48DD-89FC-15207E3E4B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9786E7F-14F8-4B86-BC4D-0108D1A662E2}"/>
              </a:ext>
            </a:extLst>
          </p:cNvPr>
          <p:cNvSpPr>
            <a:spLocks noGrp="1"/>
          </p:cNvSpPr>
          <p:nvPr>
            <p:ph type="title"/>
          </p:nvPr>
        </p:nvSpPr>
        <p:spPr>
          <a:xfrm>
            <a:off x="541867" y="787400"/>
            <a:ext cx="7145866" cy="778933"/>
          </a:xfrm>
        </p:spPr>
        <p:txBody>
          <a:bodyPr anchor="ctr">
            <a:normAutofit/>
          </a:bodyPr>
          <a:lstStyle/>
          <a:p>
            <a:r>
              <a:rPr lang="en-US" sz="3200">
                <a:solidFill>
                  <a:srgbClr val="FEFFFF"/>
                </a:solidFill>
              </a:rPr>
              <a:t>SMART HOME</a:t>
            </a:r>
          </a:p>
        </p:txBody>
      </p:sp>
      <p:sp>
        <p:nvSpPr>
          <p:cNvPr id="17" name="Content Placeholder 16">
            <a:extLst>
              <a:ext uri="{FF2B5EF4-FFF2-40B4-BE49-F238E27FC236}">
                <a16:creationId xmlns:a16="http://schemas.microsoft.com/office/drawing/2014/main" id="{97F3F39D-41D5-481B-98B9-B2BA919ED349}"/>
              </a:ext>
            </a:extLst>
          </p:cNvPr>
          <p:cNvSpPr>
            <a:spLocks noGrp="1"/>
          </p:cNvSpPr>
          <p:nvPr>
            <p:ph idx="1"/>
          </p:nvPr>
        </p:nvSpPr>
        <p:spPr>
          <a:xfrm>
            <a:off x="541866" y="2032000"/>
            <a:ext cx="7145867" cy="3879222"/>
          </a:xfrm>
        </p:spPr>
        <p:txBody>
          <a:bodyPr vert="horz" lIns="91440" tIns="45720" rIns="91440" bIns="45720" rtlCol="0" anchor="t">
            <a:normAutofit/>
          </a:bodyPr>
          <a:lstStyle/>
          <a:p>
            <a:r>
              <a:rPr lang="en-US" sz="2800" dirty="0">
                <a:solidFill>
                  <a:srgbClr val="FFC000"/>
                </a:solidFill>
                <a:ea typeface="+mn-lt"/>
                <a:cs typeface="+mn-lt"/>
              </a:rPr>
              <a:t>Smart home technology  provides security comfort, convenience and energy efficiency by allowing them to control smart devices, often by a smart home app on our smartphone or other networked device.</a:t>
            </a:r>
            <a:endParaRPr lang="en-US" sz="2800" dirty="0">
              <a:solidFill>
                <a:srgbClr val="FFC000"/>
              </a:solidFill>
            </a:endParaRPr>
          </a:p>
        </p:txBody>
      </p:sp>
    </p:spTree>
    <p:extLst>
      <p:ext uri="{BB962C8B-B14F-4D97-AF65-F5344CB8AC3E}">
        <p14:creationId xmlns:p14="http://schemas.microsoft.com/office/powerpoint/2010/main" val="2286705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6AA77711-03A4-44BD-9F84-2460C553CF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accent1">
              <a:lumMod val="75000"/>
              <a:alpha val="40000"/>
            </a:schemeClr>
          </a:solidFill>
        </p:grpSpPr>
        <p:sp>
          <p:nvSpPr>
            <p:cNvPr id="14" name="Freeform 11">
              <a:extLst>
                <a:ext uri="{FF2B5EF4-FFF2-40B4-BE49-F238E27FC236}">
                  <a16:creationId xmlns:a16="http://schemas.microsoft.com/office/drawing/2014/main" id="{DDF7B4BE-8A0C-4496-8982-631F52DECF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5" name="Freeform 12">
              <a:extLst>
                <a:ext uri="{FF2B5EF4-FFF2-40B4-BE49-F238E27FC236}">
                  <a16:creationId xmlns:a16="http://schemas.microsoft.com/office/drawing/2014/main" id="{4E59E9F1-A63C-4537-A62F-7F0BCB361E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6" name="Freeform 13">
              <a:extLst>
                <a:ext uri="{FF2B5EF4-FFF2-40B4-BE49-F238E27FC236}">
                  <a16:creationId xmlns:a16="http://schemas.microsoft.com/office/drawing/2014/main" id="{5173167B-413B-4E93-8079-4E9B01B1B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7" name="Freeform 14">
              <a:extLst>
                <a:ext uri="{FF2B5EF4-FFF2-40B4-BE49-F238E27FC236}">
                  <a16:creationId xmlns:a16="http://schemas.microsoft.com/office/drawing/2014/main" id="{03A1D2A9-D6BB-4713-954F-5B362A0321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8" name="Freeform 15">
              <a:extLst>
                <a:ext uri="{FF2B5EF4-FFF2-40B4-BE49-F238E27FC236}">
                  <a16:creationId xmlns:a16="http://schemas.microsoft.com/office/drawing/2014/main" id="{F8B2B5AB-23F4-4A1C-A6B0-0D955D2169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9" name="Freeform 16">
              <a:extLst>
                <a:ext uri="{FF2B5EF4-FFF2-40B4-BE49-F238E27FC236}">
                  <a16:creationId xmlns:a16="http://schemas.microsoft.com/office/drawing/2014/main" id="{910B6068-B130-4C4B-8524-A793BE2AE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0" name="Freeform 17">
              <a:extLst>
                <a:ext uri="{FF2B5EF4-FFF2-40B4-BE49-F238E27FC236}">
                  <a16:creationId xmlns:a16="http://schemas.microsoft.com/office/drawing/2014/main" id="{B66BC454-86DE-4D31-8B4D-6809ED8FEA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1" name="Freeform 18">
              <a:extLst>
                <a:ext uri="{FF2B5EF4-FFF2-40B4-BE49-F238E27FC236}">
                  <a16:creationId xmlns:a16="http://schemas.microsoft.com/office/drawing/2014/main" id="{CE6331B2-8AFB-4A7A-B773-13D9451F20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2" name="Freeform 19">
              <a:extLst>
                <a:ext uri="{FF2B5EF4-FFF2-40B4-BE49-F238E27FC236}">
                  <a16:creationId xmlns:a16="http://schemas.microsoft.com/office/drawing/2014/main" id="{80AE2CCF-11C5-4C3B-A2E7-0995ED9E9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3" name="Freeform 20">
              <a:extLst>
                <a:ext uri="{FF2B5EF4-FFF2-40B4-BE49-F238E27FC236}">
                  <a16:creationId xmlns:a16="http://schemas.microsoft.com/office/drawing/2014/main" id="{741CC60E-3DFE-481D-86DD-14CCB7C0E5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4" name="Freeform 21">
              <a:extLst>
                <a:ext uri="{FF2B5EF4-FFF2-40B4-BE49-F238E27FC236}">
                  <a16:creationId xmlns:a16="http://schemas.microsoft.com/office/drawing/2014/main" id="{AFB2B514-85FF-426E-8892-167C04CBF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5" name="Freeform 22">
              <a:extLst>
                <a:ext uri="{FF2B5EF4-FFF2-40B4-BE49-F238E27FC236}">
                  <a16:creationId xmlns:a16="http://schemas.microsoft.com/office/drawing/2014/main" id="{41503001-5525-4086-9C5D-6F6FBBAB0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7" name="Group 26">
            <a:extLst>
              <a:ext uri="{FF2B5EF4-FFF2-40B4-BE49-F238E27FC236}">
                <a16:creationId xmlns:a16="http://schemas.microsoft.com/office/drawing/2014/main" id="{3D692DD2-3FFE-42A1-875B-C19FFA5198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0"/>
            <a:ext cx="2356675" cy="6853284"/>
            <a:chOff x="6627813" y="195452"/>
            <a:chExt cx="1952625" cy="5678299"/>
          </a:xfrm>
          <a:solidFill>
            <a:schemeClr val="accent1"/>
          </a:solidFill>
        </p:grpSpPr>
        <p:sp>
          <p:nvSpPr>
            <p:cNvPr id="28" name="Freeform 27">
              <a:extLst>
                <a:ext uri="{FF2B5EF4-FFF2-40B4-BE49-F238E27FC236}">
                  <a16:creationId xmlns:a16="http://schemas.microsoft.com/office/drawing/2014/main" id="{DD5B9D02-0AD7-47F1-8B14-07EF17C17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9" name="Freeform 28">
              <a:extLst>
                <a:ext uri="{FF2B5EF4-FFF2-40B4-BE49-F238E27FC236}">
                  <a16:creationId xmlns:a16="http://schemas.microsoft.com/office/drawing/2014/main" id="{AECB9A36-16AB-4797-B977-16CB61E7D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0" name="Freeform 29">
              <a:extLst>
                <a:ext uri="{FF2B5EF4-FFF2-40B4-BE49-F238E27FC236}">
                  <a16:creationId xmlns:a16="http://schemas.microsoft.com/office/drawing/2014/main" id="{6B6DF64C-3D47-44F0-8034-B184A67A0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1" name="Freeform 30">
              <a:extLst>
                <a:ext uri="{FF2B5EF4-FFF2-40B4-BE49-F238E27FC236}">
                  <a16:creationId xmlns:a16="http://schemas.microsoft.com/office/drawing/2014/main" id="{B8AB9ECD-CC2B-44A3-895D-523159FE00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2" name="Freeform 31">
              <a:extLst>
                <a:ext uri="{FF2B5EF4-FFF2-40B4-BE49-F238E27FC236}">
                  <a16:creationId xmlns:a16="http://schemas.microsoft.com/office/drawing/2014/main" id="{1EFE6DAB-B8F9-4E59-9A30-C66AFD5C5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3" name="Freeform 32">
              <a:extLst>
                <a:ext uri="{FF2B5EF4-FFF2-40B4-BE49-F238E27FC236}">
                  <a16:creationId xmlns:a16="http://schemas.microsoft.com/office/drawing/2014/main" id="{2FC5E78B-3D5F-4CCC-BB43-FB6B1ABEE5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4" name="Freeform 33">
              <a:extLst>
                <a:ext uri="{FF2B5EF4-FFF2-40B4-BE49-F238E27FC236}">
                  <a16:creationId xmlns:a16="http://schemas.microsoft.com/office/drawing/2014/main" id="{620A947E-8F93-454B-B366-FD321E9927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5" name="Freeform 34">
              <a:extLst>
                <a:ext uri="{FF2B5EF4-FFF2-40B4-BE49-F238E27FC236}">
                  <a16:creationId xmlns:a16="http://schemas.microsoft.com/office/drawing/2014/main" id="{F76079F9-081E-4A92-A80C-BE27071B7A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6" name="Freeform 35">
              <a:extLst>
                <a:ext uri="{FF2B5EF4-FFF2-40B4-BE49-F238E27FC236}">
                  <a16:creationId xmlns:a16="http://schemas.microsoft.com/office/drawing/2014/main" id="{91CC4064-5A47-4F02-AEC5-7B30E2CC9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7" name="Freeform 36">
              <a:extLst>
                <a:ext uri="{FF2B5EF4-FFF2-40B4-BE49-F238E27FC236}">
                  <a16:creationId xmlns:a16="http://schemas.microsoft.com/office/drawing/2014/main" id="{441210F0-330B-4B88-ADFA-F44110958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8" name="Freeform 37">
              <a:extLst>
                <a:ext uri="{FF2B5EF4-FFF2-40B4-BE49-F238E27FC236}">
                  <a16:creationId xmlns:a16="http://schemas.microsoft.com/office/drawing/2014/main" id="{5C5FDA0A-072C-4497-84D9-424863DC5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9" name="Freeform 38">
              <a:extLst>
                <a:ext uri="{FF2B5EF4-FFF2-40B4-BE49-F238E27FC236}">
                  <a16:creationId xmlns:a16="http://schemas.microsoft.com/office/drawing/2014/main" id="{E41D9AE6-3EB2-4AE3-9CB0-DE29C3FDB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1" name="Rectangle 40">
            <a:extLst>
              <a:ext uri="{FF2B5EF4-FFF2-40B4-BE49-F238E27FC236}">
                <a16:creationId xmlns:a16="http://schemas.microsoft.com/office/drawing/2014/main" id="{6497723A-C7CA-4455-BB85-763B23D47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3" name="Freeform 11">
            <a:extLst>
              <a:ext uri="{FF2B5EF4-FFF2-40B4-BE49-F238E27FC236}">
                <a16:creationId xmlns:a16="http://schemas.microsoft.com/office/drawing/2014/main" id="{AB4B1978-AEC0-4A69-B4FD-43D165710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5" name="Rectangle 44">
            <a:extLst>
              <a:ext uri="{FF2B5EF4-FFF2-40B4-BE49-F238E27FC236}">
                <a16:creationId xmlns:a16="http://schemas.microsoft.com/office/drawing/2014/main" id="{F65506FB-AF6D-4485-873A-BF0094F4A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57B242-10FC-41F2-A7FE-CED413BE1F56}"/>
              </a:ext>
            </a:extLst>
          </p:cNvPr>
          <p:cNvSpPr>
            <a:spLocks noGrp="1"/>
          </p:cNvSpPr>
          <p:nvPr>
            <p:ph type="title"/>
          </p:nvPr>
        </p:nvSpPr>
        <p:spPr>
          <a:xfrm>
            <a:off x="649224" y="645106"/>
            <a:ext cx="3650279" cy="1259894"/>
          </a:xfrm>
        </p:spPr>
        <p:txBody>
          <a:bodyPr vert="horz" lIns="91440" tIns="45720" rIns="91440" bIns="45720" rtlCol="0" anchor="t">
            <a:normAutofit/>
          </a:bodyPr>
          <a:lstStyle/>
          <a:p>
            <a:r>
              <a:rPr lang="en-US" dirty="0"/>
              <a:t>Counting no. of Persons </a:t>
            </a:r>
          </a:p>
        </p:txBody>
      </p:sp>
      <p:sp>
        <p:nvSpPr>
          <p:cNvPr id="47" name="Rectangle 46">
            <a:extLst>
              <a:ext uri="{FF2B5EF4-FFF2-40B4-BE49-F238E27FC236}">
                <a16:creationId xmlns:a16="http://schemas.microsoft.com/office/drawing/2014/main" id="{7825E440-ED38-4196-A4C3-6BDDC5796E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Content Placeholder 9">
            <a:extLst>
              <a:ext uri="{FF2B5EF4-FFF2-40B4-BE49-F238E27FC236}">
                <a16:creationId xmlns:a16="http://schemas.microsoft.com/office/drawing/2014/main" id="{4FECBF34-00CF-4985-BB25-7BC18DEAE968}"/>
              </a:ext>
            </a:extLst>
          </p:cNvPr>
          <p:cNvSpPr>
            <a:spLocks noGrp="1"/>
          </p:cNvSpPr>
          <p:nvPr>
            <p:ph sz="half" idx="1"/>
          </p:nvPr>
        </p:nvSpPr>
        <p:spPr>
          <a:xfrm>
            <a:off x="649225" y="2133600"/>
            <a:ext cx="3650278" cy="3759253"/>
          </a:xfrm>
        </p:spPr>
        <p:txBody>
          <a:bodyPr vert="horz" lIns="91440" tIns="45720" rIns="91440" bIns="45720" rtlCol="0" anchor="t">
            <a:normAutofit/>
          </a:bodyPr>
          <a:lstStyle/>
          <a:p>
            <a:r>
              <a:rPr lang="en-US" sz="2000" dirty="0"/>
              <a:t>Used 2 IR sensors to accurately count the incoming and outgoing person with directions.</a:t>
            </a:r>
          </a:p>
        </p:txBody>
      </p:sp>
      <p:pic>
        <p:nvPicPr>
          <p:cNvPr id="3" name="Picture 3" descr="A picture containing table, indoor, sitting, plate&#10;&#10;Description automatically generated">
            <a:extLst>
              <a:ext uri="{FF2B5EF4-FFF2-40B4-BE49-F238E27FC236}">
                <a16:creationId xmlns:a16="http://schemas.microsoft.com/office/drawing/2014/main" id="{A81E5C4B-BC8D-4368-93F5-98D3085615E6}"/>
              </a:ext>
            </a:extLst>
          </p:cNvPr>
          <p:cNvPicPr>
            <a:picLocks noChangeAspect="1"/>
          </p:cNvPicPr>
          <p:nvPr/>
        </p:nvPicPr>
        <p:blipFill>
          <a:blip r:embed="rId2"/>
          <a:stretch>
            <a:fillRect/>
          </a:stretch>
        </p:blipFill>
        <p:spPr>
          <a:xfrm>
            <a:off x="5045292" y="640081"/>
            <a:ext cx="2578179" cy="2545952"/>
          </a:xfrm>
          <a:prstGeom prst="rect">
            <a:avLst/>
          </a:prstGeom>
        </p:spPr>
      </p:pic>
      <p:pic>
        <p:nvPicPr>
          <p:cNvPr id="6" name="Picture 6" descr="A picture containing calendar&#10;&#10;Description automatically generated">
            <a:extLst>
              <a:ext uri="{FF2B5EF4-FFF2-40B4-BE49-F238E27FC236}">
                <a16:creationId xmlns:a16="http://schemas.microsoft.com/office/drawing/2014/main" id="{9F580762-DA02-4652-9DA2-D940AD05F534}"/>
              </a:ext>
            </a:extLst>
          </p:cNvPr>
          <p:cNvPicPr>
            <a:picLocks noChangeAspect="1"/>
          </p:cNvPicPr>
          <p:nvPr/>
        </p:nvPicPr>
        <p:blipFill>
          <a:blip r:embed="rId3"/>
          <a:stretch>
            <a:fillRect/>
          </a:stretch>
        </p:blipFill>
        <p:spPr>
          <a:xfrm>
            <a:off x="4654295" y="3842835"/>
            <a:ext cx="3360173" cy="1554080"/>
          </a:xfrm>
          <a:prstGeom prst="rect">
            <a:avLst/>
          </a:prstGeom>
        </p:spPr>
      </p:pic>
      <p:pic>
        <p:nvPicPr>
          <p:cNvPr id="5" name="Picture 5" descr="Graphical user interface, application&#10;&#10;Description automatically generated">
            <a:extLst>
              <a:ext uri="{FF2B5EF4-FFF2-40B4-BE49-F238E27FC236}">
                <a16:creationId xmlns:a16="http://schemas.microsoft.com/office/drawing/2014/main" id="{B2A7E0F1-7A30-49C6-9B3F-CA51DADBF4DB}"/>
              </a:ext>
            </a:extLst>
          </p:cNvPr>
          <p:cNvPicPr>
            <a:picLocks noGrp="1" noChangeAspect="1"/>
          </p:cNvPicPr>
          <p:nvPr>
            <p:ph sz="half" idx="2"/>
          </p:nvPr>
        </p:nvPicPr>
        <p:blipFill>
          <a:blip r:embed="rId4"/>
          <a:stretch>
            <a:fillRect/>
          </a:stretch>
        </p:blipFill>
        <p:spPr>
          <a:xfrm>
            <a:off x="8536200" y="640080"/>
            <a:ext cx="2678914" cy="5252773"/>
          </a:xfrm>
          <a:prstGeom prst="rect">
            <a:avLst/>
          </a:prstGeom>
        </p:spPr>
      </p:pic>
      <p:sp>
        <p:nvSpPr>
          <p:cNvPr id="49" name="Freeform 11">
            <a:extLst>
              <a:ext uri="{FF2B5EF4-FFF2-40B4-BE49-F238E27FC236}">
                <a16:creationId xmlns:a16="http://schemas.microsoft.com/office/drawing/2014/main" id="{A40A91AC-426A-4CC6-8F89-0708F1EA1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027630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8DEF56EB2ADB54087E44E537783732B" ma:contentTypeVersion="2" ma:contentTypeDescription="Create a new document." ma:contentTypeScope="" ma:versionID="7f4d7baa0cf547cde1a1dbe4cc238a0a">
  <xsd:schema xmlns:xsd="http://www.w3.org/2001/XMLSchema" xmlns:xs="http://www.w3.org/2001/XMLSchema" xmlns:p="http://schemas.microsoft.com/office/2006/metadata/properties" xmlns:ns2="4798cef0-9b7d-4e66-8903-89c0ad656a03" targetNamespace="http://schemas.microsoft.com/office/2006/metadata/properties" ma:root="true" ma:fieldsID="0ab9718731fd5a0efb02402364b5806d" ns2:_="">
    <xsd:import namespace="4798cef0-9b7d-4e66-8903-89c0ad656a0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98cef0-9b7d-4e66-8903-89c0ad656a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C53FD1-3DBA-4C27-90DF-64ABCD60CCA0}">
  <ds:schemaRefs>
    <ds:schemaRef ds:uri="http://schemas.microsoft.com/sharepoint/v3/contenttype/forms"/>
  </ds:schemaRefs>
</ds:datastoreItem>
</file>

<file path=customXml/itemProps2.xml><?xml version="1.0" encoding="utf-8"?>
<ds:datastoreItem xmlns:ds="http://schemas.openxmlformats.org/officeDocument/2006/customXml" ds:itemID="{002431B6-C1D5-4398-BE4E-36F2E44F8E9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71BD401D-67D2-4443-A54E-631A2ED204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98cef0-9b7d-4e66-8903-89c0ad656a0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23</Words>
  <Application>Microsoft Office PowerPoint</Application>
  <PresentationFormat>Widescreen</PresentationFormat>
  <Paragraphs>15</Paragraphs>
  <Slides>25</Slides>
  <Notes>2</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Wisp</vt:lpstr>
      <vt:lpstr>Home Automation   By:- !ABHIMANYU</vt:lpstr>
      <vt:lpstr>What is it all about</vt:lpstr>
      <vt:lpstr>HOME SECURITY  </vt:lpstr>
      <vt:lpstr>IMPLEMENTING PASSWORD BASED ACCESS</vt:lpstr>
      <vt:lpstr>Our user interface</vt:lpstr>
      <vt:lpstr>Provision of Alarm on wrong password and  Unauthorized Access</vt:lpstr>
      <vt:lpstr>Advanced Security Ideas</vt:lpstr>
      <vt:lpstr>SMART HOME</vt:lpstr>
      <vt:lpstr>Counting no. of Persons </vt:lpstr>
      <vt:lpstr>Controlling Bulb Brightness And Speed of the Fan</vt:lpstr>
      <vt:lpstr>24/7 monitoring on LCD 16x2 Display</vt:lpstr>
      <vt:lpstr>I2C Serial Interface Adapter</vt:lpstr>
      <vt:lpstr>Parameters Displayed</vt:lpstr>
      <vt:lpstr>AUTOMATED SOLAR TRACKER</vt:lpstr>
      <vt:lpstr>PowerPoint Presentation</vt:lpstr>
      <vt:lpstr>Smart Switching</vt:lpstr>
      <vt:lpstr>Switching of appliances </vt:lpstr>
      <vt:lpstr>Internet of things(IoT)</vt:lpstr>
      <vt:lpstr>ESP8266 Wi-Fi Module</vt:lpstr>
      <vt:lpstr>Configuration to upload code in ESP8266 Wi-Fi Module via Arduino UNO</vt:lpstr>
      <vt:lpstr>Let's Blink with </vt:lpstr>
      <vt:lpstr>The things will speak with ThingSpeak</vt:lpstr>
      <vt:lpstr>Voice command IFTTT, google assistance, webhook and Blynk</vt:lpstr>
      <vt:lpstr>And with this, we finished our all projects with flying colors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Design</dc:title>
  <dc:creator/>
  <cp:lastModifiedBy/>
  <cp:revision>1500</cp:revision>
  <dcterms:created xsi:type="dcterms:W3CDTF">2020-10-30T04:54:12Z</dcterms:created>
  <dcterms:modified xsi:type="dcterms:W3CDTF">2020-10-30T20:29:51Z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0x01010058DEF56EB2ADB54087E44E537783732B</vt:lpwstr>
  </property>
</Properties>
</file>