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8" r:id="rId5"/>
    <p:sldId id="279" r:id="rId6"/>
    <p:sldId id="278" r:id="rId7"/>
    <p:sldId id="273" r:id="rId8"/>
    <p:sldId id="270" r:id="rId9"/>
    <p:sldId id="272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X9rj1MKKLUNXdI7iQgjgzxS1L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E72430-A30C-4CC9-9CBF-DA17CBEB8297}" v="2" dt="2025-03-02T11:24:15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Ashish" userId="495cf027ab2a206e" providerId="LiveId" clId="{A9E72430-A30C-4CC9-9CBF-DA17CBEB8297}"/>
    <pc:docChg chg="custSel addSld delSld modSld">
      <pc:chgData name="K Ashish" userId="495cf027ab2a206e" providerId="LiveId" clId="{A9E72430-A30C-4CC9-9CBF-DA17CBEB8297}" dt="2025-03-02T15:06:24.534" v="172" actId="47"/>
      <pc:docMkLst>
        <pc:docMk/>
      </pc:docMkLst>
      <pc:sldChg chg="modSp mod">
        <pc:chgData name="K Ashish" userId="495cf027ab2a206e" providerId="LiveId" clId="{A9E72430-A30C-4CC9-9CBF-DA17CBEB8297}" dt="2025-03-02T08:34:10.786" v="27" actId="20577"/>
        <pc:sldMkLst>
          <pc:docMk/>
          <pc:sldMk cId="0" sldId="256"/>
        </pc:sldMkLst>
        <pc:spChg chg="mod">
          <ac:chgData name="K Ashish" userId="495cf027ab2a206e" providerId="LiveId" clId="{A9E72430-A30C-4CC9-9CBF-DA17CBEB8297}" dt="2025-03-02T08:34:10.786" v="27" actId="20577"/>
          <ac:spMkLst>
            <pc:docMk/>
            <pc:sldMk cId="0" sldId="256"/>
            <ac:spMk id="85" creationId="{00000000-0000-0000-0000-000000000000}"/>
          </ac:spMkLst>
        </pc:spChg>
      </pc:sldChg>
      <pc:sldChg chg="del">
        <pc:chgData name="K Ashish" userId="495cf027ab2a206e" providerId="LiveId" clId="{A9E72430-A30C-4CC9-9CBF-DA17CBEB8297}" dt="2025-03-02T15:06:15.663" v="168" actId="47"/>
        <pc:sldMkLst>
          <pc:docMk/>
          <pc:sldMk cId="0" sldId="259"/>
        </pc:sldMkLst>
      </pc:sldChg>
      <pc:sldChg chg="del">
        <pc:chgData name="K Ashish" userId="495cf027ab2a206e" providerId="LiveId" clId="{A9E72430-A30C-4CC9-9CBF-DA17CBEB8297}" dt="2025-03-02T15:06:24.534" v="172" actId="47"/>
        <pc:sldMkLst>
          <pc:docMk/>
          <pc:sldMk cId="0" sldId="264"/>
        </pc:sldMkLst>
      </pc:sldChg>
      <pc:sldChg chg="addSp delSp modSp mod">
        <pc:chgData name="K Ashish" userId="495cf027ab2a206e" providerId="LiveId" clId="{A9E72430-A30C-4CC9-9CBF-DA17CBEB8297}" dt="2025-03-02T08:36:24.024" v="55" actId="20577"/>
        <pc:sldMkLst>
          <pc:docMk/>
          <pc:sldMk cId="2417733662" sldId="268"/>
        </pc:sldMkLst>
        <pc:spChg chg="add mod">
          <ac:chgData name="K Ashish" userId="495cf027ab2a206e" providerId="LiveId" clId="{A9E72430-A30C-4CC9-9CBF-DA17CBEB8297}" dt="2025-03-02T08:35:41.498" v="32" actId="1076"/>
          <ac:spMkLst>
            <pc:docMk/>
            <pc:sldMk cId="2417733662" sldId="268"/>
            <ac:spMk id="2" creationId="{04DD90FA-514A-85B8-428B-CA86A5ADE037}"/>
          </ac:spMkLst>
        </pc:spChg>
        <pc:spChg chg="add mod">
          <ac:chgData name="K Ashish" userId="495cf027ab2a206e" providerId="LiveId" clId="{A9E72430-A30C-4CC9-9CBF-DA17CBEB8297}" dt="2025-03-02T08:36:24.024" v="55" actId="20577"/>
          <ac:spMkLst>
            <pc:docMk/>
            <pc:sldMk cId="2417733662" sldId="268"/>
            <ac:spMk id="3" creationId="{B84F0137-8387-9957-B498-00006437F6FE}"/>
          </ac:spMkLst>
        </pc:spChg>
        <pc:spChg chg="del">
          <ac:chgData name="K Ashish" userId="495cf027ab2a206e" providerId="LiveId" clId="{A9E72430-A30C-4CC9-9CBF-DA17CBEB8297}" dt="2025-03-02T08:35:36.389" v="29" actId="478"/>
          <ac:spMkLst>
            <pc:docMk/>
            <pc:sldMk cId="2417733662" sldId="268"/>
            <ac:spMk id="96" creationId="{4DC07C21-F50C-1FA6-0FE1-03B502467343}"/>
          </ac:spMkLst>
        </pc:spChg>
        <pc:spChg chg="del">
          <ac:chgData name="K Ashish" userId="495cf027ab2a206e" providerId="LiveId" clId="{A9E72430-A30C-4CC9-9CBF-DA17CBEB8297}" dt="2025-03-02T08:35:32.717" v="28" actId="478"/>
          <ac:spMkLst>
            <pc:docMk/>
            <pc:sldMk cId="2417733662" sldId="268"/>
            <ac:spMk id="98" creationId="{CA032613-7FB5-1FB6-7734-BFDC3916F9C4}"/>
          </ac:spMkLst>
        </pc:spChg>
      </pc:sldChg>
      <pc:sldChg chg="modSp mod">
        <pc:chgData name="K Ashish" userId="495cf027ab2a206e" providerId="LiveId" clId="{A9E72430-A30C-4CC9-9CBF-DA17CBEB8297}" dt="2025-03-02T11:22:23.155" v="121" actId="20577"/>
        <pc:sldMkLst>
          <pc:docMk/>
          <pc:sldMk cId="4210315648" sldId="270"/>
        </pc:sldMkLst>
        <pc:spChg chg="mod">
          <ac:chgData name="K Ashish" userId="495cf027ab2a206e" providerId="LiveId" clId="{A9E72430-A30C-4CC9-9CBF-DA17CBEB8297}" dt="2025-03-02T11:22:12.350" v="114" actId="5793"/>
          <ac:spMkLst>
            <pc:docMk/>
            <pc:sldMk cId="4210315648" sldId="270"/>
            <ac:spMk id="3" creationId="{E900CBEC-3BA2-A17A-7C0F-F84D1A7C0B39}"/>
          </ac:spMkLst>
        </pc:spChg>
        <pc:spChg chg="mod">
          <ac:chgData name="K Ashish" userId="495cf027ab2a206e" providerId="LiveId" clId="{A9E72430-A30C-4CC9-9CBF-DA17CBEB8297}" dt="2025-03-02T11:22:23.155" v="121" actId="20577"/>
          <ac:spMkLst>
            <pc:docMk/>
            <pc:sldMk cId="4210315648" sldId="270"/>
            <ac:spMk id="4" creationId="{1F3461BE-1E8D-B009-E03F-0A812AC3C343}"/>
          </ac:spMkLst>
        </pc:spChg>
      </pc:sldChg>
      <pc:sldChg chg="del">
        <pc:chgData name="K Ashish" userId="495cf027ab2a206e" providerId="LiveId" clId="{A9E72430-A30C-4CC9-9CBF-DA17CBEB8297}" dt="2025-03-02T15:06:11.337" v="167" actId="47"/>
        <pc:sldMkLst>
          <pc:docMk/>
          <pc:sldMk cId="879716600" sldId="271"/>
        </pc:sldMkLst>
      </pc:sldChg>
      <pc:sldChg chg="delSp modSp mod">
        <pc:chgData name="K Ashish" userId="495cf027ab2a206e" providerId="LiveId" clId="{A9E72430-A30C-4CC9-9CBF-DA17CBEB8297}" dt="2025-03-02T11:24:57.684" v="160" actId="27636"/>
        <pc:sldMkLst>
          <pc:docMk/>
          <pc:sldMk cId="1574690649" sldId="272"/>
        </pc:sldMkLst>
        <pc:spChg chg="del">
          <ac:chgData name="K Ashish" userId="495cf027ab2a206e" providerId="LiveId" clId="{A9E72430-A30C-4CC9-9CBF-DA17CBEB8297}" dt="2025-03-02T11:24:15.596" v="124" actId="478"/>
          <ac:spMkLst>
            <pc:docMk/>
            <pc:sldMk cId="1574690649" sldId="272"/>
            <ac:spMk id="2" creationId="{DA3F32AB-6F10-DB76-A383-DFA2E995E884}"/>
          </ac:spMkLst>
        </pc:spChg>
        <pc:spChg chg="mod">
          <ac:chgData name="K Ashish" userId="495cf027ab2a206e" providerId="LiveId" clId="{A9E72430-A30C-4CC9-9CBF-DA17CBEB8297}" dt="2025-03-02T11:24:57.684" v="160" actId="27636"/>
          <ac:spMkLst>
            <pc:docMk/>
            <pc:sldMk cId="1574690649" sldId="272"/>
            <ac:spMk id="4" creationId="{D621DEA9-0613-3833-A395-BC8F164EF61E}"/>
          </ac:spMkLst>
        </pc:spChg>
      </pc:sldChg>
      <pc:sldChg chg="delSp modSp mod">
        <pc:chgData name="K Ashish" userId="495cf027ab2a206e" providerId="LiveId" clId="{A9E72430-A30C-4CC9-9CBF-DA17CBEB8297}" dt="2025-03-02T11:21:12.781" v="93" actId="403"/>
        <pc:sldMkLst>
          <pc:docMk/>
          <pc:sldMk cId="2823182854" sldId="273"/>
        </pc:sldMkLst>
        <pc:spChg chg="mod">
          <ac:chgData name="K Ashish" userId="495cf027ab2a206e" providerId="LiveId" clId="{A9E72430-A30C-4CC9-9CBF-DA17CBEB8297}" dt="2025-03-02T11:21:12.781" v="93" actId="403"/>
          <ac:spMkLst>
            <pc:docMk/>
            <pc:sldMk cId="2823182854" sldId="273"/>
            <ac:spMk id="3" creationId="{395180D5-9563-9294-26E3-F45EA960BD92}"/>
          </ac:spMkLst>
        </pc:spChg>
        <pc:spChg chg="del mod">
          <ac:chgData name="K Ashish" userId="495cf027ab2a206e" providerId="LiveId" clId="{A9E72430-A30C-4CC9-9CBF-DA17CBEB8297}" dt="2025-03-02T11:20:24.635" v="62" actId="478"/>
          <ac:spMkLst>
            <pc:docMk/>
            <pc:sldMk cId="2823182854" sldId="273"/>
            <ac:spMk id="4" creationId="{927A792E-3869-FCCE-FE5D-0E65AB77AC16}"/>
          </ac:spMkLst>
        </pc:spChg>
      </pc:sldChg>
      <pc:sldChg chg="del">
        <pc:chgData name="K Ashish" userId="495cf027ab2a206e" providerId="LiveId" clId="{A9E72430-A30C-4CC9-9CBF-DA17CBEB8297}" dt="2025-03-02T15:06:18.269" v="169" actId="47"/>
        <pc:sldMkLst>
          <pc:docMk/>
          <pc:sldMk cId="4058110844" sldId="275"/>
        </pc:sldMkLst>
      </pc:sldChg>
      <pc:sldChg chg="del">
        <pc:chgData name="K Ashish" userId="495cf027ab2a206e" providerId="LiveId" clId="{A9E72430-A30C-4CC9-9CBF-DA17CBEB8297}" dt="2025-03-02T15:06:20.508" v="170" actId="47"/>
        <pc:sldMkLst>
          <pc:docMk/>
          <pc:sldMk cId="4200265851" sldId="276"/>
        </pc:sldMkLst>
      </pc:sldChg>
      <pc:sldChg chg="del">
        <pc:chgData name="K Ashish" userId="495cf027ab2a206e" providerId="LiveId" clId="{A9E72430-A30C-4CC9-9CBF-DA17CBEB8297}" dt="2025-03-02T15:06:22.094" v="171" actId="47"/>
        <pc:sldMkLst>
          <pc:docMk/>
          <pc:sldMk cId="1888315851" sldId="277"/>
        </pc:sldMkLst>
      </pc:sldChg>
      <pc:sldChg chg="modSp add mod">
        <pc:chgData name="K Ashish" userId="495cf027ab2a206e" providerId="LiveId" clId="{A9E72430-A30C-4CC9-9CBF-DA17CBEB8297}" dt="2025-03-02T11:21:52.179" v="100" actId="20577"/>
        <pc:sldMkLst>
          <pc:docMk/>
          <pc:sldMk cId="3662130939" sldId="278"/>
        </pc:sldMkLst>
        <pc:spChg chg="mod">
          <ac:chgData name="K Ashish" userId="495cf027ab2a206e" providerId="LiveId" clId="{A9E72430-A30C-4CC9-9CBF-DA17CBEB8297}" dt="2025-03-02T11:21:52.179" v="100" actId="20577"/>
          <ac:spMkLst>
            <pc:docMk/>
            <pc:sldMk cId="3662130939" sldId="278"/>
            <ac:spMk id="2" creationId="{7C3C37F9-2C86-22AF-07A1-984335221AF7}"/>
          </ac:spMkLst>
        </pc:spChg>
        <pc:spChg chg="mod">
          <ac:chgData name="K Ashish" userId="495cf027ab2a206e" providerId="LiveId" clId="{A9E72430-A30C-4CC9-9CBF-DA17CBEB8297}" dt="2025-03-02T11:21:47.332" v="96" actId="27636"/>
          <ac:spMkLst>
            <pc:docMk/>
            <pc:sldMk cId="3662130939" sldId="278"/>
            <ac:spMk id="3" creationId="{A454569B-7C42-CB9C-1482-8C3CDE1C966A}"/>
          </ac:spMkLst>
        </pc:spChg>
      </pc:sldChg>
      <pc:sldChg chg="modSp add mod">
        <pc:chgData name="K Ashish" userId="495cf027ab2a206e" providerId="LiveId" clId="{A9E72430-A30C-4CC9-9CBF-DA17CBEB8297}" dt="2025-03-02T11:26:41.497" v="166"/>
        <pc:sldMkLst>
          <pc:docMk/>
          <pc:sldMk cId="3515105399" sldId="279"/>
        </pc:sldMkLst>
        <pc:spChg chg="mod">
          <ac:chgData name="K Ashish" userId="495cf027ab2a206e" providerId="LiveId" clId="{A9E72430-A30C-4CC9-9CBF-DA17CBEB8297}" dt="2025-03-02T11:26:41.497" v="166"/>
          <ac:spMkLst>
            <pc:docMk/>
            <pc:sldMk cId="3515105399" sldId="279"/>
            <ac:spMk id="3" creationId="{6F00B336-9F22-1EF8-0EC4-A0559C6F1C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28BDBF5D-56A5-1525-C2D8-0DFA90493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>
            <a:extLst>
              <a:ext uri="{FF2B5EF4-FFF2-40B4-BE49-F238E27FC236}">
                <a16:creationId xmlns:a16="http://schemas.microsoft.com/office/drawing/2014/main" id="{6416B104-7954-8EBC-3672-CEB704BA3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F6E2A844-DF1D-15E5-180E-6AFE638EFF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91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0A06F8B7-1DD3-D9DC-653A-A56424C5B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>
            <a:extLst>
              <a:ext uri="{FF2B5EF4-FFF2-40B4-BE49-F238E27FC236}">
                <a16:creationId xmlns:a16="http://schemas.microsoft.com/office/drawing/2014/main" id="{23137B10-9FC4-637A-C330-132B1F6CBE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9D14696F-C7DE-46FD-DCD6-20C062A035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129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0D41CD7-42D1-0C23-6674-876A49DB7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>
            <a:extLst>
              <a:ext uri="{FF2B5EF4-FFF2-40B4-BE49-F238E27FC236}">
                <a16:creationId xmlns:a16="http://schemas.microsoft.com/office/drawing/2014/main" id="{9B899A53-EA72-C46A-C897-6378971CCF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342D4A4A-A748-07DE-8A0F-4F684AC453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6507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2E1AD36E-850C-1988-B3AF-96AC373AD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>
            <a:extLst>
              <a:ext uri="{FF2B5EF4-FFF2-40B4-BE49-F238E27FC236}">
                <a16:creationId xmlns:a16="http://schemas.microsoft.com/office/drawing/2014/main" id="{85560FB9-F58F-53A4-3CD7-C732AD6B0F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DF23D36B-953C-21F6-DDD2-84DA4E9A71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185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7864A0BA-95B0-6D09-3FF3-DFADA2368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>
            <a:extLst>
              <a:ext uri="{FF2B5EF4-FFF2-40B4-BE49-F238E27FC236}">
                <a16:creationId xmlns:a16="http://schemas.microsoft.com/office/drawing/2014/main" id="{53E15AD1-9FEF-CDAD-6E75-A4CC9EC29F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689C47B2-1AB1-2A28-DFF2-9F804B5815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9486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3437741F-C2D3-96CF-B294-E22060496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>
            <a:extLst>
              <a:ext uri="{FF2B5EF4-FFF2-40B4-BE49-F238E27FC236}">
                <a16:creationId xmlns:a16="http://schemas.microsoft.com/office/drawing/2014/main" id="{3C3323D7-1228-47F0-531B-F86F6A2993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D93F5EC5-538F-F3CC-2C03-F84CF61100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9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6264" y="2599003"/>
            <a:ext cx="25967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Session Name: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16264" y="2999113"/>
            <a:ext cx="550485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dirty="0">
                <a:effectLst/>
                <a:latin typeface="Arial" panose="020B0604020202020204" pitchFamily="34" charset="0"/>
              </a:rPr>
              <a:t>Stacks, Queues and Deque</a:t>
            </a:r>
            <a:endParaRPr lang="en-IN" sz="1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Delivered By:</a:t>
            </a:r>
            <a:r>
              <a:rPr lang="en-US" sz="1800" b="1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Avenir"/>
                <a:sym typeface="Avenir"/>
              </a:rPr>
              <a:t>Mr. Kumar Ashish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/>
        </p:nvSpPr>
        <p:spPr>
          <a:xfrm>
            <a:off x="644026" y="4808985"/>
            <a:ext cx="5771764" cy="87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Happy Learning!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585484" y="845930"/>
            <a:ext cx="3822189" cy="50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venir"/>
              <a:buNone/>
            </a:pPr>
            <a:r>
              <a:rPr lang="en-US" sz="4000" b="1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Guidelines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585484" y="1665702"/>
            <a:ext cx="5645426" cy="467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Tips to be more interactive in Live Session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0559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discipline for smooth conductance of the interactive live session.</a:t>
            </a:r>
            <a:endParaRPr dirty="0"/>
          </a:p>
          <a:p>
            <a:pPr marL="300559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in your Name, UID and Program name on chat to mark your attendance. </a:t>
            </a:r>
            <a:endParaRPr dirty="0"/>
          </a:p>
          <a:p>
            <a:pPr marL="300559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Raise your questions only after completion of session and do not intervene in between.</a:t>
            </a:r>
            <a:endParaRPr dirty="0"/>
          </a:p>
          <a:p>
            <a:pPr marL="300559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posting irrelevant questions. Also, don’t start any personal conversation.</a:t>
            </a:r>
            <a:endParaRPr dirty="0"/>
          </a:p>
          <a:p>
            <a:pPr marL="300559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Interaction with faculty should be constructive, and no disruptive comment is appreciated.</a:t>
            </a:r>
            <a:endParaRPr dirty="0"/>
          </a:p>
          <a:p>
            <a:pPr marL="300559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any issues, please contact our academic support service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 +917973618978 or post your queries on olacademicsupport@cuidol.in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864833" y="2134159"/>
            <a:ext cx="8074981" cy="57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the end of this session, you will be able to: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 dirty="0">
              <a:solidFill>
                <a:srgbClr val="D9212B"/>
              </a:solidFill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933622" y="2726537"/>
            <a:ext cx="5939162" cy="211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Conditional statements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Loops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Collections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Arrays, </a:t>
            </a:r>
            <a:r>
              <a:rPr lang="en-US" sz="1800" dirty="0" err="1"/>
              <a:t>ArrayList</a:t>
            </a:r>
            <a:r>
              <a:rPr lang="en-US" sz="1800" dirty="0"/>
              <a:t>, Map, Set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Exception Handling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58E435FF-70DF-E9C8-B1BC-5AD861FB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2EE48B58-C857-C976-B92B-5D63A2CE72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D90FA-514A-85B8-428B-CA86A5ADE037}"/>
              </a:ext>
            </a:extLst>
          </p:cNvPr>
          <p:cNvSpPr txBox="1">
            <a:spLocks/>
          </p:cNvSpPr>
          <p:nvPr/>
        </p:nvSpPr>
        <p:spPr>
          <a:xfrm>
            <a:off x="574646" y="6101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Queue - Concept &amp;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F0137-8387-9957-B498-00006437F6FE}"/>
              </a:ext>
            </a:extLst>
          </p:cNvPr>
          <p:cNvSpPr txBox="1">
            <a:spLocks/>
          </p:cNvSpPr>
          <p:nvPr/>
        </p:nvSpPr>
        <p:spPr>
          <a:xfrm>
            <a:off x="574646" y="193575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dirty="0"/>
              <a:t>- FIFO (First In, First Out)</a:t>
            </a:r>
          </a:p>
          <a:p>
            <a:r>
              <a:rPr lang="en-IN" dirty="0"/>
              <a:t>Operations:</a:t>
            </a:r>
          </a:p>
          <a:p>
            <a:r>
              <a:rPr lang="en-IN" dirty="0"/>
              <a:t>enqueue(): Add element</a:t>
            </a:r>
          </a:p>
          <a:p>
            <a:r>
              <a:rPr lang="en-IN" dirty="0"/>
              <a:t>dequeue(): Remove element</a:t>
            </a:r>
          </a:p>
          <a:p>
            <a:r>
              <a:rPr lang="en-IN"/>
              <a:t>front</a:t>
            </a:r>
            <a:r>
              <a:rPr lang="en-IN" dirty="0"/>
              <a:t>(): View front element</a:t>
            </a:r>
          </a:p>
          <a:p>
            <a:endParaRPr lang="en-IN" dirty="0"/>
          </a:p>
          <a:p>
            <a:r>
              <a:rPr lang="en-IN" dirty="0"/>
              <a:t>Example:</a:t>
            </a:r>
          </a:p>
          <a:p>
            <a:pPr marL="571500" lvl="1" indent="0">
              <a:buNone/>
            </a:pPr>
            <a:r>
              <a:rPr lang="en-IN" dirty="0"/>
              <a:t>Queue&lt;Integer&gt; queue = new LinkedList&lt;&gt;();</a:t>
            </a:r>
          </a:p>
          <a:p>
            <a:pPr marL="571500" lvl="1" indent="0">
              <a:buNone/>
            </a:pPr>
            <a:r>
              <a:rPr lang="en-IN" dirty="0" err="1"/>
              <a:t>queue.add</a:t>
            </a:r>
            <a:r>
              <a:rPr lang="en-IN" dirty="0"/>
              <a:t>(10);</a:t>
            </a:r>
          </a:p>
          <a:p>
            <a:pPr marL="571500" lvl="1" indent="0">
              <a:buNone/>
            </a:pPr>
            <a:r>
              <a:rPr lang="en-IN" dirty="0" err="1"/>
              <a:t>queue.remove</a:t>
            </a:r>
            <a:r>
              <a:rPr lang="en-IN" dirty="0"/>
              <a:t>();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73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66443091-E0FB-9815-0D0A-8A1EF0FE8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CD753D65-9C7B-493A-BBF4-618E5F36E9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C746C-E2A7-5807-495D-69278960059F}"/>
              </a:ext>
            </a:extLst>
          </p:cNvPr>
          <p:cNvSpPr txBox="1">
            <a:spLocks/>
          </p:cNvSpPr>
          <p:nvPr/>
        </p:nvSpPr>
        <p:spPr>
          <a:xfrm>
            <a:off x="574646" y="6101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Queue - Concept &amp;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B336-9F22-1EF8-0EC4-A0559C6F1CFC}"/>
              </a:ext>
            </a:extLst>
          </p:cNvPr>
          <p:cNvSpPr txBox="1">
            <a:spLocks/>
          </p:cNvSpPr>
          <p:nvPr/>
        </p:nvSpPr>
        <p:spPr>
          <a:xfrm>
            <a:off x="574646" y="193575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In a typical queue (also known as a FIFO – First In, First Out – structure), the operations are performed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Insertion (Enqueue):</a:t>
            </a:r>
            <a:r>
              <a:rPr lang="en-US" dirty="0"/>
              <a:t> This operation is done at the </a:t>
            </a:r>
            <a:r>
              <a:rPr lang="en-US" b="1" dirty="0"/>
              <a:t>rear</a:t>
            </a:r>
            <a:r>
              <a:rPr lang="en-US" dirty="0"/>
              <a:t> (or end) of the queue.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Removal (Dequeue):</a:t>
            </a:r>
            <a:r>
              <a:rPr lang="en-US" dirty="0"/>
              <a:t> This operation is done from the </a:t>
            </a:r>
            <a:r>
              <a:rPr lang="en-US" b="1" dirty="0"/>
              <a:t>front</a:t>
            </a:r>
            <a:r>
              <a:rPr lang="en-US" dirty="0"/>
              <a:t> of the queue.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[Front] 1 &lt;- 2 &lt;- 3 &lt;- 4 &lt;- [Rear]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0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2EEA2B6E-997B-E640-DFA2-CEE967FEB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6E44AB25-26F8-3442-1338-8F736D1A03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C37F9-2C86-22AF-07A1-984335221AF7}"/>
              </a:ext>
            </a:extLst>
          </p:cNvPr>
          <p:cNvSpPr txBox="1">
            <a:spLocks/>
          </p:cNvSpPr>
          <p:nvPr/>
        </p:nvSpPr>
        <p:spPr>
          <a:xfrm>
            <a:off x="574646" y="6101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Queue -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569B-7C42-CB9C-1482-8C3CDE1C966A}"/>
              </a:ext>
            </a:extLst>
          </p:cNvPr>
          <p:cNvSpPr txBox="1">
            <a:spLocks/>
          </p:cNvSpPr>
          <p:nvPr/>
        </p:nvSpPr>
        <p:spPr>
          <a:xfrm>
            <a:off x="574646" y="193575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- Scheduling tasks (OS, CPU Scheduling)</a:t>
            </a:r>
          </a:p>
          <a:p>
            <a:r>
              <a:rPr lang="en-US" dirty="0"/>
              <a:t>- Print Spooling</a:t>
            </a:r>
          </a:p>
          <a:p>
            <a:r>
              <a:rPr lang="en-US" dirty="0"/>
              <a:t>- Customer service systems</a:t>
            </a:r>
          </a:p>
        </p:txBody>
      </p:sp>
    </p:spTree>
    <p:extLst>
      <p:ext uri="{BB962C8B-B14F-4D97-AF65-F5344CB8AC3E}">
        <p14:creationId xmlns:p14="http://schemas.microsoft.com/office/powerpoint/2010/main" val="366213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A6FEDF7A-FF7D-71C5-9584-8485DD830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>
            <a:extLst>
              <a:ext uri="{FF2B5EF4-FFF2-40B4-BE49-F238E27FC236}">
                <a16:creationId xmlns:a16="http://schemas.microsoft.com/office/drawing/2014/main" id="{4B2BFDB4-5907-6ED0-B2C6-58E6C92DB411}"/>
              </a:ext>
            </a:extLst>
          </p:cNvPr>
          <p:cNvSpPr txBox="1"/>
          <p:nvPr/>
        </p:nvSpPr>
        <p:spPr>
          <a:xfrm>
            <a:off x="864833" y="2134159"/>
            <a:ext cx="8074981" cy="57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dirty="0"/>
          </a:p>
        </p:txBody>
      </p:sp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79145A3E-7726-AEE7-23D5-F83C8F72C7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 dirty="0">
              <a:solidFill>
                <a:srgbClr val="D9212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80D5-9563-9294-26E3-F45EA960B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04" y="905995"/>
            <a:ext cx="9972033" cy="495791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400" dirty="0"/>
              <a:t>import </a:t>
            </a:r>
            <a:r>
              <a:rPr lang="en-IN" sz="1400" dirty="0" err="1"/>
              <a:t>java.util.LinkedList</a:t>
            </a:r>
            <a:r>
              <a:rPr lang="en-IN" sz="1400" dirty="0"/>
              <a:t>;</a:t>
            </a:r>
          </a:p>
          <a:p>
            <a:pPr marL="114300" indent="0">
              <a:buNone/>
            </a:pPr>
            <a:r>
              <a:rPr lang="en-IN" sz="1400" dirty="0"/>
              <a:t>import </a:t>
            </a:r>
            <a:r>
              <a:rPr lang="en-IN" sz="1400" dirty="0" err="1"/>
              <a:t>java.util.Queue</a:t>
            </a:r>
            <a:r>
              <a:rPr lang="en-IN" sz="1400" dirty="0"/>
              <a:t>;</a:t>
            </a:r>
          </a:p>
          <a:p>
            <a:pPr marL="114300" indent="0">
              <a:buNone/>
            </a:pPr>
            <a:r>
              <a:rPr lang="en-IN" sz="1400" dirty="0"/>
              <a:t>public class </a:t>
            </a:r>
            <a:r>
              <a:rPr lang="en-IN" sz="1400" dirty="0" err="1"/>
              <a:t>SimpleQueue</a:t>
            </a:r>
            <a:r>
              <a:rPr lang="en-IN" sz="1400" dirty="0"/>
              <a:t> {</a:t>
            </a:r>
          </a:p>
          <a:p>
            <a:pPr marL="114300" indent="0">
              <a:buNone/>
            </a:pPr>
            <a:r>
              <a:rPr lang="en-IN" sz="1400" dirty="0"/>
              <a:t>    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 {</a:t>
            </a:r>
          </a:p>
          <a:p>
            <a:pPr marL="114300" indent="0">
              <a:buNone/>
            </a:pPr>
            <a:r>
              <a:rPr lang="en-IN" sz="1400" dirty="0"/>
              <a:t>        Queue&lt;Integer&gt; queue = new LinkedList&lt;&gt;();</a:t>
            </a:r>
          </a:p>
          <a:p>
            <a:pPr marL="114300" indent="0">
              <a:buNone/>
            </a:pPr>
            <a:r>
              <a:rPr lang="en-IN" sz="1400" dirty="0"/>
              <a:t>        </a:t>
            </a:r>
            <a:r>
              <a:rPr lang="en-IN" sz="1400" dirty="0" err="1"/>
              <a:t>queue.add</a:t>
            </a:r>
            <a:r>
              <a:rPr lang="en-IN" sz="1400" dirty="0"/>
              <a:t>(1);</a:t>
            </a:r>
          </a:p>
          <a:p>
            <a:pPr marL="114300" indent="0">
              <a:buNone/>
            </a:pPr>
            <a:r>
              <a:rPr lang="en-IN" sz="1400" dirty="0"/>
              <a:t>        </a:t>
            </a:r>
            <a:r>
              <a:rPr lang="en-IN" sz="1400" dirty="0" err="1"/>
              <a:t>queue.add</a:t>
            </a:r>
            <a:r>
              <a:rPr lang="en-IN" sz="1400" dirty="0"/>
              <a:t>(2);</a:t>
            </a:r>
          </a:p>
          <a:p>
            <a:pPr marL="114300" indent="0">
              <a:buNone/>
            </a:pPr>
            <a:r>
              <a:rPr lang="en-IN" sz="1400" dirty="0"/>
              <a:t>        </a:t>
            </a:r>
            <a:r>
              <a:rPr lang="en-IN" sz="1400" dirty="0" err="1"/>
              <a:t>queue.add</a:t>
            </a:r>
            <a:r>
              <a:rPr lang="en-IN" sz="1400" dirty="0"/>
              <a:t>(3);</a:t>
            </a:r>
          </a:p>
          <a:p>
            <a:pPr marL="114300" indent="0">
              <a:buNone/>
            </a:pPr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("Queue after enqueue operations: " + queue);</a:t>
            </a:r>
          </a:p>
          <a:p>
            <a:pPr marL="114300" indent="0">
              <a:buNone/>
            </a:pPr>
            <a:r>
              <a:rPr lang="en-IN" sz="1400" dirty="0"/>
              <a:t>        int </a:t>
            </a:r>
            <a:r>
              <a:rPr lang="en-IN" sz="1400" dirty="0" err="1"/>
              <a:t>removedElement</a:t>
            </a:r>
            <a:r>
              <a:rPr lang="en-IN" sz="1400" dirty="0"/>
              <a:t> = </a:t>
            </a:r>
            <a:r>
              <a:rPr lang="en-IN" sz="1400" dirty="0" err="1"/>
              <a:t>queue.poll</a:t>
            </a:r>
            <a:r>
              <a:rPr lang="en-IN" sz="1400" dirty="0"/>
              <a:t>();</a:t>
            </a:r>
          </a:p>
          <a:p>
            <a:pPr marL="114300" indent="0">
              <a:buNone/>
            </a:pPr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("Dequeued element: " + </a:t>
            </a:r>
            <a:r>
              <a:rPr lang="en-IN" sz="1400" dirty="0" err="1"/>
              <a:t>removedElement</a:t>
            </a:r>
            <a:r>
              <a:rPr lang="en-IN" sz="1400" dirty="0"/>
              <a:t>);</a:t>
            </a:r>
          </a:p>
          <a:p>
            <a:pPr marL="114300" indent="0">
              <a:buNone/>
            </a:pPr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("Queue after dequeue operation: " + queue);</a:t>
            </a:r>
          </a:p>
          <a:p>
            <a:pPr marL="114300" indent="0">
              <a:buNone/>
            </a:pPr>
            <a:r>
              <a:rPr lang="en-IN" sz="1400" dirty="0"/>
              <a:t>        int </a:t>
            </a:r>
            <a:r>
              <a:rPr lang="en-IN" sz="1400" dirty="0" err="1"/>
              <a:t>frontElement</a:t>
            </a:r>
            <a:r>
              <a:rPr lang="en-IN" sz="1400" dirty="0"/>
              <a:t> = </a:t>
            </a:r>
            <a:r>
              <a:rPr lang="en-IN" sz="1400" dirty="0" err="1"/>
              <a:t>queue.peek</a:t>
            </a:r>
            <a:r>
              <a:rPr lang="en-IN" sz="1400" dirty="0"/>
              <a:t>();</a:t>
            </a:r>
          </a:p>
          <a:p>
            <a:pPr marL="114300" indent="0">
              <a:buNone/>
            </a:pPr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("Front element: " + </a:t>
            </a:r>
            <a:r>
              <a:rPr lang="en-IN" sz="1400" dirty="0" err="1"/>
              <a:t>frontElement</a:t>
            </a:r>
            <a:r>
              <a:rPr lang="en-IN" sz="1400" dirty="0"/>
              <a:t>);</a:t>
            </a:r>
          </a:p>
          <a:p>
            <a:pPr marL="114300" indent="0">
              <a:buNone/>
            </a:pPr>
            <a:r>
              <a:rPr lang="en-IN" sz="1400" dirty="0"/>
              <a:t>    }</a:t>
            </a:r>
          </a:p>
          <a:p>
            <a:pPr marL="114300" indent="0">
              <a:buNone/>
            </a:pPr>
            <a:r>
              <a:rPr lang="en-I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18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72668BD5-1856-A632-4537-38C6A49EE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37FDB4FF-F7FC-5172-50C2-DAAC2C73D2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 dirty="0">
              <a:solidFill>
                <a:srgbClr val="D9212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CBEC-3BA2-A17A-7C0F-F84D1A7C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- Allows insertion &amp; deletion from both ends</a:t>
            </a:r>
          </a:p>
          <a:p>
            <a:r>
              <a:rPr lang="en-IN" dirty="0"/>
              <a:t>- Types:</a:t>
            </a:r>
          </a:p>
          <a:p>
            <a:r>
              <a:rPr lang="en-IN" dirty="0"/>
              <a:t>  - Input-restricted (Insertion at one end only)</a:t>
            </a:r>
          </a:p>
          <a:p>
            <a:r>
              <a:rPr lang="en-IN" dirty="0"/>
              <a:t>  - Output-restricted (Deletion at one end only)</a:t>
            </a:r>
          </a:p>
          <a:p>
            <a:endParaRPr lang="en-IN" dirty="0"/>
          </a:p>
          <a:p>
            <a:r>
              <a:rPr lang="en-IN" dirty="0"/>
              <a:t>Example:</a:t>
            </a:r>
          </a:p>
          <a:p>
            <a:pPr marL="114300" indent="0">
              <a:buNone/>
            </a:pPr>
            <a:endParaRPr lang="en-IN" dirty="0"/>
          </a:p>
          <a:p>
            <a:r>
              <a:rPr lang="en-IN" dirty="0"/>
              <a:t>Deque&lt;Integer&gt; deque = new LinkedList&lt;&gt;();</a:t>
            </a:r>
          </a:p>
          <a:p>
            <a:r>
              <a:rPr lang="en-IN" dirty="0" err="1"/>
              <a:t>deque.addFirst</a:t>
            </a:r>
            <a:r>
              <a:rPr lang="en-IN" dirty="0"/>
              <a:t>(10);</a:t>
            </a:r>
          </a:p>
          <a:p>
            <a:r>
              <a:rPr lang="en-IN" dirty="0" err="1"/>
              <a:t>deque.addLast</a:t>
            </a:r>
            <a:r>
              <a:rPr lang="en-IN" dirty="0"/>
              <a:t>(20);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3461BE-1E8D-B009-E03F-0A812AC3C343}"/>
              </a:ext>
            </a:extLst>
          </p:cNvPr>
          <p:cNvSpPr txBox="1">
            <a:spLocks/>
          </p:cNvSpPr>
          <p:nvPr/>
        </p:nvSpPr>
        <p:spPr>
          <a:xfrm>
            <a:off x="628650" y="7030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Deque</a:t>
            </a:r>
          </a:p>
        </p:txBody>
      </p:sp>
    </p:spTree>
    <p:extLst>
      <p:ext uri="{BB962C8B-B14F-4D97-AF65-F5344CB8AC3E}">
        <p14:creationId xmlns:p14="http://schemas.microsoft.com/office/powerpoint/2010/main" val="421031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47103AB2-2264-16A4-303D-763ECD63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DCB9029A-AFA7-0C58-BF81-4B4B2C7F9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98" name="Google Shape;98;p3">
            <a:extLst>
              <a:ext uri="{FF2B5EF4-FFF2-40B4-BE49-F238E27FC236}">
                <a16:creationId xmlns:a16="http://schemas.microsoft.com/office/drawing/2014/main" id="{FD56400C-C842-1F37-82B9-7D40ADD4C893}"/>
              </a:ext>
            </a:extLst>
          </p:cNvPr>
          <p:cNvSpPr txBox="1"/>
          <p:nvPr/>
        </p:nvSpPr>
        <p:spPr>
          <a:xfrm>
            <a:off x="1798455" y="5926937"/>
            <a:ext cx="5939162" cy="52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Aft>
                <a:spcPts val="1000"/>
              </a:spcAft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21DEA9-0613-3833-A395-BC8F164EF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822120"/>
            <a:ext cx="7886700" cy="603587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100" dirty="0"/>
              <a:t>import </a:t>
            </a:r>
            <a:r>
              <a:rPr lang="en-IN" sz="1100" dirty="0" err="1"/>
              <a:t>java.util.Deque</a:t>
            </a:r>
            <a:r>
              <a:rPr lang="en-IN" sz="1100" dirty="0"/>
              <a:t>;</a:t>
            </a:r>
          </a:p>
          <a:p>
            <a:pPr marL="114300" indent="0">
              <a:buNone/>
            </a:pPr>
            <a:r>
              <a:rPr lang="en-IN" sz="1100" dirty="0"/>
              <a:t>import </a:t>
            </a:r>
            <a:r>
              <a:rPr lang="en-IN" sz="1100" dirty="0" err="1"/>
              <a:t>java.util.LinkedList</a:t>
            </a:r>
            <a:r>
              <a:rPr lang="en-IN" sz="1100" dirty="0"/>
              <a:t>;</a:t>
            </a:r>
          </a:p>
          <a:p>
            <a:pPr marL="114300" indent="0">
              <a:buNone/>
            </a:pPr>
            <a:r>
              <a:rPr lang="en-IN" sz="1100" dirty="0"/>
              <a:t>public class </a:t>
            </a:r>
            <a:r>
              <a:rPr lang="en-IN" sz="1100" dirty="0" err="1"/>
              <a:t>SimpleDeque</a:t>
            </a:r>
            <a:r>
              <a:rPr lang="en-IN" sz="1100" dirty="0"/>
              <a:t> {</a:t>
            </a:r>
          </a:p>
          <a:p>
            <a:pPr marL="114300" indent="0">
              <a:buNone/>
            </a:pPr>
            <a:r>
              <a:rPr lang="en-IN" sz="1100" dirty="0"/>
              <a:t>    public static void main(String[] </a:t>
            </a:r>
            <a:r>
              <a:rPr lang="en-IN" sz="1100" dirty="0" err="1"/>
              <a:t>args</a:t>
            </a:r>
            <a:r>
              <a:rPr lang="en-IN" sz="1100" dirty="0"/>
              <a:t>) {</a:t>
            </a:r>
          </a:p>
          <a:p>
            <a:pPr marL="114300" indent="0">
              <a:buNone/>
            </a:pPr>
            <a:r>
              <a:rPr lang="en-IN" sz="1100" dirty="0"/>
              <a:t>        Deque&lt;Integer&gt; deque = new LinkedList&lt;&gt;();</a:t>
            </a:r>
          </a:p>
          <a:p>
            <a:pPr marL="114300" indent="0">
              <a:buNone/>
            </a:pPr>
            <a:r>
              <a:rPr lang="en-IN" sz="1100" dirty="0"/>
              <a:t> </a:t>
            </a:r>
            <a:r>
              <a:rPr lang="en-IN" sz="1100" dirty="0" err="1"/>
              <a:t>deque.addFirst</a:t>
            </a:r>
            <a:r>
              <a:rPr lang="en-IN" sz="1100" dirty="0"/>
              <a:t>(1);  // Add to the front</a:t>
            </a:r>
          </a:p>
          <a:p>
            <a:pPr marL="11430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deque.addLast</a:t>
            </a:r>
            <a:r>
              <a:rPr lang="en-IN" sz="1100" dirty="0"/>
              <a:t>(2);   // Add to the end</a:t>
            </a:r>
          </a:p>
          <a:p>
            <a:pPr marL="11430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deque.addLast</a:t>
            </a:r>
            <a:r>
              <a:rPr lang="en-IN" sz="1100" dirty="0"/>
              <a:t>(3);   // Add to the end</a:t>
            </a:r>
          </a:p>
          <a:p>
            <a:pPr marL="11430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System.out.println</a:t>
            </a:r>
            <a:r>
              <a:rPr lang="en-IN" sz="1100" dirty="0"/>
              <a:t>("Deque after add operations: " + deque);</a:t>
            </a:r>
          </a:p>
          <a:p>
            <a:pPr marL="114300" indent="0">
              <a:buNone/>
            </a:pPr>
            <a:r>
              <a:rPr lang="en-IN" sz="1100" dirty="0"/>
              <a:t> int </a:t>
            </a:r>
            <a:r>
              <a:rPr lang="en-IN" sz="1100" dirty="0" err="1"/>
              <a:t>removedFirst</a:t>
            </a:r>
            <a:r>
              <a:rPr lang="en-IN" sz="1100" dirty="0"/>
              <a:t> = </a:t>
            </a:r>
            <a:r>
              <a:rPr lang="en-IN" sz="1100" dirty="0" err="1"/>
              <a:t>deque.removeFirst</a:t>
            </a:r>
            <a:r>
              <a:rPr lang="en-IN" sz="1100" dirty="0"/>
              <a:t>();  // Remove from the front</a:t>
            </a:r>
          </a:p>
          <a:p>
            <a:pPr marL="11430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System.out.println</a:t>
            </a:r>
            <a:r>
              <a:rPr lang="en-IN" sz="1100" dirty="0"/>
              <a:t>("Removed from front: " + </a:t>
            </a:r>
            <a:r>
              <a:rPr lang="en-IN" sz="1100" dirty="0" err="1"/>
              <a:t>removedFirst</a:t>
            </a:r>
            <a:r>
              <a:rPr lang="en-IN" sz="1100" dirty="0"/>
              <a:t>);</a:t>
            </a:r>
          </a:p>
          <a:p>
            <a:pPr marL="11430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System.out.println</a:t>
            </a:r>
            <a:r>
              <a:rPr lang="en-IN" sz="1100" dirty="0"/>
              <a:t>("Deque after </a:t>
            </a:r>
            <a:r>
              <a:rPr lang="en-IN" sz="1100" dirty="0" err="1"/>
              <a:t>removeFirst</a:t>
            </a:r>
            <a:r>
              <a:rPr lang="en-IN" sz="1100" dirty="0"/>
              <a:t> operation: " + deque);</a:t>
            </a:r>
          </a:p>
          <a:p>
            <a:pPr marL="114300" indent="0">
              <a:buNone/>
            </a:pPr>
            <a:r>
              <a:rPr lang="en-IN" sz="1100" dirty="0"/>
              <a:t>        int </a:t>
            </a:r>
            <a:r>
              <a:rPr lang="en-IN" sz="1100" dirty="0" err="1"/>
              <a:t>removedLast</a:t>
            </a:r>
            <a:r>
              <a:rPr lang="en-IN" sz="1100" dirty="0"/>
              <a:t> = </a:t>
            </a:r>
            <a:r>
              <a:rPr lang="en-IN" sz="1100" dirty="0" err="1"/>
              <a:t>deque.removeLast</a:t>
            </a:r>
            <a:r>
              <a:rPr lang="en-IN" sz="1100" dirty="0"/>
              <a:t>();  // Remove from the end</a:t>
            </a:r>
          </a:p>
          <a:p>
            <a:pPr marL="11430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System.out.println</a:t>
            </a:r>
            <a:r>
              <a:rPr lang="en-IN" sz="1100" dirty="0"/>
              <a:t>("Removed from end: " + </a:t>
            </a:r>
            <a:r>
              <a:rPr lang="en-IN" sz="1100" dirty="0" err="1"/>
              <a:t>removedLast</a:t>
            </a:r>
            <a:r>
              <a:rPr lang="en-IN" sz="1100" dirty="0"/>
              <a:t>);</a:t>
            </a:r>
          </a:p>
          <a:p>
            <a:pPr marL="11430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System.out.println</a:t>
            </a:r>
            <a:r>
              <a:rPr lang="en-IN" sz="1100" dirty="0"/>
              <a:t>("Deque after </a:t>
            </a:r>
            <a:r>
              <a:rPr lang="en-IN" sz="1100" dirty="0" err="1"/>
              <a:t>removeLast</a:t>
            </a:r>
            <a:r>
              <a:rPr lang="en-IN" sz="1100" dirty="0"/>
              <a:t> operation: " + deque);</a:t>
            </a:r>
          </a:p>
          <a:p>
            <a:pPr marL="114300" indent="0">
              <a:buNone/>
            </a:pPr>
            <a:r>
              <a:rPr lang="en-IN" sz="1100" dirty="0"/>
              <a:t>        int </a:t>
            </a:r>
            <a:r>
              <a:rPr lang="en-IN" sz="1100" dirty="0" err="1"/>
              <a:t>firstElement</a:t>
            </a:r>
            <a:r>
              <a:rPr lang="en-IN" sz="1100" dirty="0"/>
              <a:t> = </a:t>
            </a:r>
            <a:r>
              <a:rPr lang="en-IN" sz="1100" dirty="0" err="1"/>
              <a:t>deque.peekFirst</a:t>
            </a:r>
            <a:r>
              <a:rPr lang="en-IN" sz="1100" dirty="0"/>
              <a:t>();  // Peek at the front</a:t>
            </a:r>
          </a:p>
          <a:p>
            <a:pPr marL="11430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System.out.println</a:t>
            </a:r>
            <a:r>
              <a:rPr lang="en-IN" sz="1100" dirty="0"/>
              <a:t>("Front element: " + </a:t>
            </a:r>
            <a:r>
              <a:rPr lang="en-IN" sz="1100" dirty="0" err="1"/>
              <a:t>firstElement</a:t>
            </a:r>
            <a:r>
              <a:rPr lang="en-IN" sz="1100" dirty="0"/>
              <a:t>);</a:t>
            </a:r>
          </a:p>
          <a:p>
            <a:pPr marL="114300" indent="0">
              <a:buNone/>
            </a:pPr>
            <a:r>
              <a:rPr lang="en-IN" sz="1100" dirty="0"/>
              <a:t>        int </a:t>
            </a:r>
            <a:r>
              <a:rPr lang="en-IN" sz="1100" dirty="0" err="1"/>
              <a:t>lastElement</a:t>
            </a:r>
            <a:r>
              <a:rPr lang="en-IN" sz="1100" dirty="0"/>
              <a:t> = </a:t>
            </a:r>
            <a:r>
              <a:rPr lang="en-IN" sz="1100" dirty="0" err="1"/>
              <a:t>deque.peekLast</a:t>
            </a:r>
            <a:r>
              <a:rPr lang="en-IN" sz="1100" dirty="0"/>
              <a:t>();  // Peek at the end</a:t>
            </a:r>
          </a:p>
          <a:p>
            <a:pPr marL="11430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System.out.println</a:t>
            </a:r>
            <a:r>
              <a:rPr lang="en-IN" sz="1100" dirty="0"/>
              <a:t>("End element: " + </a:t>
            </a:r>
            <a:r>
              <a:rPr lang="en-IN" sz="1100" dirty="0" err="1"/>
              <a:t>lastElement</a:t>
            </a:r>
            <a:r>
              <a:rPr lang="en-IN" sz="1100" dirty="0"/>
              <a:t>);</a:t>
            </a:r>
          </a:p>
          <a:p>
            <a:pPr marL="114300" indent="0">
              <a:buNone/>
            </a:pPr>
            <a:r>
              <a:rPr lang="en-IN" sz="1100" dirty="0"/>
              <a:t>    }</a:t>
            </a:r>
          </a:p>
          <a:p>
            <a:pPr marL="114300" indent="0">
              <a:buNone/>
            </a:pPr>
            <a:r>
              <a:rPr lang="en-IN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69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738</Words>
  <Application>Microsoft Office PowerPoint</Application>
  <PresentationFormat>Widescreen</PresentationFormat>
  <Paragraphs>96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</vt:lpstr>
      <vt:lpstr>Calibri</vt:lpstr>
      <vt:lpstr>Office Theme</vt:lpstr>
      <vt:lpstr>PowerPoint Presentation</vt:lpstr>
      <vt:lpstr>Guidelines</vt:lpstr>
      <vt:lpstr>Learning Objectives</vt:lpstr>
      <vt:lpstr>Learning Objectives</vt:lpstr>
      <vt:lpstr>Learning Objectives</vt:lpstr>
      <vt:lpstr>Learning Objectives</vt:lpstr>
      <vt:lpstr>Learning Objectives</vt:lpstr>
      <vt:lpstr>Learning Objectives</vt:lpstr>
      <vt:lpstr>Learning Objectives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Yawalkar</dc:creator>
  <cp:lastModifiedBy>K Ashish</cp:lastModifiedBy>
  <cp:revision>2</cp:revision>
  <dcterms:created xsi:type="dcterms:W3CDTF">2024-09-27T05:18:16Z</dcterms:created>
  <dcterms:modified xsi:type="dcterms:W3CDTF">2025-03-02T15:06:27Z</dcterms:modified>
</cp:coreProperties>
</file>