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3" r:id="rId2"/>
    <p:sldId id="264" r:id="rId3"/>
    <p:sldId id="269" r:id="rId4"/>
    <p:sldId id="270" r:id="rId5"/>
    <p:sldId id="271" r:id="rId6"/>
    <p:sldId id="276" r:id="rId7"/>
    <p:sldId id="272" r:id="rId8"/>
    <p:sldId id="273" r:id="rId9"/>
    <p:sldId id="274" r:id="rId10"/>
    <p:sldId id="275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92B7-B074-4B0B-BB4E-B17830CDD9D6}" v="156" dt="2025-03-09T10:57:0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shish" userId="495cf027ab2a206e" providerId="LiveId" clId="{889292B7-B074-4B0B-BB4E-B17830CDD9D6}"/>
    <pc:docChg chg="undo custSel addSld delSld modSld sldOrd delMainMaster">
      <pc:chgData name="K Ashish" userId="495cf027ab2a206e" providerId="LiveId" clId="{889292B7-B074-4B0B-BB4E-B17830CDD9D6}" dt="2025-03-09T11:06:48.259" v="618" actId="20577"/>
      <pc:docMkLst>
        <pc:docMk/>
      </pc:docMkLst>
      <pc:sldChg chg="addSp modSp del mod">
        <pc:chgData name="K Ashish" userId="495cf027ab2a206e" providerId="LiveId" clId="{889292B7-B074-4B0B-BB4E-B17830CDD9D6}" dt="2025-03-09T08:48:58.353" v="29" actId="2696"/>
        <pc:sldMkLst>
          <pc:docMk/>
          <pc:sldMk cId="0" sldId="256"/>
        </pc:sldMkLst>
        <pc:picChg chg="add mod">
          <ac:chgData name="K Ashish" userId="495cf027ab2a206e" providerId="LiveId" clId="{889292B7-B074-4B0B-BB4E-B17830CDD9D6}" dt="2025-03-09T08:48:09.255" v="17" actId="1076"/>
          <ac:picMkLst>
            <pc:docMk/>
            <pc:sldMk cId="0" sldId="256"/>
            <ac:picMk id="4" creationId="{B10D9295-7D2A-65E6-B5E3-E307AF3237A4}"/>
          </ac:picMkLst>
        </pc:picChg>
      </pc:sldChg>
      <pc:sldChg chg="del">
        <pc:chgData name="K Ashish" userId="495cf027ab2a206e" providerId="LiveId" clId="{889292B7-B074-4B0B-BB4E-B17830CDD9D6}" dt="2025-03-09T08:50:00.723" v="42" actId="2696"/>
        <pc:sldMkLst>
          <pc:docMk/>
          <pc:sldMk cId="0" sldId="257"/>
        </pc:sldMkLst>
      </pc:sldChg>
      <pc:sldChg chg="del">
        <pc:chgData name="K Ashish" userId="495cf027ab2a206e" providerId="LiveId" clId="{889292B7-B074-4B0B-BB4E-B17830CDD9D6}" dt="2025-03-09T08:51:22.620" v="61" actId="2696"/>
        <pc:sldMkLst>
          <pc:docMk/>
          <pc:sldMk cId="0" sldId="258"/>
        </pc:sldMkLst>
      </pc:sldChg>
      <pc:sldChg chg="del">
        <pc:chgData name="K Ashish" userId="495cf027ab2a206e" providerId="LiveId" clId="{889292B7-B074-4B0B-BB4E-B17830CDD9D6}" dt="2025-03-09T08:52:50.823" v="87" actId="47"/>
        <pc:sldMkLst>
          <pc:docMk/>
          <pc:sldMk cId="0" sldId="259"/>
        </pc:sldMkLst>
      </pc:sldChg>
      <pc:sldChg chg="del">
        <pc:chgData name="K Ashish" userId="495cf027ab2a206e" providerId="LiveId" clId="{889292B7-B074-4B0B-BB4E-B17830CDD9D6}" dt="2025-03-09T08:53:40.924" v="105" actId="47"/>
        <pc:sldMkLst>
          <pc:docMk/>
          <pc:sldMk cId="0" sldId="260"/>
        </pc:sldMkLst>
      </pc:sldChg>
      <pc:sldChg chg="del">
        <pc:chgData name="K Ashish" userId="495cf027ab2a206e" providerId="LiveId" clId="{889292B7-B074-4B0B-BB4E-B17830CDD9D6}" dt="2025-03-09T08:54:29.647" v="126" actId="47"/>
        <pc:sldMkLst>
          <pc:docMk/>
          <pc:sldMk cId="0" sldId="261"/>
        </pc:sldMkLst>
      </pc:sldChg>
      <pc:sldChg chg="modSp del mod">
        <pc:chgData name="K Ashish" userId="495cf027ab2a206e" providerId="LiveId" clId="{889292B7-B074-4B0B-BB4E-B17830CDD9D6}" dt="2025-03-09T08:55:16.531" v="141" actId="47"/>
        <pc:sldMkLst>
          <pc:docMk/>
          <pc:sldMk cId="0" sldId="262"/>
        </pc:sldMkLst>
        <pc:spChg chg="mod">
          <ac:chgData name="K Ashish" userId="495cf027ab2a206e" providerId="LiveId" clId="{889292B7-B074-4B0B-BB4E-B17830CDD9D6}" dt="2025-03-09T08:46:42.464" v="1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add mod ord modNotes">
        <pc:chgData name="K Ashish" userId="495cf027ab2a206e" providerId="LiveId" clId="{889292B7-B074-4B0B-BB4E-B17830CDD9D6}" dt="2025-03-09T08:47:29.039" v="12" actId="113"/>
        <pc:sldMkLst>
          <pc:docMk/>
          <pc:sldMk cId="0" sldId="263"/>
        </pc:sldMkLst>
        <pc:spChg chg="mod">
          <ac:chgData name="K Ashish" userId="495cf027ab2a206e" providerId="LiveId" clId="{889292B7-B074-4B0B-BB4E-B17830CDD9D6}" dt="2025-03-09T08:47:29.039" v="12" actId="113"/>
          <ac:spMkLst>
            <pc:docMk/>
            <pc:sldMk cId="0" sldId="263"/>
            <ac:spMk id="85" creationId="{00000000-0000-0000-0000-000000000000}"/>
          </ac:spMkLst>
        </pc:spChg>
      </pc:sldChg>
      <pc:sldChg chg="modSp add mod">
        <pc:chgData name="K Ashish" userId="495cf027ab2a206e" providerId="LiveId" clId="{889292B7-B074-4B0B-BB4E-B17830CDD9D6}" dt="2025-03-09T08:50:31.581" v="47" actId="1076"/>
        <pc:sldMkLst>
          <pc:docMk/>
          <pc:sldMk cId="0" sldId="264"/>
        </pc:sldMkLst>
        <pc:spChg chg="mod">
          <ac:chgData name="K Ashish" userId="495cf027ab2a206e" providerId="LiveId" clId="{889292B7-B074-4B0B-BB4E-B17830CDD9D6}" dt="2025-03-09T08:50:31.581" v="47" actId="1076"/>
          <ac:spMkLst>
            <pc:docMk/>
            <pc:sldMk cId="0" sldId="264"/>
            <ac:spMk id="90" creationId="{00000000-0000-0000-0000-000000000000}"/>
          </ac:spMkLst>
        </pc:spChg>
      </pc:sldChg>
      <pc:sldChg chg="add">
        <pc:chgData name="K Ashish" userId="495cf027ab2a206e" providerId="LiveId" clId="{889292B7-B074-4B0B-BB4E-B17830CDD9D6}" dt="2025-03-09T08:55:45.054" v="143"/>
        <pc:sldMkLst>
          <pc:docMk/>
          <pc:sldMk cId="0" sldId="265"/>
        </pc:sldMkLst>
      </pc:sldChg>
      <pc:sldChg chg="addSp delSp modSp add del mod setBg modNotes">
        <pc:chgData name="K Ashish" userId="495cf027ab2a206e" providerId="LiveId" clId="{889292B7-B074-4B0B-BB4E-B17830CDD9D6}" dt="2025-03-09T08:48:51.209" v="28" actId="2696"/>
        <pc:sldMkLst>
          <pc:docMk/>
          <pc:sldMk cId="2417733662" sldId="268"/>
        </pc:sldMkLst>
        <pc:spChg chg="add del">
          <ac:chgData name="K Ashish" userId="495cf027ab2a206e" providerId="LiveId" clId="{889292B7-B074-4B0B-BB4E-B17830CDD9D6}" dt="2025-03-09T08:48:32.170" v="22" actId="478"/>
          <ac:spMkLst>
            <pc:docMk/>
            <pc:sldMk cId="2417733662" sldId="268"/>
            <ac:spMk id="96" creationId="{4DC07C21-F50C-1FA6-0FE1-03B502467343}"/>
          </ac:spMkLst>
        </pc:spChg>
        <pc:spChg chg="add del mod">
          <ac:chgData name="K Ashish" userId="495cf027ab2a206e" providerId="LiveId" clId="{889292B7-B074-4B0B-BB4E-B17830CDD9D6}" dt="2025-03-09T08:48:33.190" v="24" actId="6549"/>
          <ac:spMkLst>
            <pc:docMk/>
            <pc:sldMk cId="2417733662" sldId="268"/>
            <ac:spMk id="98" creationId="{CA032613-7FB5-1FB6-7734-BFDC3916F9C4}"/>
          </ac:spMkLst>
        </pc:spChg>
      </pc:sldChg>
      <pc:sldChg chg="modSp add mod">
        <pc:chgData name="K Ashish" userId="495cf027ab2a206e" providerId="LiveId" clId="{889292B7-B074-4B0B-BB4E-B17830CDD9D6}" dt="2025-03-09T09:00:32.945" v="307" actId="1076"/>
        <pc:sldMkLst>
          <pc:docMk/>
          <pc:sldMk cId="163438524" sldId="269"/>
        </pc:sldMkLst>
        <pc:spChg chg="mod">
          <ac:chgData name="K Ashish" userId="495cf027ab2a206e" providerId="LiveId" clId="{889292B7-B074-4B0B-BB4E-B17830CDD9D6}" dt="2025-03-09T09:00:29.241" v="306" actId="1076"/>
          <ac:spMkLst>
            <pc:docMk/>
            <pc:sldMk cId="163438524" sldId="269"/>
            <ac:spMk id="96" creationId="{4DC07C21-F50C-1FA6-0FE1-03B502467343}"/>
          </ac:spMkLst>
        </pc:spChg>
        <pc:spChg chg="mod">
          <ac:chgData name="K Ashish" userId="495cf027ab2a206e" providerId="LiveId" clId="{889292B7-B074-4B0B-BB4E-B17830CDD9D6}" dt="2025-03-09T08:50:22.652" v="45" actId="1076"/>
          <ac:spMkLst>
            <pc:docMk/>
            <pc:sldMk cId="163438524" sldId="269"/>
            <ac:spMk id="97" creationId="{2EE48B58-C857-C976-B92B-5D63A2CE723C}"/>
          </ac:spMkLst>
        </pc:spChg>
        <pc:spChg chg="mod">
          <ac:chgData name="K Ashish" userId="495cf027ab2a206e" providerId="LiveId" clId="{889292B7-B074-4B0B-BB4E-B17830CDD9D6}" dt="2025-03-09T09:00:32.945" v="307" actId="1076"/>
          <ac:spMkLst>
            <pc:docMk/>
            <pc:sldMk cId="163438524" sldId="269"/>
            <ac:spMk id="98" creationId="{CA032613-7FB5-1FB6-7734-BFDC3916F9C4}"/>
          </ac:spMkLst>
        </pc:spChg>
      </pc:sldChg>
      <pc:sldChg chg="modSp add mod">
        <pc:chgData name="K Ashish" userId="495cf027ab2a206e" providerId="LiveId" clId="{889292B7-B074-4B0B-BB4E-B17830CDD9D6}" dt="2025-03-09T11:01:46.949" v="519" actId="20577"/>
        <pc:sldMkLst>
          <pc:docMk/>
          <pc:sldMk cId="2004279602" sldId="270"/>
        </pc:sldMkLst>
        <pc:spChg chg="mod">
          <ac:chgData name="K Ashish" userId="495cf027ab2a206e" providerId="LiveId" clId="{889292B7-B074-4B0B-BB4E-B17830CDD9D6}" dt="2025-03-09T09:01:00.899" v="308" actId="1076"/>
          <ac:spMkLst>
            <pc:docMk/>
            <pc:sldMk cId="2004279602" sldId="270"/>
            <ac:spMk id="96" creationId="{77426B43-87D8-DF48-A4D7-7EA886D1178D}"/>
          </ac:spMkLst>
        </pc:spChg>
        <pc:spChg chg="mod">
          <ac:chgData name="K Ashish" userId="495cf027ab2a206e" providerId="LiveId" clId="{889292B7-B074-4B0B-BB4E-B17830CDD9D6}" dt="2025-03-09T08:50:15.103" v="44" actId="1076"/>
          <ac:spMkLst>
            <pc:docMk/>
            <pc:sldMk cId="2004279602" sldId="270"/>
            <ac:spMk id="97" creationId="{C417E055-2010-AA32-A6A5-87C859262F22}"/>
          </ac:spMkLst>
        </pc:spChg>
        <pc:spChg chg="mod">
          <ac:chgData name="K Ashish" userId="495cf027ab2a206e" providerId="LiveId" clId="{889292B7-B074-4B0B-BB4E-B17830CDD9D6}" dt="2025-03-09T11:01:46.949" v="519" actId="20577"/>
          <ac:spMkLst>
            <pc:docMk/>
            <pc:sldMk cId="2004279602" sldId="270"/>
            <ac:spMk id="98" creationId="{C3CD8C31-FDEF-F0F1-4556-81E321C2757C}"/>
          </ac:spMkLst>
        </pc:spChg>
      </pc:sldChg>
      <pc:sldChg chg="modSp add mod">
        <pc:chgData name="K Ashish" userId="495cf027ab2a206e" providerId="LiveId" clId="{889292B7-B074-4B0B-BB4E-B17830CDD9D6}" dt="2025-03-09T11:06:48.259" v="618" actId="20577"/>
        <pc:sldMkLst>
          <pc:docMk/>
          <pc:sldMk cId="3792540958" sldId="271"/>
        </pc:sldMkLst>
        <pc:spChg chg="mod">
          <ac:chgData name="K Ashish" userId="495cf027ab2a206e" providerId="LiveId" clId="{889292B7-B074-4B0B-BB4E-B17830CDD9D6}" dt="2025-03-09T09:01:30.859" v="315" actId="1076"/>
          <ac:spMkLst>
            <pc:docMk/>
            <pc:sldMk cId="3792540958" sldId="271"/>
            <ac:spMk id="96" creationId="{345EAA03-9D43-C186-E898-0B522AA43562}"/>
          </ac:spMkLst>
        </pc:spChg>
        <pc:spChg chg="mod">
          <ac:chgData name="K Ashish" userId="495cf027ab2a206e" providerId="LiveId" clId="{889292B7-B074-4B0B-BB4E-B17830CDD9D6}" dt="2025-03-09T11:06:48.259" v="618" actId="20577"/>
          <ac:spMkLst>
            <pc:docMk/>
            <pc:sldMk cId="3792540958" sldId="271"/>
            <ac:spMk id="98" creationId="{D5A17DB6-5A0F-550B-DFBE-3C76FC6B9C41}"/>
          </ac:spMkLst>
        </pc:spChg>
      </pc:sldChg>
      <pc:sldChg chg="modSp add mod">
        <pc:chgData name="K Ashish" userId="495cf027ab2a206e" providerId="LiveId" clId="{889292B7-B074-4B0B-BB4E-B17830CDD9D6}" dt="2025-03-09T09:02:08.413" v="329"/>
        <pc:sldMkLst>
          <pc:docMk/>
          <pc:sldMk cId="4056451247" sldId="272"/>
        </pc:sldMkLst>
        <pc:spChg chg="mod">
          <ac:chgData name="K Ashish" userId="495cf027ab2a206e" providerId="LiveId" clId="{889292B7-B074-4B0B-BB4E-B17830CDD9D6}" dt="2025-03-09T09:01:55.829" v="323" actId="1076"/>
          <ac:spMkLst>
            <pc:docMk/>
            <pc:sldMk cId="4056451247" sldId="272"/>
            <ac:spMk id="96" creationId="{D47D80B1-C75C-65B3-686C-A745AE1136AA}"/>
          </ac:spMkLst>
        </pc:spChg>
        <pc:spChg chg="mod">
          <ac:chgData name="K Ashish" userId="495cf027ab2a206e" providerId="LiveId" clId="{889292B7-B074-4B0B-BB4E-B17830CDD9D6}" dt="2025-03-09T09:02:08.413" v="329"/>
          <ac:spMkLst>
            <pc:docMk/>
            <pc:sldMk cId="4056451247" sldId="272"/>
            <ac:spMk id="98" creationId="{5A49957A-FBE9-CAB7-5062-EC8FBE880BB7}"/>
          </ac:spMkLst>
        </pc:spChg>
      </pc:sldChg>
      <pc:sldChg chg="modSp add mod">
        <pc:chgData name="K Ashish" userId="495cf027ab2a206e" providerId="LiveId" clId="{889292B7-B074-4B0B-BB4E-B17830CDD9D6}" dt="2025-03-09T09:15:12.748" v="442" actId="20577"/>
        <pc:sldMkLst>
          <pc:docMk/>
          <pc:sldMk cId="3719885218" sldId="273"/>
        </pc:sldMkLst>
        <pc:spChg chg="mod">
          <ac:chgData name="K Ashish" userId="495cf027ab2a206e" providerId="LiveId" clId="{889292B7-B074-4B0B-BB4E-B17830CDD9D6}" dt="2025-03-09T09:15:03.544" v="437" actId="404"/>
          <ac:spMkLst>
            <pc:docMk/>
            <pc:sldMk cId="3719885218" sldId="273"/>
            <ac:spMk id="96" creationId="{E0E1CF95-D1C2-9C72-C7FE-768278AA6237}"/>
          </ac:spMkLst>
        </pc:spChg>
        <pc:spChg chg="mod">
          <ac:chgData name="K Ashish" userId="495cf027ab2a206e" providerId="LiveId" clId="{889292B7-B074-4B0B-BB4E-B17830CDD9D6}" dt="2025-03-09T08:58:34.977" v="299" actId="1038"/>
          <ac:spMkLst>
            <pc:docMk/>
            <pc:sldMk cId="3719885218" sldId="273"/>
            <ac:spMk id="97" creationId="{84399A46-C7DA-FE06-3A77-3ED151266589}"/>
          </ac:spMkLst>
        </pc:spChg>
        <pc:spChg chg="mod">
          <ac:chgData name="K Ashish" userId="495cf027ab2a206e" providerId="LiveId" clId="{889292B7-B074-4B0B-BB4E-B17830CDD9D6}" dt="2025-03-09T09:15:12.748" v="442" actId="20577"/>
          <ac:spMkLst>
            <pc:docMk/>
            <pc:sldMk cId="3719885218" sldId="273"/>
            <ac:spMk id="98" creationId="{839A77C7-217C-2192-C9B2-D080DDE9B837}"/>
          </ac:spMkLst>
        </pc:spChg>
      </pc:sldChg>
      <pc:sldChg chg="modSp add mod ord">
        <pc:chgData name="K Ashish" userId="495cf027ab2a206e" providerId="LiveId" clId="{889292B7-B074-4B0B-BB4E-B17830CDD9D6}" dt="2025-03-09T09:04:20.806" v="375" actId="403"/>
        <pc:sldMkLst>
          <pc:docMk/>
          <pc:sldMk cId="3033635347" sldId="274"/>
        </pc:sldMkLst>
        <pc:spChg chg="mod">
          <ac:chgData name="K Ashish" userId="495cf027ab2a206e" providerId="LiveId" clId="{889292B7-B074-4B0B-BB4E-B17830CDD9D6}" dt="2025-03-09T09:04:00.033" v="370" actId="1076"/>
          <ac:spMkLst>
            <pc:docMk/>
            <pc:sldMk cId="3033635347" sldId="274"/>
            <ac:spMk id="96" creationId="{6FCB35DE-ED97-6FE4-DA8F-E9B1E49741B8}"/>
          </ac:spMkLst>
        </pc:spChg>
        <pc:spChg chg="mod">
          <ac:chgData name="K Ashish" userId="495cf027ab2a206e" providerId="LiveId" clId="{889292B7-B074-4B0B-BB4E-B17830CDD9D6}" dt="2025-03-09T08:58:22.285" v="286" actId="1038"/>
          <ac:spMkLst>
            <pc:docMk/>
            <pc:sldMk cId="3033635347" sldId="274"/>
            <ac:spMk id="97" creationId="{EE6D21A9-8772-4FA8-9D07-AC0C463745E0}"/>
          </ac:spMkLst>
        </pc:spChg>
        <pc:spChg chg="mod">
          <ac:chgData name="K Ashish" userId="495cf027ab2a206e" providerId="LiveId" clId="{889292B7-B074-4B0B-BB4E-B17830CDD9D6}" dt="2025-03-09T09:04:20.806" v="375" actId="403"/>
          <ac:spMkLst>
            <pc:docMk/>
            <pc:sldMk cId="3033635347" sldId="274"/>
            <ac:spMk id="98" creationId="{94B808C5-B91C-D4F6-5107-804D2E4A7294}"/>
          </ac:spMkLst>
        </pc:spChg>
      </pc:sldChg>
      <pc:sldChg chg="modSp add mod modAnim modNotes">
        <pc:chgData name="K Ashish" userId="495cf027ab2a206e" providerId="LiveId" clId="{889292B7-B074-4B0B-BB4E-B17830CDD9D6}" dt="2025-03-09T08:58:08.006" v="253" actId="1076"/>
        <pc:sldMkLst>
          <pc:docMk/>
          <pc:sldMk cId="0" sldId="275"/>
        </pc:sldMkLst>
        <pc:spChg chg="mod">
          <ac:chgData name="K Ashish" userId="495cf027ab2a206e" providerId="LiveId" clId="{889292B7-B074-4B0B-BB4E-B17830CDD9D6}" dt="2025-03-09T08:58:08.006" v="253" actId="1076"/>
          <ac:spMkLst>
            <pc:docMk/>
            <pc:sldMk cId="0" sldId="275"/>
            <ac:spMk id="134" creationId="{00000000-0000-0000-0000-000000000000}"/>
          </ac:spMkLst>
        </pc:spChg>
        <pc:spChg chg="mod">
          <ac:chgData name="K Ashish" userId="495cf027ab2a206e" providerId="LiveId" clId="{889292B7-B074-4B0B-BB4E-B17830CDD9D6}" dt="2025-03-09T08:57:58.224" v="251" actId="14100"/>
          <ac:spMkLst>
            <pc:docMk/>
            <pc:sldMk cId="0" sldId="275"/>
            <ac:spMk id="135" creationId="{00000000-0000-0000-0000-000000000000}"/>
          </ac:spMkLst>
        </pc:spChg>
        <pc:spChg chg="mod">
          <ac:chgData name="K Ashish" userId="495cf027ab2a206e" providerId="LiveId" clId="{889292B7-B074-4B0B-BB4E-B17830CDD9D6}" dt="2025-03-09T08:58:02.091" v="252" actId="1076"/>
          <ac:spMkLst>
            <pc:docMk/>
            <pc:sldMk cId="0" sldId="275"/>
            <ac:spMk id="136" creationId="{00000000-0000-0000-0000-000000000000}"/>
          </ac:spMkLst>
        </pc:spChg>
      </pc:sldChg>
      <pc:sldChg chg="new del">
        <pc:chgData name="K Ashish" userId="495cf027ab2a206e" providerId="LiveId" clId="{889292B7-B074-4B0B-BB4E-B17830CDD9D6}" dt="2025-03-09T09:02:23.625" v="332" actId="47"/>
        <pc:sldMkLst>
          <pc:docMk/>
          <pc:sldMk cId="1626294453" sldId="276"/>
        </pc:sldMkLst>
      </pc:sldChg>
      <pc:sldChg chg="addSp delSp modSp add mod">
        <pc:chgData name="K Ashish" userId="495cf027ab2a206e" providerId="LiveId" clId="{889292B7-B074-4B0B-BB4E-B17830CDD9D6}" dt="2025-03-09T09:11:25.243" v="432" actId="20577"/>
        <pc:sldMkLst>
          <pc:docMk/>
          <pc:sldMk cId="2308834913" sldId="276"/>
        </pc:sldMkLst>
        <pc:spChg chg="add mod">
          <ac:chgData name="K Ashish" userId="495cf027ab2a206e" providerId="LiveId" clId="{889292B7-B074-4B0B-BB4E-B17830CDD9D6}" dt="2025-03-09T09:10:41.369" v="397" actId="14100"/>
          <ac:spMkLst>
            <pc:docMk/>
            <pc:sldMk cId="2308834913" sldId="276"/>
            <ac:spMk id="2" creationId="{7CED1521-BDEB-55BD-A473-3A8CBC2B78ED}"/>
          </ac:spMkLst>
        </pc:spChg>
        <pc:spChg chg="add del">
          <ac:chgData name="K Ashish" userId="495cf027ab2a206e" providerId="LiveId" clId="{889292B7-B074-4B0B-BB4E-B17830CDD9D6}" dt="2025-03-09T09:09:39.286" v="384" actId="478"/>
          <ac:spMkLst>
            <pc:docMk/>
            <pc:sldMk cId="2308834913" sldId="276"/>
            <ac:spMk id="3" creationId="{0D346A42-A3CB-B147-22E0-469468D48C07}"/>
          </ac:spMkLst>
        </pc:spChg>
        <pc:spChg chg="add mod">
          <ac:chgData name="K Ashish" userId="495cf027ab2a206e" providerId="LiveId" clId="{889292B7-B074-4B0B-BB4E-B17830CDD9D6}" dt="2025-03-09T09:11:20.189" v="430" actId="20577"/>
          <ac:spMkLst>
            <pc:docMk/>
            <pc:sldMk cId="2308834913" sldId="276"/>
            <ac:spMk id="4" creationId="{F9FA6A65-8761-D6FE-474D-E069DBE25587}"/>
          </ac:spMkLst>
        </pc:spChg>
        <pc:spChg chg="add del mod">
          <ac:chgData name="K Ashish" userId="495cf027ab2a206e" providerId="LiveId" clId="{889292B7-B074-4B0B-BB4E-B17830CDD9D6}" dt="2025-03-09T09:09:43.036" v="385" actId="478"/>
          <ac:spMkLst>
            <pc:docMk/>
            <pc:sldMk cId="2308834913" sldId="276"/>
            <ac:spMk id="5" creationId="{784A3EB1-2E61-D1CF-F8AF-C57019DD615B}"/>
          </ac:spMkLst>
        </pc:spChg>
        <pc:spChg chg="add mod">
          <ac:chgData name="K Ashish" userId="495cf027ab2a206e" providerId="LiveId" clId="{889292B7-B074-4B0B-BB4E-B17830CDD9D6}" dt="2025-03-09T09:11:25.243" v="432" actId="20577"/>
          <ac:spMkLst>
            <pc:docMk/>
            <pc:sldMk cId="2308834913" sldId="276"/>
            <ac:spMk id="6" creationId="{B0FE8B06-20BF-542D-F9BC-B547A0A71A66}"/>
          </ac:spMkLst>
        </pc:spChg>
        <pc:spChg chg="del">
          <ac:chgData name="K Ashish" userId="495cf027ab2a206e" providerId="LiveId" clId="{889292B7-B074-4B0B-BB4E-B17830CDD9D6}" dt="2025-03-09T09:09:57.515" v="387" actId="478"/>
          <ac:spMkLst>
            <pc:docMk/>
            <pc:sldMk cId="2308834913" sldId="276"/>
            <ac:spMk id="96" creationId="{BE57E0DF-D5BE-9901-8AA5-6FD7B1E111AA}"/>
          </ac:spMkLst>
        </pc:spChg>
        <pc:spChg chg="del">
          <ac:chgData name="K Ashish" userId="495cf027ab2a206e" providerId="LiveId" clId="{889292B7-B074-4B0B-BB4E-B17830CDD9D6}" dt="2025-03-09T09:08:59.196" v="378" actId="478"/>
          <ac:spMkLst>
            <pc:docMk/>
            <pc:sldMk cId="2308834913" sldId="276"/>
            <ac:spMk id="98" creationId="{DFE66614-AB74-53C9-3C59-09EE8D58654A}"/>
          </ac:spMkLst>
        </pc:spChg>
      </pc:sldChg>
      <pc:sldMasterChg chg="del delSldLayout">
        <pc:chgData name="K Ashish" userId="495cf027ab2a206e" providerId="LiveId" clId="{889292B7-B074-4B0B-BB4E-B17830CDD9D6}" dt="2025-03-09T08:55:16.531" v="141" actId="47"/>
        <pc:sldMasterMkLst>
          <pc:docMk/>
          <pc:sldMasterMk cId="2209977519" sldId="2147483648"/>
        </pc:sldMasterMkLst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K Ashish" userId="495cf027ab2a206e" providerId="LiveId" clId="{889292B7-B074-4B0B-BB4E-B17830CDD9D6}" dt="2025-03-09T08:55:16.531" v="141" actId="47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30E7C-8800-4BD4-8F24-5F698CC413A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0D6B-184E-4912-84F1-5D5879FF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6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8BDBF5D-56A5-1525-C2D8-0DFA90493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6416B104-7954-8EBC-3672-CEB704BA3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F6E2A844-DF1D-15E5-180E-6AFE638EF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1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4D8EE47-6E26-F29A-ECB9-84704CE4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A444B878-2A3B-DB31-3AE1-26AEFD139D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F77E4345-56D0-439F-0B17-58C41EC42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03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C118F67-34C6-D451-C892-2EEFF043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AA3E9D57-0DF3-CFF1-6F79-10E9A913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CEC7077C-B2DB-0DED-6305-23CD0A3F5C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9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4D462B6-24A0-84D7-A69F-5CF2D517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8E0BE06D-4CCC-433C-B7D6-D9317DBC2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9B85E738-C305-B46A-09B3-DE3B7362A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66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92F2C4E-F98E-B832-1C21-C1E763A1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E7061094-9D49-754A-DC2E-A1FCCD46A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C7933023-2A02-E8AF-AF46-83B79D0E1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73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7920ACB-25D2-36A9-648A-40383D29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1906C7DB-101B-58E8-2777-17ED0AEE0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356A493C-00D9-1880-0F1A-8395092E03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93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600600FC-5184-D146-1207-029EF9B3C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EFD2C136-6BBE-C48C-37A9-56C453DBC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F5674167-2E85-8AE0-B301-F84A8CDB2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4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2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9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12198" y="2806503"/>
            <a:ext cx="1947568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1500" kern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12199" y="3106585"/>
            <a:ext cx="4128638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1400" b="1" i="0" dirty="0">
                <a:effectLst/>
              </a:rPr>
              <a:t>File I/O operations, multithreading, generics, annotations, reflection, JDBC for database operations.</a:t>
            </a:r>
          </a:p>
          <a:p>
            <a:pPr defTabSz="685800">
              <a:buClr>
                <a:srgbClr val="000000"/>
              </a:buClr>
            </a:pPr>
            <a:endParaRPr lang="en-US" kern="0" dirty="0">
              <a:solidFill>
                <a:srgbClr val="3F3F3F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  <a:p>
            <a:pPr defTabSz="685800">
              <a:buClr>
                <a:srgbClr val="000000"/>
              </a:buClr>
            </a:pPr>
            <a:endParaRPr sz="135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685800">
              <a:buClr>
                <a:srgbClr val="000000"/>
              </a:buClr>
            </a:pPr>
            <a:r>
              <a:rPr lang="en-US" sz="1350" kern="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1350" b="1" kern="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3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685800">
              <a:buClr>
                <a:srgbClr val="000000"/>
              </a:buClr>
            </a:pPr>
            <a:r>
              <a:rPr lang="en-US" sz="1350" b="1" kern="0" dirty="0">
                <a:solidFill>
                  <a:srgbClr val="3F3F3F"/>
                </a:solidFill>
                <a:latin typeface="Avenir"/>
                <a:cs typeface="Arial"/>
                <a:sym typeface="Avenir"/>
              </a:rPr>
              <a:t>Mr. Kumar Ashish</a:t>
            </a:r>
            <a:endParaRPr sz="13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253528" y="290381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100" b="1" dirty="0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855122" y="2220067"/>
            <a:ext cx="5663124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855122" y="2824033"/>
            <a:ext cx="5344633" cy="290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spcAft>
                <a:spcPts val="750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venir"/>
                <a:cs typeface="Arial"/>
                <a:sym typeface="Arial"/>
              </a:rPr>
              <a:t>Recap of key concepts:</a:t>
            </a:r>
          </a:p>
          <a:p>
            <a:pPr marL="214313" indent="-214313" defTabSz="685800">
              <a:spcAft>
                <a:spcPts val="7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venir"/>
                <a:cs typeface="Arial"/>
                <a:sym typeface="Arial"/>
              </a:rPr>
              <a:t>File I/O operations</a:t>
            </a:r>
          </a:p>
          <a:p>
            <a:pPr marL="214313" indent="-214313" defTabSz="685800">
              <a:spcAft>
                <a:spcPts val="7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venir"/>
                <a:cs typeface="Arial"/>
                <a:sym typeface="Arial"/>
              </a:rPr>
              <a:t>Multithreading</a:t>
            </a:r>
          </a:p>
          <a:p>
            <a:pPr marL="214313" indent="-214313" defTabSz="685800">
              <a:spcAft>
                <a:spcPts val="7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venir"/>
                <a:cs typeface="Arial"/>
                <a:sym typeface="Arial"/>
              </a:rPr>
              <a:t>Generics</a:t>
            </a:r>
          </a:p>
          <a:p>
            <a:pPr marL="214313" indent="-214313" defTabSz="685800">
              <a:spcAft>
                <a:spcPts val="7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venir"/>
                <a:cs typeface="Arial"/>
                <a:sym typeface="Arial"/>
              </a:rPr>
              <a:t>Annotations, Reflection</a:t>
            </a:r>
          </a:p>
          <a:p>
            <a:pPr marL="214313" indent="-214313" defTabSz="685800">
              <a:spcAft>
                <a:spcPts val="7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venir"/>
                <a:cs typeface="Arial"/>
                <a:sym typeface="Arial"/>
              </a:rPr>
              <a:t>JDBC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483020" y="4463989"/>
            <a:ext cx="4328823" cy="6542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 algn="ctr" defTabSz="685800">
              <a:lnSpc>
                <a:spcPct val="90000"/>
              </a:lnSpc>
              <a:buClr>
                <a:srgbClr val="000000"/>
              </a:buClr>
            </a:pPr>
            <a:r>
              <a:rPr lang="en-US" sz="4050" b="1" ker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56559" y="1634311"/>
            <a:ext cx="2866642" cy="37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>
              <a:buClr>
                <a:srgbClr val="FF0000"/>
              </a:buClr>
              <a:buSzPct val="100000"/>
            </a:pPr>
            <a:r>
              <a:rPr lang="en-US" sz="3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Guidelines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439113" y="2106526"/>
            <a:ext cx="4234070" cy="350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defTabSz="685800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Tips to be more interactive in Live Session</a:t>
            </a:r>
            <a:endParaRPr sz="15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19" indent="-171450" defTabSz="685800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 discipline for smooth conductance of the interactive live session.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5419" indent="-171450" defTabSz="685800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in your Name, UID and Program name on chat to mark your attendance. 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5419" indent="-171450" defTabSz="685800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Raise your questions only after completion of session and do not intervene in between.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5419" indent="-171450" defTabSz="685800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 posting irrelevant questions. Also, don’t start any personal conversation.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5419" indent="-171450" defTabSz="685800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Interaction with faculty should be constructive, and no disruptive comment is appreciated.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5419" indent="-171450" defTabSz="685800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any issues, please contact our academic support service </a:t>
            </a:r>
            <a:r>
              <a:rPr lang="en-US" sz="15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 +917973618978 or post your queries on olacademicsupport@cuidol.in</a:t>
            </a:r>
            <a:r>
              <a:rPr lang="en-US" sz="1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58E435FF-70DF-E9C8-B1BC-5AD861F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4DC07C21-F50C-1FA6-0FE1-03B502467343}"/>
              </a:ext>
            </a:extLst>
          </p:cNvPr>
          <p:cNvSpPr txBox="1"/>
          <p:nvPr/>
        </p:nvSpPr>
        <p:spPr>
          <a:xfrm>
            <a:off x="2951682" y="773349"/>
            <a:ext cx="6056236" cy="4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10000"/>
          </a:bodyPr>
          <a:lstStyle/>
          <a:p>
            <a:pPr defTabSz="685800">
              <a:buClr>
                <a:srgbClr val="000000"/>
              </a:buClr>
            </a:pPr>
            <a:r>
              <a:rPr lang="en-IN" sz="2800" b="1" dirty="0">
                <a:latin typeface="Avenir"/>
              </a:rPr>
              <a:t>File I/O Operations</a:t>
            </a:r>
            <a:endParaRPr lang="en-US" sz="1200" b="1" kern="0" dirty="0">
              <a:solidFill>
                <a:srgbClr val="000000"/>
              </a:solidFill>
              <a:latin typeface="Avenir"/>
              <a:cs typeface="Arial"/>
              <a:sym typeface="Arial"/>
            </a:endParaRP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2EE48B58-C857-C976-B92B-5D63A2CE7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082" y="256825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CA032613-7FB5-1FB6-7734-BFDC3916F9C4}"/>
              </a:ext>
            </a:extLst>
          </p:cNvPr>
          <p:cNvSpPr txBox="1"/>
          <p:nvPr/>
        </p:nvSpPr>
        <p:spPr>
          <a:xfrm>
            <a:off x="403217" y="1121450"/>
            <a:ext cx="8908563" cy="523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dirty="0">
                <a:latin typeface="Avenir"/>
              </a:rPr>
              <a:t>• Java provides classes like </a:t>
            </a:r>
            <a:r>
              <a:rPr lang="en-US" sz="2400" dirty="0" err="1">
                <a:latin typeface="Avenir"/>
              </a:rPr>
              <a:t>FileReader</a:t>
            </a:r>
            <a:r>
              <a:rPr lang="en-US" sz="2400" dirty="0">
                <a:latin typeface="Avenir"/>
              </a:rPr>
              <a:t>, </a:t>
            </a:r>
            <a:r>
              <a:rPr lang="en-US" sz="2400" dirty="0" err="1">
                <a:latin typeface="Avenir"/>
              </a:rPr>
              <a:t>FileWriter</a:t>
            </a:r>
            <a:r>
              <a:rPr lang="en-US" sz="2400" dirty="0">
                <a:latin typeface="Avenir"/>
              </a:rPr>
              <a:t>, </a:t>
            </a:r>
            <a:r>
              <a:rPr lang="en-US" sz="2400" dirty="0" err="1">
                <a:latin typeface="Avenir"/>
              </a:rPr>
              <a:t>BufferedReader</a:t>
            </a:r>
            <a:r>
              <a:rPr lang="en-US" sz="2400" dirty="0">
                <a:latin typeface="Avenir"/>
              </a:rPr>
              <a:t>, </a:t>
            </a:r>
            <a:r>
              <a:rPr lang="en-US" sz="2400" dirty="0" err="1">
                <a:latin typeface="Avenir"/>
              </a:rPr>
              <a:t>BufferedWriter</a:t>
            </a:r>
            <a:endParaRPr lang="en-US" sz="2400" dirty="0">
              <a:latin typeface="Avenir"/>
            </a:endParaRPr>
          </a:p>
          <a:p>
            <a:r>
              <a:rPr lang="en-US" sz="2400" dirty="0">
                <a:latin typeface="Avenir"/>
              </a:rPr>
              <a:t>• Supports reading and writing files efficiently</a:t>
            </a:r>
          </a:p>
          <a:p>
            <a:r>
              <a:rPr lang="en-US" sz="2400" dirty="0">
                <a:latin typeface="Avenir"/>
              </a:rPr>
              <a:t>• Streams: </a:t>
            </a:r>
            <a:r>
              <a:rPr lang="en-US" sz="2400" dirty="0" err="1">
                <a:latin typeface="Avenir"/>
              </a:rPr>
              <a:t>InputStream</a:t>
            </a:r>
            <a:r>
              <a:rPr lang="en-US" sz="2400" dirty="0">
                <a:latin typeface="Avenir"/>
              </a:rPr>
              <a:t>, </a:t>
            </a:r>
            <a:r>
              <a:rPr lang="en-US" sz="2400" dirty="0" err="1">
                <a:latin typeface="Avenir"/>
              </a:rPr>
              <a:t>OutputStream</a:t>
            </a:r>
            <a:r>
              <a:rPr lang="en-US" sz="2400" dirty="0">
                <a:latin typeface="Avenir"/>
              </a:rPr>
              <a:t> for handling byte streams</a:t>
            </a:r>
          </a:p>
          <a:p>
            <a:r>
              <a:rPr lang="en-US" sz="2400" dirty="0">
                <a:latin typeface="Avenir"/>
              </a:rPr>
              <a:t>• Serialization for saving objects to files</a:t>
            </a:r>
          </a:p>
          <a:p>
            <a:endParaRPr lang="en-US" sz="2400" dirty="0">
              <a:latin typeface="Avenir"/>
            </a:endParaRPr>
          </a:p>
          <a:p>
            <a:r>
              <a:rPr lang="en-US" sz="2400" dirty="0" err="1">
                <a:latin typeface="Avenir"/>
              </a:rPr>
              <a:t>FileInputStream</a:t>
            </a:r>
            <a:r>
              <a:rPr lang="en-US" sz="2400" dirty="0">
                <a:latin typeface="Avenir"/>
              </a:rPr>
              <a:t> </a:t>
            </a:r>
            <a:r>
              <a:rPr lang="en-US" sz="2400" dirty="0" err="1">
                <a:latin typeface="Avenir"/>
              </a:rPr>
              <a:t>fis</a:t>
            </a:r>
            <a:r>
              <a:rPr lang="en-US" sz="2400" dirty="0">
                <a:latin typeface="Avenir"/>
              </a:rPr>
              <a:t> = new </a:t>
            </a:r>
            <a:r>
              <a:rPr lang="en-US" sz="2400" dirty="0" err="1">
                <a:latin typeface="Avenir"/>
              </a:rPr>
              <a:t>FileInputStream</a:t>
            </a:r>
            <a:r>
              <a:rPr lang="en-US" sz="2400" dirty="0">
                <a:latin typeface="Avenir"/>
              </a:rPr>
              <a:t>("file.txt");</a:t>
            </a:r>
          </a:p>
          <a:p>
            <a:r>
              <a:rPr lang="en-US" sz="2400" dirty="0">
                <a:latin typeface="Avenir"/>
              </a:rPr>
              <a:t>int data = </a:t>
            </a:r>
            <a:r>
              <a:rPr lang="en-US" sz="2400" dirty="0" err="1">
                <a:latin typeface="Avenir"/>
              </a:rPr>
              <a:t>fis.read</a:t>
            </a:r>
            <a:r>
              <a:rPr lang="en-US" sz="2400" dirty="0">
                <a:latin typeface="Avenir"/>
              </a:rPr>
              <a:t>();</a:t>
            </a:r>
          </a:p>
          <a:p>
            <a:r>
              <a:rPr lang="en-US" sz="2400" dirty="0">
                <a:latin typeface="Avenir"/>
              </a:rPr>
              <a:t>while(data != -1) {</a:t>
            </a:r>
          </a:p>
          <a:p>
            <a:r>
              <a:rPr lang="en-US" sz="2400" dirty="0">
                <a:latin typeface="Avenir"/>
              </a:rPr>
              <a:t>    </a:t>
            </a:r>
            <a:r>
              <a:rPr lang="en-US" sz="2400" dirty="0" err="1">
                <a:latin typeface="Avenir"/>
              </a:rPr>
              <a:t>System.out.print</a:t>
            </a:r>
            <a:r>
              <a:rPr lang="en-US" sz="2400" dirty="0">
                <a:latin typeface="Avenir"/>
              </a:rPr>
              <a:t>((char) data);</a:t>
            </a:r>
          </a:p>
          <a:p>
            <a:r>
              <a:rPr lang="en-US" sz="2400" dirty="0">
                <a:latin typeface="Avenir"/>
              </a:rPr>
              <a:t>    data = </a:t>
            </a:r>
            <a:r>
              <a:rPr lang="en-US" sz="2400" dirty="0" err="1">
                <a:latin typeface="Avenir"/>
              </a:rPr>
              <a:t>fis.read</a:t>
            </a:r>
            <a:r>
              <a:rPr lang="en-US" sz="2400" dirty="0">
                <a:latin typeface="Avenir"/>
              </a:rPr>
              <a:t>();</a:t>
            </a:r>
          </a:p>
          <a:p>
            <a:r>
              <a:rPr lang="en-US" sz="2400" dirty="0">
                <a:latin typeface="Avenir"/>
              </a:rPr>
              <a:t>}</a:t>
            </a:r>
          </a:p>
          <a:p>
            <a:r>
              <a:rPr lang="en-US" sz="2400" dirty="0" err="1">
                <a:latin typeface="Avenir"/>
              </a:rPr>
              <a:t>fis.close</a:t>
            </a:r>
            <a:r>
              <a:rPr lang="en-US" sz="2400" dirty="0">
                <a:latin typeface="Avenir"/>
              </a:rPr>
              <a:t>();</a:t>
            </a:r>
          </a:p>
          <a:p>
            <a:endParaRPr lang="en-US" sz="24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343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3F486C09-435F-130B-0BE7-BCE63894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77426B43-87D8-DF48-A4D7-7EA886D1178D}"/>
              </a:ext>
            </a:extLst>
          </p:cNvPr>
          <p:cNvSpPr txBox="1"/>
          <p:nvPr/>
        </p:nvSpPr>
        <p:spPr>
          <a:xfrm>
            <a:off x="3200976" y="706237"/>
            <a:ext cx="6056236" cy="4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47500" lnSpcReduction="20000"/>
          </a:bodyPr>
          <a:lstStyle/>
          <a:p>
            <a:pPr defTabSz="685800">
              <a:buClr>
                <a:srgbClr val="000000"/>
              </a:buClr>
            </a:pPr>
            <a:r>
              <a:rPr lang="en-IN" sz="6000" b="1" dirty="0">
                <a:latin typeface="Avenir"/>
              </a:rPr>
              <a:t>Multithreading</a:t>
            </a:r>
            <a:endParaRPr lang="en-US" sz="1200" b="1" kern="0" dirty="0">
              <a:solidFill>
                <a:srgbClr val="000000"/>
              </a:solidFill>
              <a:latin typeface="Avenir"/>
              <a:cs typeface="Arial"/>
              <a:sym typeface="Arial"/>
            </a:endParaRP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C417E055-2010-AA32-A6A5-87C859262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94" y="189713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C3CD8C31-FDEF-F0F1-4556-81E321C2757C}"/>
              </a:ext>
            </a:extLst>
          </p:cNvPr>
          <p:cNvSpPr txBox="1"/>
          <p:nvPr/>
        </p:nvSpPr>
        <p:spPr>
          <a:xfrm>
            <a:off x="302549" y="1241521"/>
            <a:ext cx="8782728" cy="487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dirty="0">
                <a:latin typeface="Avenir"/>
              </a:rPr>
              <a:t>• Threads allow concurrent execution of tasks</a:t>
            </a:r>
          </a:p>
          <a:p>
            <a:r>
              <a:rPr lang="en-US" sz="2400" dirty="0">
                <a:latin typeface="Avenir"/>
              </a:rPr>
              <a:t>• Implement using Thread class or Runnable interface</a:t>
            </a:r>
          </a:p>
          <a:p>
            <a:r>
              <a:rPr lang="en-US" sz="2400" dirty="0">
                <a:latin typeface="Avenir"/>
              </a:rPr>
              <a:t>• Synchronization ensures thread safety</a:t>
            </a:r>
          </a:p>
          <a:p>
            <a:r>
              <a:rPr lang="en-US" sz="2400" dirty="0">
                <a:latin typeface="Avenir"/>
              </a:rPr>
              <a:t>• Executors and thread pools for efficient thread management</a:t>
            </a:r>
          </a:p>
          <a:p>
            <a:endParaRPr lang="en-US" sz="2400" dirty="0">
              <a:latin typeface="Avenir"/>
            </a:endParaRPr>
          </a:p>
          <a:p>
            <a:r>
              <a:rPr lang="en-US" sz="2400" dirty="0">
                <a:latin typeface="Avenir"/>
              </a:rPr>
              <a:t>class </a:t>
            </a:r>
            <a:r>
              <a:rPr lang="en-US" sz="2400" dirty="0" err="1">
                <a:latin typeface="Avenir"/>
              </a:rPr>
              <a:t>MyThread</a:t>
            </a:r>
            <a:r>
              <a:rPr lang="en-US" sz="2400" dirty="0">
                <a:latin typeface="Avenir"/>
              </a:rPr>
              <a:t> extends Thread{</a:t>
            </a:r>
          </a:p>
          <a:p>
            <a:r>
              <a:rPr lang="en-US" sz="2400" dirty="0">
                <a:latin typeface="Avenir"/>
              </a:rPr>
              <a:t>    public void run() {</a:t>
            </a:r>
          </a:p>
          <a:p>
            <a:r>
              <a:rPr lang="en-US" sz="2400" dirty="0">
                <a:latin typeface="Avenir"/>
              </a:rPr>
              <a:t>        </a:t>
            </a:r>
            <a:r>
              <a:rPr lang="en-US" sz="2400" dirty="0" err="1">
                <a:latin typeface="Avenir"/>
              </a:rPr>
              <a:t>System.out.println</a:t>
            </a:r>
            <a:r>
              <a:rPr lang="en-US" sz="2400" dirty="0">
                <a:latin typeface="Avenir"/>
              </a:rPr>
              <a:t>("Thread running");</a:t>
            </a:r>
          </a:p>
          <a:p>
            <a:r>
              <a:rPr lang="en-US" sz="2400" dirty="0">
                <a:latin typeface="Avenir"/>
              </a:rPr>
              <a:t>    }</a:t>
            </a:r>
          </a:p>
          <a:p>
            <a:r>
              <a:rPr lang="en-US" sz="2400" dirty="0">
                <a:latin typeface="Avenir"/>
              </a:rPr>
              <a:t>}</a:t>
            </a:r>
          </a:p>
          <a:p>
            <a:r>
              <a:rPr lang="en-US" sz="2400" dirty="0" err="1">
                <a:latin typeface="Avenir"/>
              </a:rPr>
              <a:t>MyThread</a:t>
            </a:r>
            <a:r>
              <a:rPr lang="en-US" sz="2400" dirty="0">
                <a:latin typeface="Avenir"/>
              </a:rPr>
              <a:t> </a:t>
            </a:r>
            <a:r>
              <a:rPr lang="en-US" sz="2400" dirty="0" err="1">
                <a:latin typeface="Avenir"/>
              </a:rPr>
              <a:t>ashish</a:t>
            </a:r>
            <a:r>
              <a:rPr lang="en-US" sz="2400" dirty="0">
                <a:latin typeface="Avenir"/>
              </a:rPr>
              <a:t> = new </a:t>
            </a:r>
            <a:r>
              <a:rPr lang="en-US" sz="2400" dirty="0" err="1">
                <a:latin typeface="Avenir"/>
              </a:rPr>
              <a:t>MyThread</a:t>
            </a:r>
            <a:r>
              <a:rPr lang="en-US" sz="2400" dirty="0">
                <a:latin typeface="Avenir"/>
              </a:rPr>
              <a:t>();</a:t>
            </a:r>
          </a:p>
          <a:p>
            <a:r>
              <a:rPr lang="en-US" sz="2400" dirty="0" err="1">
                <a:latin typeface="Avenir"/>
              </a:rPr>
              <a:t>ashish.start</a:t>
            </a:r>
            <a:r>
              <a:rPr lang="en-US" sz="2400" dirty="0">
                <a:latin typeface="Avenir"/>
              </a:rPr>
              <a:t>();</a:t>
            </a:r>
          </a:p>
          <a:p>
            <a:endParaRPr lang="en-US" sz="24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00427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BE67FD86-1A5B-C584-A2D0-7F475030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345EAA03-9D43-C186-E898-0B522AA43562}"/>
              </a:ext>
            </a:extLst>
          </p:cNvPr>
          <p:cNvSpPr txBox="1"/>
          <p:nvPr/>
        </p:nvSpPr>
        <p:spPr>
          <a:xfrm>
            <a:off x="3117083" y="662952"/>
            <a:ext cx="6232405" cy="6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defTabSz="685800">
              <a:buClr>
                <a:srgbClr val="000000"/>
              </a:buClr>
            </a:pPr>
            <a:r>
              <a:rPr lang="en-IN" sz="3200" b="1" dirty="0">
                <a:latin typeface="Avenir"/>
              </a:rPr>
              <a:t>Generics in Java</a:t>
            </a:r>
            <a:endParaRPr lang="en-US" sz="3200" b="1" kern="0" dirty="0">
              <a:solidFill>
                <a:srgbClr val="000000"/>
              </a:solidFill>
              <a:latin typeface="Avenir"/>
              <a:cs typeface="Arial"/>
              <a:sym typeface="Arial"/>
            </a:endParaRP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FE5856F6-4475-82CC-1E1A-4ACD19C5D1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94" y="189713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D5A17DB6-5A0F-550B-DFBE-3C76FC6B9C41}"/>
              </a:ext>
            </a:extLst>
          </p:cNvPr>
          <p:cNvSpPr txBox="1"/>
          <p:nvPr/>
        </p:nvSpPr>
        <p:spPr>
          <a:xfrm>
            <a:off x="203194" y="1215014"/>
            <a:ext cx="8395586" cy="413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dirty="0">
                <a:latin typeface="Avenir"/>
              </a:rPr>
              <a:t>• Allows defining classes and methods with type parameters</a:t>
            </a:r>
          </a:p>
          <a:p>
            <a:r>
              <a:rPr lang="en-US" sz="2400" dirty="0">
                <a:latin typeface="Avenir"/>
              </a:rPr>
              <a:t>• Ensures type safety at compile time</a:t>
            </a:r>
          </a:p>
          <a:p>
            <a:r>
              <a:rPr lang="en-US" sz="2400" dirty="0">
                <a:latin typeface="Avenir"/>
              </a:rPr>
              <a:t>• Used in Collections framework (e.g., List&lt;T&gt;, Map&lt;K, V&gt;)</a:t>
            </a:r>
          </a:p>
          <a:p>
            <a:r>
              <a:rPr lang="en-US" sz="2400" dirty="0">
                <a:latin typeface="Avenir"/>
              </a:rPr>
              <a:t>• Supports wildcards (?), upper and lower bounds</a:t>
            </a:r>
          </a:p>
          <a:p>
            <a:endParaRPr lang="en-US" sz="2400" dirty="0">
              <a:latin typeface="Avenir"/>
            </a:endParaRPr>
          </a:p>
          <a:p>
            <a:r>
              <a:rPr lang="en-US" sz="2400" dirty="0">
                <a:latin typeface="Avenir"/>
              </a:rPr>
              <a:t>Stack&lt;String&gt; stack = new Stack();</a:t>
            </a:r>
          </a:p>
          <a:p>
            <a:endParaRPr lang="en-US" sz="2400" dirty="0">
              <a:latin typeface="Avenir"/>
            </a:endParaRPr>
          </a:p>
          <a:p>
            <a:r>
              <a:rPr lang="en-US" sz="2400" dirty="0">
                <a:latin typeface="Avenir"/>
              </a:rPr>
              <a:t>List&lt;String&gt; list = new </a:t>
            </a:r>
            <a:r>
              <a:rPr lang="en-US" sz="2400" dirty="0" err="1">
                <a:latin typeface="Avenir"/>
              </a:rPr>
              <a:t>ArrayList</a:t>
            </a:r>
            <a:r>
              <a:rPr lang="en-US" sz="2400" dirty="0">
                <a:latin typeface="Avenir"/>
              </a:rPr>
              <a:t>&lt;&gt;();</a:t>
            </a:r>
          </a:p>
          <a:p>
            <a:r>
              <a:rPr lang="en-US" sz="2400" dirty="0" err="1">
                <a:latin typeface="Avenir"/>
              </a:rPr>
              <a:t>list.add</a:t>
            </a:r>
            <a:r>
              <a:rPr lang="en-US" sz="2400" dirty="0">
                <a:latin typeface="Avenir"/>
              </a:rPr>
              <a:t>("Hello");</a:t>
            </a:r>
          </a:p>
          <a:p>
            <a:r>
              <a:rPr lang="en-US" sz="2400" dirty="0">
                <a:latin typeface="Avenir"/>
              </a:rPr>
              <a:t>String s = </a:t>
            </a:r>
            <a:r>
              <a:rPr lang="en-US" sz="2400" dirty="0" err="1">
                <a:latin typeface="Avenir"/>
              </a:rPr>
              <a:t>list.get</a:t>
            </a:r>
            <a:r>
              <a:rPr lang="en-US" sz="2400" dirty="0">
                <a:latin typeface="Avenir"/>
              </a:rPr>
              <a:t>(0);</a:t>
            </a:r>
          </a:p>
          <a:p>
            <a:endParaRPr lang="en-US" sz="24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79254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86102CD2-BDFE-3AFD-42AB-956703D4E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5A9524AF-3FD2-B233-5957-B0FC939B9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94" y="189713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ED1521-BDEB-55BD-A473-3A8CBC2B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88" y="803674"/>
            <a:ext cx="88797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1. Wildcards (?)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The question mark (?) represents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unknown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in generics.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It is useful when writing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flexible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reusable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code that can accept multiple types.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Example: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printList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(List&lt;?&gt; list) { for (Object obj : list) 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(obj); }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The method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printList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(List&lt;?&gt;) can accept List&lt;Integer&gt;, List&lt;String&gt;, List&lt;Double&gt;,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A6A65-8761-D6FE-474D-E069DBE2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4" y="2619555"/>
            <a:ext cx="87631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2. Upper Bounded Wildcards (extends)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Restricts the generic type to be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subclass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of a specified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Used when you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only need to 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data from the collection.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Example: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sumNumbers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(List&lt;? extends Number&gt; list) { double sum = 0.0; for (Number num : list)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{ sum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num.doubleValue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(); }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("Sum: " + sum);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This method accepts List&lt;Integer&gt;, List&lt;Double&gt;, List&lt;Float&gt;,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You can read elements but can't add new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(except null).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E8B06-20BF-542D-F9BC-B547A0A7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94" y="4783208"/>
            <a:ext cx="89075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3. Lower Bounded Wildcards (super)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Restricts the generic type to be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superclass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of a specified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Used when you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only need to 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 data into the collection.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Example: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addNumbers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(List&lt;? super Integer&gt; list) 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list.add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(10);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list.add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(20);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(list);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This method accepts List&lt;Integer&gt;, List&lt;Number&gt;, List&lt;Object&gt;,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/>
              </a:rPr>
              <a:t>You can add elements but reading them may require casting.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0883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BA313D6F-3C3C-4A86-9420-437E1998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D47D80B1-C75C-65B3-686C-A745AE1136AA}"/>
              </a:ext>
            </a:extLst>
          </p:cNvPr>
          <p:cNvSpPr txBox="1"/>
          <p:nvPr/>
        </p:nvSpPr>
        <p:spPr>
          <a:xfrm>
            <a:off x="2911595" y="559764"/>
            <a:ext cx="6232405" cy="6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defTabSz="685800">
              <a:buClr>
                <a:srgbClr val="000000"/>
              </a:buClr>
            </a:pPr>
            <a:r>
              <a:rPr lang="en-IN" sz="3200" b="1" dirty="0">
                <a:latin typeface="Avenir"/>
              </a:rPr>
              <a:t>Annotations in Java</a:t>
            </a:r>
            <a:endParaRPr lang="en-US" sz="1400" b="1" kern="0" dirty="0">
              <a:solidFill>
                <a:srgbClr val="000000"/>
              </a:solidFill>
              <a:latin typeface="Avenir"/>
              <a:cs typeface="Arial"/>
              <a:sym typeface="Arial"/>
            </a:endParaRP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1B10A94C-E8BE-1FA0-ECFE-3BC7E729A7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94" y="189713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5A49957A-FBE9-CAB7-5062-EC8FBE880BB7}"/>
              </a:ext>
            </a:extLst>
          </p:cNvPr>
          <p:cNvSpPr txBox="1"/>
          <p:nvPr/>
        </p:nvSpPr>
        <p:spPr>
          <a:xfrm>
            <a:off x="268448" y="1277108"/>
            <a:ext cx="8774884" cy="413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dirty="0">
                <a:latin typeface="Avenir"/>
              </a:rPr>
              <a:t>• Provides metadata for classes, methods, and fields</a:t>
            </a:r>
          </a:p>
          <a:p>
            <a:r>
              <a:rPr lang="en-US" sz="2400" dirty="0">
                <a:latin typeface="Avenir"/>
              </a:rPr>
              <a:t>• Common built-in annotations: @Override, @Deprecated, @SuppressWarnings</a:t>
            </a:r>
          </a:p>
          <a:p>
            <a:r>
              <a:rPr lang="en-US" sz="2400" dirty="0">
                <a:latin typeface="Avenir"/>
              </a:rPr>
              <a:t>• Custom annotations can be defined using @interface</a:t>
            </a:r>
          </a:p>
          <a:p>
            <a:r>
              <a:rPr lang="en-US" sz="2400" dirty="0">
                <a:latin typeface="Avenir"/>
              </a:rPr>
              <a:t>• Used for frameworks like Spring and JPA</a:t>
            </a:r>
          </a:p>
          <a:p>
            <a:endParaRPr lang="en-US" sz="2400" dirty="0">
              <a:latin typeface="Avenir"/>
            </a:endParaRPr>
          </a:p>
          <a:p>
            <a:r>
              <a:rPr lang="en-US" sz="2400" dirty="0">
                <a:latin typeface="Avenir"/>
              </a:rPr>
              <a:t>@Override</a:t>
            </a:r>
          </a:p>
          <a:p>
            <a:r>
              <a:rPr lang="en-US" sz="2400" dirty="0">
                <a:latin typeface="Avenir"/>
              </a:rPr>
              <a:t>public String </a:t>
            </a:r>
            <a:r>
              <a:rPr lang="en-US" sz="2400" dirty="0" err="1">
                <a:latin typeface="Avenir"/>
              </a:rPr>
              <a:t>toString</a:t>
            </a:r>
            <a:r>
              <a:rPr lang="en-US" sz="2400" dirty="0">
                <a:latin typeface="Avenir"/>
              </a:rPr>
              <a:t>() {</a:t>
            </a:r>
          </a:p>
          <a:p>
            <a:r>
              <a:rPr lang="en-US" sz="2400" dirty="0">
                <a:latin typeface="Avenir"/>
              </a:rPr>
              <a:t>    return "</a:t>
            </a:r>
            <a:r>
              <a:rPr lang="en-US" sz="2400" dirty="0" err="1">
                <a:latin typeface="Avenir"/>
              </a:rPr>
              <a:t>MyClass</a:t>
            </a:r>
            <a:r>
              <a:rPr lang="en-US" sz="2400" dirty="0">
                <a:latin typeface="Avenir"/>
              </a:rPr>
              <a:t>";</a:t>
            </a:r>
          </a:p>
          <a:p>
            <a:r>
              <a:rPr lang="en-US" sz="2400" dirty="0">
                <a:latin typeface="Avenir"/>
              </a:rPr>
              <a:t>}</a:t>
            </a:r>
          </a:p>
          <a:p>
            <a:endParaRPr lang="en-US" sz="24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0564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BFC48127-8283-0B5A-4351-1A58FEFF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E0E1CF95-D1C2-9C72-C7FE-768278AA6237}"/>
              </a:ext>
            </a:extLst>
          </p:cNvPr>
          <p:cNvSpPr txBox="1"/>
          <p:nvPr/>
        </p:nvSpPr>
        <p:spPr>
          <a:xfrm>
            <a:off x="3008027" y="718005"/>
            <a:ext cx="6232405" cy="6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defTabSz="685800">
              <a:buClr>
                <a:srgbClr val="000000"/>
              </a:buClr>
            </a:pPr>
            <a:r>
              <a:rPr lang="en-IN" sz="2400" b="1" dirty="0">
                <a:latin typeface="Avenir"/>
              </a:rPr>
              <a:t>Reflection in Java</a:t>
            </a:r>
            <a:endParaRPr lang="en-US" sz="300" b="1" kern="0" dirty="0">
              <a:solidFill>
                <a:srgbClr val="000000"/>
              </a:solidFill>
              <a:latin typeface="Avenir"/>
              <a:cs typeface="Arial"/>
              <a:sym typeface="Arial"/>
            </a:endParaRP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84399A46-C7DA-FE06-3A77-3ED151266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306" y="374271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839A77C7-217C-2192-C9B2-D080DDE9B837}"/>
              </a:ext>
            </a:extLst>
          </p:cNvPr>
          <p:cNvSpPr txBox="1"/>
          <p:nvPr/>
        </p:nvSpPr>
        <p:spPr>
          <a:xfrm>
            <a:off x="270306" y="1236511"/>
            <a:ext cx="8680747" cy="567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dirty="0">
                <a:latin typeface="Avenir"/>
              </a:rPr>
              <a:t>• Allows inspection and manipulation of classes at runtime</a:t>
            </a:r>
          </a:p>
          <a:p>
            <a:r>
              <a:rPr lang="en-US" dirty="0">
                <a:latin typeface="Avenir"/>
              </a:rPr>
              <a:t>• Access private fields and methods using reflection API</a:t>
            </a:r>
          </a:p>
          <a:p>
            <a:r>
              <a:rPr lang="en-US" dirty="0">
                <a:latin typeface="Avenir"/>
              </a:rPr>
              <a:t>• Used in frameworks, debugging, and testing</a:t>
            </a:r>
          </a:p>
          <a:p>
            <a:r>
              <a:rPr lang="en-US" dirty="0">
                <a:latin typeface="Avenir"/>
              </a:rPr>
              <a:t>• Can impact performance if used excessively</a:t>
            </a:r>
          </a:p>
          <a:p>
            <a:endParaRPr lang="en-US" sz="2400" dirty="0">
              <a:latin typeface="Avenir"/>
            </a:endParaRPr>
          </a:p>
          <a:p>
            <a:r>
              <a:rPr lang="en-US" sz="2000" dirty="0">
                <a:latin typeface="Avenir"/>
              </a:rPr>
              <a:t>import </a:t>
            </a:r>
            <a:r>
              <a:rPr lang="en-US" sz="2000" dirty="0" err="1">
                <a:latin typeface="Avenir"/>
              </a:rPr>
              <a:t>java.lang.reflect.Method</a:t>
            </a:r>
            <a:r>
              <a:rPr lang="en-US" sz="2000" dirty="0">
                <a:latin typeface="Avenir"/>
              </a:rPr>
              <a:t>;</a:t>
            </a:r>
          </a:p>
          <a:p>
            <a:endParaRPr lang="en-US" sz="2000" dirty="0">
              <a:latin typeface="Avenir"/>
            </a:endParaRPr>
          </a:p>
          <a:p>
            <a:r>
              <a:rPr lang="en-US" sz="2000" dirty="0">
                <a:latin typeface="Avenir"/>
              </a:rPr>
              <a:t>public class </a:t>
            </a:r>
            <a:r>
              <a:rPr lang="en-US" sz="2000" dirty="0" err="1">
                <a:latin typeface="Avenir"/>
              </a:rPr>
              <a:t>ReflectionExample</a:t>
            </a:r>
            <a:r>
              <a:rPr lang="en-US" sz="2000" dirty="0">
                <a:latin typeface="Avenir"/>
              </a:rPr>
              <a:t> {</a:t>
            </a:r>
          </a:p>
          <a:p>
            <a:r>
              <a:rPr lang="en-US" sz="2000" dirty="0">
                <a:latin typeface="Avenir"/>
              </a:rPr>
              <a:t>    public static void main(String[] </a:t>
            </a:r>
            <a:r>
              <a:rPr lang="en-US" sz="2000" dirty="0" err="1">
                <a:latin typeface="Avenir"/>
              </a:rPr>
              <a:t>args</a:t>
            </a:r>
            <a:r>
              <a:rPr lang="en-US" sz="2000" dirty="0">
                <a:latin typeface="Avenir"/>
              </a:rPr>
              <a:t>) throws </a:t>
            </a:r>
            <a:r>
              <a:rPr lang="en-US" sz="2000" dirty="0" err="1">
                <a:latin typeface="Avenir"/>
              </a:rPr>
              <a:t>ClassNotFoundException</a:t>
            </a:r>
            <a:r>
              <a:rPr lang="en-US" sz="2000" dirty="0">
                <a:latin typeface="Avenir"/>
              </a:rPr>
              <a:t> {</a:t>
            </a:r>
          </a:p>
          <a:p>
            <a:r>
              <a:rPr lang="en-US" sz="2000" dirty="0">
                <a:latin typeface="Avenir"/>
              </a:rPr>
              <a:t>        Class&lt;?&gt; </a:t>
            </a:r>
            <a:r>
              <a:rPr lang="en-US" sz="2000" dirty="0" err="1">
                <a:latin typeface="Avenir"/>
              </a:rPr>
              <a:t>clazz</a:t>
            </a:r>
            <a:r>
              <a:rPr lang="en-US" sz="2000" dirty="0">
                <a:latin typeface="Avenir"/>
              </a:rPr>
              <a:t> = </a:t>
            </a:r>
            <a:r>
              <a:rPr lang="en-US" sz="2000" dirty="0" err="1">
                <a:latin typeface="Avenir"/>
              </a:rPr>
              <a:t>Class.forName</a:t>
            </a:r>
            <a:r>
              <a:rPr lang="en-US" sz="2000" dirty="0">
                <a:latin typeface="Avenir"/>
              </a:rPr>
              <a:t>("</a:t>
            </a:r>
            <a:r>
              <a:rPr lang="en-US" sz="2000" dirty="0" err="1">
                <a:latin typeface="Avenir"/>
              </a:rPr>
              <a:t>java.util.ArrayList</a:t>
            </a:r>
            <a:r>
              <a:rPr lang="en-US" sz="2000" dirty="0">
                <a:latin typeface="Avenir"/>
              </a:rPr>
              <a:t>");</a:t>
            </a:r>
          </a:p>
          <a:p>
            <a:endParaRPr lang="en-US" sz="2000" dirty="0">
              <a:latin typeface="Avenir"/>
            </a:endParaRPr>
          </a:p>
          <a:p>
            <a:r>
              <a:rPr lang="en-US" sz="2000" dirty="0">
                <a:latin typeface="Avenir"/>
              </a:rPr>
              <a:t>        Method[] methods = </a:t>
            </a:r>
            <a:r>
              <a:rPr lang="en-US" sz="2000" dirty="0" err="1">
                <a:latin typeface="Avenir"/>
              </a:rPr>
              <a:t>clazz.getMethods</a:t>
            </a:r>
            <a:r>
              <a:rPr lang="en-US" sz="2000" dirty="0">
                <a:latin typeface="Avenir"/>
              </a:rPr>
              <a:t>();</a:t>
            </a:r>
          </a:p>
          <a:p>
            <a:r>
              <a:rPr lang="en-US" sz="2000" dirty="0">
                <a:latin typeface="Avenir"/>
              </a:rPr>
              <a:t>        for (Method </a:t>
            </a:r>
            <a:r>
              <a:rPr lang="en-US" sz="2000" dirty="0" err="1">
                <a:latin typeface="Avenir"/>
              </a:rPr>
              <a:t>method</a:t>
            </a:r>
            <a:r>
              <a:rPr lang="en-US" sz="2000" dirty="0">
                <a:latin typeface="Avenir"/>
              </a:rPr>
              <a:t> : methods) {</a:t>
            </a:r>
          </a:p>
          <a:p>
            <a:r>
              <a:rPr lang="en-US" sz="2000" dirty="0">
                <a:latin typeface="Avenir"/>
              </a:rPr>
              <a:t>            </a:t>
            </a:r>
            <a:r>
              <a:rPr lang="en-US" sz="2000" dirty="0" err="1">
                <a:latin typeface="Avenir"/>
              </a:rPr>
              <a:t>System.out.println</a:t>
            </a:r>
            <a:r>
              <a:rPr lang="en-US" sz="2000" dirty="0">
                <a:latin typeface="Avenir"/>
              </a:rPr>
              <a:t>("Method Name: " + </a:t>
            </a:r>
            <a:r>
              <a:rPr lang="en-US" sz="2000" dirty="0" err="1">
                <a:latin typeface="Avenir"/>
              </a:rPr>
              <a:t>method.getName</a:t>
            </a:r>
            <a:r>
              <a:rPr lang="en-US" sz="2000" dirty="0">
                <a:latin typeface="Avenir"/>
              </a:rPr>
              <a:t>());</a:t>
            </a:r>
          </a:p>
          <a:p>
            <a:r>
              <a:rPr lang="en-US" sz="2000" dirty="0">
                <a:latin typeface="Avenir"/>
              </a:rPr>
              <a:t>        }</a:t>
            </a:r>
          </a:p>
          <a:p>
            <a:r>
              <a:rPr lang="en-US" sz="2000" dirty="0">
                <a:latin typeface="Avenir"/>
              </a:rPr>
              <a:t>    }</a:t>
            </a:r>
          </a:p>
          <a:p>
            <a:r>
              <a:rPr lang="en-US" sz="2400" dirty="0">
                <a:latin typeface="Avenir"/>
              </a:rPr>
              <a:t>}</a:t>
            </a:r>
          </a:p>
          <a:p>
            <a:endParaRPr lang="en-US" sz="24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7198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A09B065A-4003-7355-9AAF-2D86C6954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6FCB35DE-ED97-6FE4-DA8F-E9B1E49741B8}"/>
              </a:ext>
            </a:extLst>
          </p:cNvPr>
          <p:cNvSpPr txBox="1"/>
          <p:nvPr/>
        </p:nvSpPr>
        <p:spPr>
          <a:xfrm>
            <a:off x="2431893" y="792358"/>
            <a:ext cx="6232405" cy="6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defTabSz="685800">
              <a:buClr>
                <a:srgbClr val="000000"/>
              </a:buClr>
            </a:pPr>
            <a:r>
              <a:rPr lang="en-IN" sz="2800" b="1" dirty="0">
                <a:latin typeface="Avenir"/>
              </a:rPr>
              <a:t>JDBC for Database Operations</a:t>
            </a:r>
            <a:endParaRPr lang="en-US" sz="600" b="1" kern="0" dirty="0">
              <a:solidFill>
                <a:srgbClr val="000000"/>
              </a:solidFill>
              <a:latin typeface="Avenir"/>
              <a:cs typeface="Arial"/>
              <a:sym typeface="Arial"/>
            </a:endParaRP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EE6D21A9-8772-4FA8-9D07-AC0C46374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862" y="374271"/>
            <a:ext cx="7886700" cy="5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D9212B"/>
              </a:buClr>
              <a:buSzPts val="2800"/>
            </a:pPr>
            <a:r>
              <a:rPr lang="en-US" sz="21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100" b="1" dirty="0">
              <a:solidFill>
                <a:srgbClr val="D9212B"/>
              </a:solidFill>
              <a:latin typeface="Avenir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94B808C5-B91C-D4F6-5107-804D2E4A7294}"/>
              </a:ext>
            </a:extLst>
          </p:cNvPr>
          <p:cNvSpPr txBox="1"/>
          <p:nvPr/>
        </p:nvSpPr>
        <p:spPr>
          <a:xfrm>
            <a:off x="403217" y="1308882"/>
            <a:ext cx="8598170" cy="55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IN" sz="2000" dirty="0">
                <a:latin typeface="Avenir"/>
              </a:rPr>
              <a:t>• JDBC API enables interaction with relational databases</a:t>
            </a:r>
          </a:p>
          <a:p>
            <a:r>
              <a:rPr lang="en-IN" sz="2000" dirty="0">
                <a:latin typeface="Avenir"/>
              </a:rPr>
              <a:t>• Steps:</a:t>
            </a:r>
          </a:p>
          <a:p>
            <a:r>
              <a:rPr lang="en-IN" sz="2000" dirty="0">
                <a:latin typeface="Avenir"/>
              </a:rPr>
              <a:t>  - Load JDBC driver</a:t>
            </a:r>
          </a:p>
          <a:p>
            <a:r>
              <a:rPr lang="en-IN" sz="2000" dirty="0">
                <a:latin typeface="Avenir"/>
              </a:rPr>
              <a:t>  - Establish connection using </a:t>
            </a:r>
            <a:r>
              <a:rPr lang="en-IN" sz="2000" dirty="0" err="1">
                <a:latin typeface="Avenir"/>
              </a:rPr>
              <a:t>DriverManager</a:t>
            </a:r>
            <a:endParaRPr lang="en-IN" sz="2000" dirty="0">
              <a:latin typeface="Avenir"/>
            </a:endParaRPr>
          </a:p>
          <a:p>
            <a:r>
              <a:rPr lang="en-IN" sz="2000" dirty="0">
                <a:latin typeface="Avenir"/>
              </a:rPr>
              <a:t>  - Execute SQL queries with Statement/</a:t>
            </a:r>
            <a:r>
              <a:rPr lang="en-IN" sz="2000" dirty="0" err="1">
                <a:latin typeface="Avenir"/>
              </a:rPr>
              <a:t>PreparedStatement</a:t>
            </a:r>
            <a:endParaRPr lang="en-IN" sz="2000" dirty="0">
              <a:latin typeface="Avenir"/>
            </a:endParaRPr>
          </a:p>
          <a:p>
            <a:r>
              <a:rPr lang="en-IN" sz="2000" dirty="0">
                <a:latin typeface="Avenir"/>
              </a:rPr>
              <a:t>  - Process results using </a:t>
            </a:r>
            <a:r>
              <a:rPr lang="en-IN" sz="2000" dirty="0" err="1">
                <a:latin typeface="Avenir"/>
              </a:rPr>
              <a:t>ResultSet</a:t>
            </a:r>
            <a:endParaRPr lang="en-IN" sz="2000" dirty="0">
              <a:latin typeface="Avenir"/>
            </a:endParaRPr>
          </a:p>
          <a:p>
            <a:r>
              <a:rPr lang="en-IN" sz="2000" dirty="0">
                <a:latin typeface="Avenir"/>
              </a:rPr>
              <a:t>  - Close connections to avoid memory leaks</a:t>
            </a:r>
          </a:p>
          <a:p>
            <a:endParaRPr lang="en-IN" sz="2000" dirty="0">
              <a:latin typeface="Avenir"/>
            </a:endParaRPr>
          </a:p>
          <a:p>
            <a:r>
              <a:rPr lang="en-IN" sz="2000" dirty="0">
                <a:latin typeface="Avenir"/>
              </a:rPr>
              <a:t>Connection conn = </a:t>
            </a:r>
            <a:r>
              <a:rPr lang="en-IN" sz="2000" dirty="0" err="1">
                <a:latin typeface="Avenir"/>
              </a:rPr>
              <a:t>DriverManager.getConnection</a:t>
            </a:r>
            <a:r>
              <a:rPr lang="en-IN" sz="2000" dirty="0">
                <a:latin typeface="Avenir"/>
              </a:rPr>
              <a:t>("</a:t>
            </a:r>
            <a:r>
              <a:rPr lang="en-IN" sz="2000" dirty="0" err="1">
                <a:latin typeface="Avenir"/>
              </a:rPr>
              <a:t>jdbc:mysql</a:t>
            </a:r>
            <a:r>
              <a:rPr lang="en-IN" sz="2000" dirty="0">
                <a:latin typeface="Avenir"/>
              </a:rPr>
              <a:t>://localhost:3306/</a:t>
            </a:r>
            <a:r>
              <a:rPr lang="en-IN" sz="2000" dirty="0" err="1">
                <a:latin typeface="Avenir"/>
              </a:rPr>
              <a:t>mydb</a:t>
            </a:r>
            <a:r>
              <a:rPr lang="en-IN" sz="2000" dirty="0">
                <a:latin typeface="Avenir"/>
              </a:rPr>
              <a:t>", "user", "password");</a:t>
            </a:r>
          </a:p>
          <a:p>
            <a:r>
              <a:rPr lang="en-IN" sz="2000" dirty="0">
                <a:latin typeface="Avenir"/>
              </a:rPr>
              <a:t>Statement </a:t>
            </a:r>
            <a:r>
              <a:rPr lang="en-IN" sz="2000" dirty="0" err="1">
                <a:latin typeface="Avenir"/>
              </a:rPr>
              <a:t>stmt</a:t>
            </a:r>
            <a:r>
              <a:rPr lang="en-IN" sz="2000" dirty="0">
                <a:latin typeface="Avenir"/>
              </a:rPr>
              <a:t> = </a:t>
            </a:r>
            <a:r>
              <a:rPr lang="en-IN" sz="2000" dirty="0" err="1">
                <a:latin typeface="Avenir"/>
              </a:rPr>
              <a:t>conn.createStatement</a:t>
            </a:r>
            <a:r>
              <a:rPr lang="en-IN" sz="2000" dirty="0">
                <a:latin typeface="Avenir"/>
              </a:rPr>
              <a:t>();</a:t>
            </a:r>
          </a:p>
          <a:p>
            <a:r>
              <a:rPr lang="en-IN" sz="2000" dirty="0" err="1">
                <a:latin typeface="Avenir"/>
              </a:rPr>
              <a:t>ResultSet</a:t>
            </a:r>
            <a:r>
              <a:rPr lang="en-IN" sz="2000" dirty="0">
                <a:latin typeface="Avenir"/>
              </a:rPr>
              <a:t> </a:t>
            </a:r>
            <a:r>
              <a:rPr lang="en-IN" sz="2000" dirty="0" err="1">
                <a:latin typeface="Avenir"/>
              </a:rPr>
              <a:t>rs</a:t>
            </a:r>
            <a:r>
              <a:rPr lang="en-IN" sz="2000" dirty="0">
                <a:latin typeface="Avenir"/>
              </a:rPr>
              <a:t> = </a:t>
            </a:r>
            <a:r>
              <a:rPr lang="en-IN" sz="2000" dirty="0" err="1">
                <a:latin typeface="Avenir"/>
              </a:rPr>
              <a:t>stmt.executeQuery</a:t>
            </a:r>
            <a:r>
              <a:rPr lang="en-IN" sz="2000" dirty="0">
                <a:latin typeface="Avenir"/>
              </a:rPr>
              <a:t>("SELECT * FROM users");</a:t>
            </a:r>
          </a:p>
          <a:p>
            <a:r>
              <a:rPr lang="en-IN" sz="2000" dirty="0">
                <a:latin typeface="Avenir"/>
              </a:rPr>
              <a:t>while(</a:t>
            </a:r>
            <a:r>
              <a:rPr lang="en-IN" sz="2000" dirty="0" err="1">
                <a:latin typeface="Avenir"/>
              </a:rPr>
              <a:t>rs.next</a:t>
            </a:r>
            <a:r>
              <a:rPr lang="en-IN" sz="2000" dirty="0">
                <a:latin typeface="Avenir"/>
              </a:rPr>
              <a:t>()) {</a:t>
            </a:r>
          </a:p>
          <a:p>
            <a:r>
              <a:rPr lang="en-IN" sz="2000" dirty="0">
                <a:latin typeface="Avenir"/>
              </a:rPr>
              <a:t>    </a:t>
            </a:r>
            <a:r>
              <a:rPr lang="en-IN" sz="2000" dirty="0" err="1">
                <a:latin typeface="Avenir"/>
              </a:rPr>
              <a:t>System.out.println</a:t>
            </a:r>
            <a:r>
              <a:rPr lang="en-IN" sz="2000" dirty="0">
                <a:latin typeface="Avenir"/>
              </a:rPr>
              <a:t>(</a:t>
            </a:r>
            <a:r>
              <a:rPr lang="en-IN" sz="2000" dirty="0" err="1">
                <a:latin typeface="Avenir"/>
              </a:rPr>
              <a:t>rs.getString</a:t>
            </a:r>
            <a:r>
              <a:rPr lang="en-IN" sz="2000" dirty="0">
                <a:latin typeface="Avenir"/>
              </a:rPr>
              <a:t>("username"));</a:t>
            </a:r>
          </a:p>
          <a:p>
            <a:r>
              <a:rPr lang="en-IN" sz="2000" dirty="0">
                <a:latin typeface="Avenir"/>
              </a:rPr>
              <a:t>}</a:t>
            </a:r>
          </a:p>
          <a:p>
            <a:r>
              <a:rPr lang="en-IN" sz="2000" dirty="0" err="1">
                <a:latin typeface="Avenir"/>
              </a:rPr>
              <a:t>conn.close</a:t>
            </a:r>
            <a:r>
              <a:rPr lang="en-IN" sz="2000" dirty="0">
                <a:latin typeface="Avenir"/>
              </a:rPr>
              <a:t>();</a:t>
            </a:r>
          </a:p>
          <a:p>
            <a:endParaRPr lang="en-IN" sz="20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033635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990</Words>
  <Application>Microsoft Office PowerPoint</Application>
  <PresentationFormat>On-screen Show (4:3)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</vt:lpstr>
      <vt:lpstr>Calibri</vt:lpstr>
      <vt:lpstr>1_Office Theme</vt:lpstr>
      <vt:lpstr>PowerPoint Presentation</vt:lpstr>
      <vt:lpstr>Guidelines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Session 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 Ashish</cp:lastModifiedBy>
  <cp:revision>1</cp:revision>
  <dcterms:created xsi:type="dcterms:W3CDTF">2013-01-27T09:14:16Z</dcterms:created>
  <dcterms:modified xsi:type="dcterms:W3CDTF">2025-03-09T11:07:07Z</dcterms:modified>
  <cp:category/>
</cp:coreProperties>
</file>