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F05D3C-F808-4472-B7BC-8A390674AFE4}" v="31" dt="2025-03-23T08:46:50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Ashish" userId="495cf027ab2a206e" providerId="LiveId" clId="{7FF05D3C-F808-4472-B7BC-8A390674AFE4}"/>
    <pc:docChg chg="undo custSel addSld delSld modSld delMainMaster">
      <pc:chgData name="K Ashish" userId="495cf027ab2a206e" providerId="LiveId" clId="{7FF05D3C-F808-4472-B7BC-8A390674AFE4}" dt="2025-03-23T10:55:56.235" v="286"/>
      <pc:docMkLst>
        <pc:docMk/>
      </pc:docMkLst>
      <pc:sldChg chg="addSp del">
        <pc:chgData name="K Ashish" userId="495cf027ab2a206e" providerId="LiveId" clId="{7FF05D3C-F808-4472-B7BC-8A390674AFE4}" dt="2025-03-23T08:04:39.876" v="2" actId="47"/>
        <pc:sldMkLst>
          <pc:docMk/>
          <pc:sldMk cId="2811375275" sldId="256"/>
        </pc:sldMkLst>
        <pc:picChg chg="add">
          <ac:chgData name="K Ashish" userId="495cf027ab2a206e" providerId="LiveId" clId="{7FF05D3C-F808-4472-B7BC-8A390674AFE4}" dt="2025-03-23T08:04:33.953" v="0"/>
          <ac:picMkLst>
            <pc:docMk/>
            <pc:sldMk cId="2811375275" sldId="256"/>
            <ac:picMk id="4" creationId="{06638BB4-8B4C-CE2A-2012-8A892E66CE08}"/>
          </ac:picMkLst>
        </pc:picChg>
      </pc:sldChg>
      <pc:sldChg chg="modSp add mod">
        <pc:chgData name="K Ashish" userId="495cf027ab2a206e" providerId="LiveId" clId="{7FF05D3C-F808-4472-B7BC-8A390674AFE4}" dt="2025-03-23T08:04:55.329" v="10" actId="20577"/>
        <pc:sldMkLst>
          <pc:docMk/>
          <pc:sldMk cId="0" sldId="257"/>
        </pc:sldMkLst>
        <pc:spChg chg="mod">
          <ac:chgData name="K Ashish" userId="495cf027ab2a206e" providerId="LiveId" clId="{7FF05D3C-F808-4472-B7BC-8A390674AFE4}" dt="2025-03-23T08:04:55.329" v="10" actId="20577"/>
          <ac:spMkLst>
            <pc:docMk/>
            <pc:sldMk cId="0" sldId="257"/>
            <ac:spMk id="85" creationId="{00000000-0000-0000-0000-000000000000}"/>
          </ac:spMkLst>
        </pc:spChg>
      </pc:sldChg>
      <pc:sldChg chg="add">
        <pc:chgData name="K Ashish" userId="495cf027ab2a206e" providerId="LiveId" clId="{7FF05D3C-F808-4472-B7BC-8A390674AFE4}" dt="2025-03-23T08:04:48.532" v="3"/>
        <pc:sldMkLst>
          <pc:docMk/>
          <pc:sldMk cId="0" sldId="258"/>
        </pc:sldMkLst>
      </pc:sldChg>
      <pc:sldChg chg="addSp modSp new mod">
        <pc:chgData name="K Ashish" userId="495cf027ab2a206e" providerId="LiveId" clId="{7FF05D3C-F808-4472-B7BC-8A390674AFE4}" dt="2025-03-23T08:06:50.067" v="33" actId="207"/>
        <pc:sldMkLst>
          <pc:docMk/>
          <pc:sldMk cId="3813614248" sldId="259"/>
        </pc:sldMkLst>
        <pc:spChg chg="mod">
          <ac:chgData name="K Ashish" userId="495cf027ab2a206e" providerId="LiveId" clId="{7FF05D3C-F808-4472-B7BC-8A390674AFE4}" dt="2025-03-23T08:06:50.067" v="33" actId="207"/>
          <ac:spMkLst>
            <pc:docMk/>
            <pc:sldMk cId="3813614248" sldId="259"/>
            <ac:spMk id="3" creationId="{605BC096-F43C-1397-4AAD-E3D57B5BE167}"/>
          </ac:spMkLst>
        </pc:spChg>
        <pc:picChg chg="add mod ord">
          <ac:chgData name="K Ashish" userId="495cf027ab2a206e" providerId="LiveId" clId="{7FF05D3C-F808-4472-B7BC-8A390674AFE4}" dt="2025-03-23T08:05:24.807" v="18" actId="167"/>
          <ac:picMkLst>
            <pc:docMk/>
            <pc:sldMk cId="3813614248" sldId="259"/>
            <ac:picMk id="5" creationId="{C89B1945-234E-54C9-C2E3-A9F68A15C36B}"/>
          </ac:picMkLst>
        </pc:picChg>
      </pc:sldChg>
      <pc:sldChg chg="addSp delSp modSp new mod">
        <pc:chgData name="K Ashish" userId="495cf027ab2a206e" providerId="LiveId" clId="{7FF05D3C-F808-4472-B7BC-8A390674AFE4}" dt="2025-03-23T08:08:10.124" v="53" actId="27636"/>
        <pc:sldMkLst>
          <pc:docMk/>
          <pc:sldMk cId="1726348275" sldId="260"/>
        </pc:sldMkLst>
        <pc:spChg chg="del">
          <ac:chgData name="K Ashish" userId="495cf027ab2a206e" providerId="LiveId" clId="{7FF05D3C-F808-4472-B7BC-8A390674AFE4}" dt="2025-03-23T08:07:57.808" v="49" actId="478"/>
          <ac:spMkLst>
            <pc:docMk/>
            <pc:sldMk cId="1726348275" sldId="260"/>
            <ac:spMk id="2" creationId="{EDB60B74-6967-2394-0515-04FABB0B2BDE}"/>
          </ac:spMkLst>
        </pc:spChg>
        <pc:spChg chg="mod">
          <ac:chgData name="K Ashish" userId="495cf027ab2a206e" providerId="LiveId" clId="{7FF05D3C-F808-4472-B7BC-8A390674AFE4}" dt="2025-03-23T08:08:10.124" v="53" actId="27636"/>
          <ac:spMkLst>
            <pc:docMk/>
            <pc:sldMk cId="1726348275" sldId="260"/>
            <ac:spMk id="3" creationId="{7A481A1F-E59E-6126-6FB6-DC50F08D0B01}"/>
          </ac:spMkLst>
        </pc:spChg>
        <pc:picChg chg="add del">
          <ac:chgData name="K Ashish" userId="495cf027ab2a206e" providerId="LiveId" clId="{7FF05D3C-F808-4472-B7BC-8A390674AFE4}" dt="2025-03-23T08:05:40.470" v="20" actId="478"/>
          <ac:picMkLst>
            <pc:docMk/>
            <pc:sldMk cId="1726348275" sldId="260"/>
            <ac:picMk id="4" creationId="{3B1DFB14-E0AE-930A-936E-8634D18AFA26}"/>
          </ac:picMkLst>
        </pc:picChg>
        <pc:picChg chg="add mod ord">
          <ac:chgData name="K Ashish" userId="495cf027ab2a206e" providerId="LiveId" clId="{7FF05D3C-F808-4472-B7BC-8A390674AFE4}" dt="2025-03-23T08:08:02.968" v="50" actId="1076"/>
          <ac:picMkLst>
            <pc:docMk/>
            <pc:sldMk cId="1726348275" sldId="260"/>
            <ac:picMk id="5" creationId="{36177E37-6BA5-E3CD-DEEC-00ABC643C0D3}"/>
          </ac:picMkLst>
        </pc:picChg>
      </pc:sldChg>
      <pc:sldChg chg="addSp delSp modSp new mod">
        <pc:chgData name="K Ashish" userId="495cf027ab2a206e" providerId="LiveId" clId="{7FF05D3C-F808-4472-B7BC-8A390674AFE4}" dt="2025-03-23T10:55:56.235" v="286"/>
        <pc:sldMkLst>
          <pc:docMk/>
          <pc:sldMk cId="1101435064" sldId="261"/>
        </pc:sldMkLst>
        <pc:spChg chg="del">
          <ac:chgData name="K Ashish" userId="495cf027ab2a206e" providerId="LiveId" clId="{7FF05D3C-F808-4472-B7BC-8A390674AFE4}" dt="2025-03-23T08:11:06.274" v="66" actId="478"/>
          <ac:spMkLst>
            <pc:docMk/>
            <pc:sldMk cId="1101435064" sldId="261"/>
            <ac:spMk id="2" creationId="{2E6B3228-84E7-1DC2-A07E-4EE7A79DE62F}"/>
          </ac:spMkLst>
        </pc:spChg>
        <pc:spChg chg="del">
          <ac:chgData name="K Ashish" userId="495cf027ab2a206e" providerId="LiveId" clId="{7FF05D3C-F808-4472-B7BC-8A390674AFE4}" dt="2025-03-23T08:09:46.362" v="54"/>
          <ac:spMkLst>
            <pc:docMk/>
            <pc:sldMk cId="1101435064" sldId="261"/>
            <ac:spMk id="3" creationId="{CF3D0756-D6BA-6132-EFB4-DD8944A3ED46}"/>
          </ac:spMkLst>
        </pc:spChg>
        <pc:spChg chg="add del mod">
          <ac:chgData name="K Ashish" userId="495cf027ab2a206e" providerId="LiveId" clId="{7FF05D3C-F808-4472-B7BC-8A390674AFE4}" dt="2025-03-23T08:10:56.289" v="63" actId="478"/>
          <ac:spMkLst>
            <pc:docMk/>
            <pc:sldMk cId="1101435064" sldId="261"/>
            <ac:spMk id="5" creationId="{6BCA6634-AC24-F653-EE73-EF42EEFAE542}"/>
          </ac:spMkLst>
        </pc:spChg>
        <pc:spChg chg="add mod">
          <ac:chgData name="K Ashish" userId="495cf027ab2a206e" providerId="LiveId" clId="{7FF05D3C-F808-4472-B7BC-8A390674AFE4}" dt="2025-03-23T10:55:56.235" v="286"/>
          <ac:spMkLst>
            <pc:docMk/>
            <pc:sldMk cId="1101435064" sldId="261"/>
            <ac:spMk id="7" creationId="{4459E4C4-9A67-AE1A-9DDA-80B41046237E}"/>
          </ac:spMkLst>
        </pc:spChg>
        <pc:picChg chg="add del ord">
          <ac:chgData name="K Ashish" userId="495cf027ab2a206e" providerId="LiveId" clId="{7FF05D3C-F808-4472-B7BC-8A390674AFE4}" dt="2025-03-23T08:09:49.405" v="55" actId="478"/>
          <ac:picMkLst>
            <pc:docMk/>
            <pc:sldMk cId="1101435064" sldId="261"/>
            <ac:picMk id="4" creationId="{38EE5542-7946-9C83-ADFE-2C5EEAC309E3}"/>
          </ac:picMkLst>
        </pc:picChg>
        <pc:picChg chg="add del mod">
          <ac:chgData name="K Ashish" userId="495cf027ab2a206e" providerId="LiveId" clId="{7FF05D3C-F808-4472-B7BC-8A390674AFE4}" dt="2025-03-23T08:11:22.705" v="70" actId="478"/>
          <ac:picMkLst>
            <pc:docMk/>
            <pc:sldMk cId="1101435064" sldId="261"/>
            <ac:picMk id="8" creationId="{C7707810-77E6-874B-C93C-5049EB1FCE8D}"/>
          </ac:picMkLst>
        </pc:picChg>
        <pc:picChg chg="add ord">
          <ac:chgData name="K Ashish" userId="495cf027ab2a206e" providerId="LiveId" clId="{7FF05D3C-F808-4472-B7BC-8A390674AFE4}" dt="2025-03-23T08:11:33.378" v="72" actId="167"/>
          <ac:picMkLst>
            <pc:docMk/>
            <pc:sldMk cId="1101435064" sldId="261"/>
            <ac:picMk id="9" creationId="{18F91CE7-2CE9-D6C8-56BF-FEE14A0BDA4A}"/>
          </ac:picMkLst>
        </pc:picChg>
      </pc:sldChg>
      <pc:sldChg chg="addSp delSp modSp new mod">
        <pc:chgData name="K Ashish" userId="495cf027ab2a206e" providerId="LiveId" clId="{7FF05D3C-F808-4472-B7BC-8A390674AFE4}" dt="2025-03-23T08:20:35.925" v="113" actId="2711"/>
        <pc:sldMkLst>
          <pc:docMk/>
          <pc:sldMk cId="2868331640" sldId="262"/>
        </pc:sldMkLst>
        <pc:spChg chg="del">
          <ac:chgData name="K Ashish" userId="495cf027ab2a206e" providerId="LiveId" clId="{7FF05D3C-F808-4472-B7BC-8A390674AFE4}" dt="2025-03-23T08:12:15.016" v="84" actId="478"/>
          <ac:spMkLst>
            <pc:docMk/>
            <pc:sldMk cId="2868331640" sldId="262"/>
            <ac:spMk id="2" creationId="{6456FA38-7C67-3790-7F1E-76E328111C5D}"/>
          </ac:spMkLst>
        </pc:spChg>
        <pc:spChg chg="add del">
          <ac:chgData name="K Ashish" userId="495cf027ab2a206e" providerId="LiveId" clId="{7FF05D3C-F808-4472-B7BC-8A390674AFE4}" dt="2025-03-23T08:12:31.580" v="87"/>
          <ac:spMkLst>
            <pc:docMk/>
            <pc:sldMk cId="2868331640" sldId="262"/>
            <ac:spMk id="3" creationId="{6D476A1A-107D-D65D-FB7C-EA6CF686CE5E}"/>
          </ac:spMkLst>
        </pc:spChg>
        <pc:spChg chg="add mod">
          <ac:chgData name="K Ashish" userId="495cf027ab2a206e" providerId="LiveId" clId="{7FF05D3C-F808-4472-B7BC-8A390674AFE4}" dt="2025-03-23T08:12:22.244" v="86"/>
          <ac:spMkLst>
            <pc:docMk/>
            <pc:sldMk cId="2868331640" sldId="262"/>
            <ac:spMk id="5" creationId="{4BA9C67D-90C0-F464-4102-168E8A15E375}"/>
          </ac:spMkLst>
        </pc:spChg>
        <pc:spChg chg="add del mod">
          <ac:chgData name="K Ashish" userId="495cf027ab2a206e" providerId="LiveId" clId="{7FF05D3C-F808-4472-B7BC-8A390674AFE4}" dt="2025-03-23T08:12:37.492" v="88" actId="478"/>
          <ac:spMkLst>
            <pc:docMk/>
            <pc:sldMk cId="2868331640" sldId="262"/>
            <ac:spMk id="6" creationId="{57F6785B-12B4-13AC-611E-EFE549A81DBD}"/>
          </ac:spMkLst>
        </pc:spChg>
        <pc:spChg chg="add mod">
          <ac:chgData name="K Ashish" userId="495cf027ab2a206e" providerId="LiveId" clId="{7FF05D3C-F808-4472-B7BC-8A390674AFE4}" dt="2025-03-23T08:20:35.925" v="113" actId="2711"/>
          <ac:spMkLst>
            <pc:docMk/>
            <pc:sldMk cId="2868331640" sldId="262"/>
            <ac:spMk id="7" creationId="{2115AC2B-41C0-BE83-A2D6-662CFE9D6068}"/>
          </ac:spMkLst>
        </pc:spChg>
        <pc:spChg chg="add mod">
          <ac:chgData name="K Ashish" userId="495cf027ab2a206e" providerId="LiveId" clId="{7FF05D3C-F808-4472-B7BC-8A390674AFE4}" dt="2025-03-23T08:20:23.341" v="112" actId="14100"/>
          <ac:spMkLst>
            <pc:docMk/>
            <pc:sldMk cId="2868331640" sldId="262"/>
            <ac:spMk id="8" creationId="{C400062C-1206-9FCE-5266-A462BEB7AB9A}"/>
          </ac:spMkLst>
        </pc:spChg>
        <pc:picChg chg="add ord">
          <ac:chgData name="K Ashish" userId="495cf027ab2a206e" providerId="LiveId" clId="{7FF05D3C-F808-4472-B7BC-8A390674AFE4}" dt="2025-03-23T08:06:21.067" v="30" actId="167"/>
          <ac:picMkLst>
            <pc:docMk/>
            <pc:sldMk cId="2868331640" sldId="262"/>
            <ac:picMk id="4" creationId="{0914F191-1419-D6F5-A233-D3752E43136D}"/>
          </ac:picMkLst>
        </pc:picChg>
      </pc:sldChg>
      <pc:sldChg chg="addSp delSp modSp new mod">
        <pc:chgData name="K Ashish" userId="495cf027ab2a206e" providerId="LiveId" clId="{7FF05D3C-F808-4472-B7BC-8A390674AFE4}" dt="2025-03-23T08:13:55.637" v="108" actId="255"/>
        <pc:sldMkLst>
          <pc:docMk/>
          <pc:sldMk cId="1172548855" sldId="263"/>
        </pc:sldMkLst>
        <pc:spChg chg="del">
          <ac:chgData name="K Ashish" userId="495cf027ab2a206e" providerId="LiveId" clId="{7FF05D3C-F808-4472-B7BC-8A390674AFE4}" dt="2025-03-23T08:13:44.706" v="106" actId="478"/>
          <ac:spMkLst>
            <pc:docMk/>
            <pc:sldMk cId="1172548855" sldId="263"/>
            <ac:spMk id="2" creationId="{F9E9AB91-A9F6-56C9-9AFA-D8E34A68BAB3}"/>
          </ac:spMkLst>
        </pc:spChg>
        <pc:spChg chg="del">
          <ac:chgData name="K Ashish" userId="495cf027ab2a206e" providerId="LiveId" clId="{7FF05D3C-F808-4472-B7BC-8A390674AFE4}" dt="2025-03-23T08:13:27.511" v="100"/>
          <ac:spMkLst>
            <pc:docMk/>
            <pc:sldMk cId="1172548855" sldId="263"/>
            <ac:spMk id="3" creationId="{CF60E05E-8652-9A9D-12F7-B752B47E4FE4}"/>
          </ac:spMkLst>
        </pc:spChg>
        <pc:spChg chg="add del mod">
          <ac:chgData name="K Ashish" userId="495cf027ab2a206e" providerId="LiveId" clId="{7FF05D3C-F808-4472-B7BC-8A390674AFE4}" dt="2025-03-23T08:13:34.249" v="101" actId="478"/>
          <ac:spMkLst>
            <pc:docMk/>
            <pc:sldMk cId="1172548855" sldId="263"/>
            <ac:spMk id="5" creationId="{39A0AAC2-585A-6485-9A74-1784EF0EE975}"/>
          </ac:spMkLst>
        </pc:spChg>
        <pc:spChg chg="add mod">
          <ac:chgData name="K Ashish" userId="495cf027ab2a206e" providerId="LiveId" clId="{7FF05D3C-F808-4472-B7BC-8A390674AFE4}" dt="2025-03-23T08:13:55.637" v="108" actId="255"/>
          <ac:spMkLst>
            <pc:docMk/>
            <pc:sldMk cId="1172548855" sldId="263"/>
            <ac:spMk id="6" creationId="{8F913933-10FE-FF28-9EE0-839786628E13}"/>
          </ac:spMkLst>
        </pc:spChg>
        <pc:picChg chg="add del ord">
          <ac:chgData name="K Ashish" userId="495cf027ab2a206e" providerId="LiveId" clId="{7FF05D3C-F808-4472-B7BC-8A390674AFE4}" dt="2025-03-23T08:13:40.987" v="105" actId="478"/>
          <ac:picMkLst>
            <pc:docMk/>
            <pc:sldMk cId="1172548855" sldId="263"/>
            <ac:picMk id="4" creationId="{9A21BB17-65C3-CDD5-A848-CD5A90E3E496}"/>
          </ac:picMkLst>
        </pc:picChg>
      </pc:sldChg>
      <pc:sldChg chg="addSp delSp modSp new mod">
        <pc:chgData name="K Ashish" userId="495cf027ab2a206e" providerId="LiveId" clId="{7FF05D3C-F808-4472-B7BC-8A390674AFE4}" dt="2025-03-23T08:41:48.926" v="223" actId="403"/>
        <pc:sldMkLst>
          <pc:docMk/>
          <pc:sldMk cId="447355941" sldId="264"/>
        </pc:sldMkLst>
        <pc:spChg chg="del">
          <ac:chgData name="K Ashish" userId="495cf027ab2a206e" providerId="LiveId" clId="{7FF05D3C-F808-4472-B7BC-8A390674AFE4}" dt="2025-03-23T08:32:37.456" v="119" actId="478"/>
          <ac:spMkLst>
            <pc:docMk/>
            <pc:sldMk cId="447355941" sldId="264"/>
            <ac:spMk id="2" creationId="{AC2A1333-831C-9624-8CB2-37EF036191E9}"/>
          </ac:spMkLst>
        </pc:spChg>
        <pc:spChg chg="mod">
          <ac:chgData name="K Ashish" userId="495cf027ab2a206e" providerId="LiveId" clId="{7FF05D3C-F808-4472-B7BC-8A390674AFE4}" dt="2025-03-23T08:41:19.301" v="216" actId="113"/>
          <ac:spMkLst>
            <pc:docMk/>
            <pc:sldMk cId="447355941" sldId="264"/>
            <ac:spMk id="3" creationId="{438AF610-8FFD-BCC1-2C99-823432D8EB66}"/>
          </ac:spMkLst>
        </pc:spChg>
        <pc:spChg chg="add mod">
          <ac:chgData name="K Ashish" userId="495cf027ab2a206e" providerId="LiveId" clId="{7FF05D3C-F808-4472-B7BC-8A390674AFE4}" dt="2025-03-23T08:41:48.926" v="223" actId="403"/>
          <ac:spMkLst>
            <pc:docMk/>
            <pc:sldMk cId="447355941" sldId="264"/>
            <ac:spMk id="6" creationId="{7AA55616-5C6F-889E-2DE7-FEDAA4158A89}"/>
          </ac:spMkLst>
        </pc:spChg>
        <pc:picChg chg="add del ord">
          <ac:chgData name="K Ashish" userId="495cf027ab2a206e" providerId="LiveId" clId="{7FF05D3C-F808-4472-B7BC-8A390674AFE4}" dt="2025-03-23T08:32:33.486" v="118" actId="478"/>
          <ac:picMkLst>
            <pc:docMk/>
            <pc:sldMk cId="447355941" sldId="264"/>
            <ac:picMk id="4" creationId="{AA4210FC-9F9F-9223-A5DE-AECAB3BFD1B1}"/>
          </ac:picMkLst>
        </pc:picChg>
      </pc:sldChg>
      <pc:sldChg chg="addSp delSp modSp new mod">
        <pc:chgData name="K Ashish" userId="495cf027ab2a206e" providerId="LiveId" clId="{7FF05D3C-F808-4472-B7BC-8A390674AFE4}" dt="2025-03-23T08:42:25.589" v="232" actId="1076"/>
        <pc:sldMkLst>
          <pc:docMk/>
          <pc:sldMk cId="746716457" sldId="265"/>
        </pc:sldMkLst>
        <pc:spChg chg="del">
          <ac:chgData name="K Ashish" userId="495cf027ab2a206e" providerId="LiveId" clId="{7FF05D3C-F808-4472-B7BC-8A390674AFE4}" dt="2025-03-23T08:36:03.202" v="156" actId="478"/>
          <ac:spMkLst>
            <pc:docMk/>
            <pc:sldMk cId="746716457" sldId="265"/>
            <ac:spMk id="2" creationId="{414D8A9B-27FF-E48E-2CFF-3952CAD510E3}"/>
          </ac:spMkLst>
        </pc:spChg>
        <pc:spChg chg="del mod">
          <ac:chgData name="K Ashish" userId="495cf027ab2a206e" providerId="LiveId" clId="{7FF05D3C-F808-4472-B7BC-8A390674AFE4}" dt="2025-03-23T08:36:06.356" v="158"/>
          <ac:spMkLst>
            <pc:docMk/>
            <pc:sldMk cId="746716457" sldId="265"/>
            <ac:spMk id="3" creationId="{64F5798C-D3F8-B66F-A1D0-4DEE85644F03}"/>
          </ac:spMkLst>
        </pc:spChg>
        <pc:spChg chg="add del mod">
          <ac:chgData name="K Ashish" userId="495cf027ab2a206e" providerId="LiveId" clId="{7FF05D3C-F808-4472-B7BC-8A390674AFE4}" dt="2025-03-23T08:36:18.709" v="161" actId="478"/>
          <ac:spMkLst>
            <pc:docMk/>
            <pc:sldMk cId="746716457" sldId="265"/>
            <ac:spMk id="4" creationId="{4B52C47A-587D-98E6-6864-0E7E03CCFB7E}"/>
          </ac:spMkLst>
        </pc:spChg>
        <pc:spChg chg="add mod">
          <ac:chgData name="K Ashish" userId="495cf027ab2a206e" providerId="LiveId" clId="{7FF05D3C-F808-4472-B7BC-8A390674AFE4}" dt="2025-03-23T08:42:19.464" v="231" actId="27636"/>
          <ac:spMkLst>
            <pc:docMk/>
            <pc:sldMk cId="746716457" sldId="265"/>
            <ac:spMk id="5" creationId="{4B7A120F-E6A8-51A8-375C-5611C212D620}"/>
          </ac:spMkLst>
        </pc:spChg>
        <pc:spChg chg="add mod">
          <ac:chgData name="K Ashish" userId="495cf027ab2a206e" providerId="LiveId" clId="{7FF05D3C-F808-4472-B7BC-8A390674AFE4}" dt="2025-03-23T08:42:25.589" v="232" actId="1076"/>
          <ac:spMkLst>
            <pc:docMk/>
            <pc:sldMk cId="746716457" sldId="265"/>
            <ac:spMk id="6" creationId="{B22A077E-6438-DB1C-AB57-3AEF70A4E8E1}"/>
          </ac:spMkLst>
        </pc:spChg>
        <pc:picChg chg="add ord">
          <ac:chgData name="K Ashish" userId="495cf027ab2a206e" providerId="LiveId" clId="{7FF05D3C-F808-4472-B7BC-8A390674AFE4}" dt="2025-03-23T08:40:31.730" v="212" actId="167"/>
          <ac:picMkLst>
            <pc:docMk/>
            <pc:sldMk cId="746716457" sldId="265"/>
            <ac:picMk id="7" creationId="{CAA75252-A0B8-457B-A48C-F13C33959B52}"/>
          </ac:picMkLst>
        </pc:picChg>
      </pc:sldChg>
      <pc:sldChg chg="addSp delSp modSp new mod">
        <pc:chgData name="K Ashish" userId="495cf027ab2a206e" providerId="LiveId" clId="{7FF05D3C-F808-4472-B7BC-8A390674AFE4}" dt="2025-03-23T08:49:51.252" v="277" actId="113"/>
        <pc:sldMkLst>
          <pc:docMk/>
          <pc:sldMk cId="1931597679" sldId="266"/>
        </pc:sldMkLst>
        <pc:spChg chg="del">
          <ac:chgData name="K Ashish" userId="495cf027ab2a206e" providerId="LiveId" clId="{7FF05D3C-F808-4472-B7BC-8A390674AFE4}" dt="2025-03-23T08:46:31.249" v="244" actId="478"/>
          <ac:spMkLst>
            <pc:docMk/>
            <pc:sldMk cId="1931597679" sldId="266"/>
            <ac:spMk id="2" creationId="{F64BAB5F-5732-7ADB-CC83-20964D37F7DB}"/>
          </ac:spMkLst>
        </pc:spChg>
        <pc:spChg chg="mod">
          <ac:chgData name="K Ashish" userId="495cf027ab2a206e" providerId="LiveId" clId="{7FF05D3C-F808-4472-B7BC-8A390674AFE4}" dt="2025-03-23T08:47:01.720" v="250" actId="14100"/>
          <ac:spMkLst>
            <pc:docMk/>
            <pc:sldMk cId="1931597679" sldId="266"/>
            <ac:spMk id="3" creationId="{CADE89B2-41EB-464C-B6FA-1E7A92547B38}"/>
          </ac:spMkLst>
        </pc:spChg>
        <pc:spChg chg="add mod">
          <ac:chgData name="K Ashish" userId="495cf027ab2a206e" providerId="LiveId" clId="{7FF05D3C-F808-4472-B7BC-8A390674AFE4}" dt="2025-03-23T08:49:51.252" v="277" actId="113"/>
          <ac:spMkLst>
            <pc:docMk/>
            <pc:sldMk cId="1931597679" sldId="266"/>
            <ac:spMk id="4" creationId="{1543F9B9-CD13-4626-C586-B6736D63A848}"/>
          </ac:spMkLst>
        </pc:spChg>
      </pc:sldChg>
      <pc:sldMasterChg chg="del delSldLayout">
        <pc:chgData name="K Ashish" userId="495cf027ab2a206e" providerId="LiveId" clId="{7FF05D3C-F808-4472-B7BC-8A390674AFE4}" dt="2025-03-23T08:04:39.876" v="2" actId="47"/>
        <pc:sldMasterMkLst>
          <pc:docMk/>
          <pc:sldMasterMk cId="883567029" sldId="2147483648"/>
        </pc:sldMasterMkLst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1048344890" sldId="2147483649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1543118665" sldId="2147483650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761793149" sldId="2147483651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2547922079" sldId="2147483652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473163294" sldId="2147483653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4119060227" sldId="2147483654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3685965923" sldId="2147483655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1635055028" sldId="2147483656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1955059451" sldId="2147483657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2491274046" sldId="2147483658"/>
          </pc:sldLayoutMkLst>
        </pc:sldLayoutChg>
        <pc:sldLayoutChg chg="del">
          <pc:chgData name="K Ashish" userId="495cf027ab2a206e" providerId="LiveId" clId="{7FF05D3C-F808-4472-B7BC-8A390674AFE4}" dt="2025-03-23T08:04:39.876" v="2" actId="47"/>
          <pc:sldLayoutMkLst>
            <pc:docMk/>
            <pc:sldMasterMk cId="883567029" sldId="2147483648"/>
            <pc:sldLayoutMk cId="266531323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19462-3EEE-4559-BFB1-7F61D3640FC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B9885-97DB-4536-93DE-A8BE12FF4D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8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1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90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6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22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7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450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85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34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722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1242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luonhq.com/products/javafx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59900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999113"/>
            <a:ext cx="550485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Java 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  <a:sym typeface="Arial"/>
              </a:rPr>
              <a:t>Fx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venir"/>
                <a:ea typeface="Avenir"/>
                <a:cs typeface="Avenir"/>
                <a:sym typeface="Avenir"/>
              </a:rPr>
              <a:t> 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Avenir"/>
                <a:cs typeface="Arial"/>
                <a:sym typeface="Avenir"/>
              </a:rPr>
              <a:t>Mr. Kumar Ashish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E89B2-41EB-464C-B6FA-1E7A92547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081" y="357552"/>
            <a:ext cx="5494789" cy="4351338"/>
          </a:xfrm>
        </p:spPr>
        <p:txBody>
          <a:bodyPr>
            <a:normAutofit fontScale="55000" lnSpcReduction="20000"/>
          </a:bodyPr>
          <a:lstStyle/>
          <a:p>
            <a:pPr marL="114300" indent="0">
              <a:buNone/>
            </a:pPr>
            <a:r>
              <a:rPr lang="en-IN" dirty="0"/>
              <a:t>4. Event Handling</a:t>
            </a:r>
          </a:p>
          <a:p>
            <a:pPr marL="114300" indent="0">
              <a:buNone/>
            </a:pPr>
            <a:r>
              <a:rPr lang="en-IN" dirty="0"/>
              <a:t>JavaFX uses an event-driven programming model.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Event Handling Methods</a:t>
            </a:r>
          </a:p>
          <a:p>
            <a:pPr marL="114300" indent="0">
              <a:buNone/>
            </a:pPr>
            <a:r>
              <a:rPr lang="en-IN" dirty="0" err="1"/>
              <a:t>setOnAction</a:t>
            </a:r>
            <a:r>
              <a:rPr lang="en-IN" dirty="0"/>
              <a:t>(</a:t>
            </a:r>
            <a:r>
              <a:rPr lang="en-IN" dirty="0" err="1"/>
              <a:t>EventHandler</a:t>
            </a:r>
            <a:r>
              <a:rPr lang="en-IN" dirty="0"/>
              <a:t>&lt;</a:t>
            </a:r>
            <a:r>
              <a:rPr lang="en-IN" dirty="0" err="1"/>
              <a:t>ActionEvent</a:t>
            </a:r>
            <a:r>
              <a:rPr lang="en-IN" dirty="0"/>
              <a:t>&gt; value): Handles button clicks or action events.</a:t>
            </a:r>
          </a:p>
          <a:p>
            <a:pPr marL="114300" indent="0">
              <a:buNone/>
            </a:pPr>
            <a:r>
              <a:rPr lang="en-IN" dirty="0" err="1"/>
              <a:t>setOnMouseClicked</a:t>
            </a:r>
            <a:r>
              <a:rPr lang="en-IN" dirty="0"/>
              <a:t>(</a:t>
            </a:r>
            <a:r>
              <a:rPr lang="en-IN" dirty="0" err="1"/>
              <a:t>EventHandler</a:t>
            </a:r>
            <a:r>
              <a:rPr lang="en-IN" dirty="0"/>
              <a:t>&lt;</a:t>
            </a:r>
            <a:r>
              <a:rPr lang="en-IN" dirty="0" err="1"/>
              <a:t>MouseEvent</a:t>
            </a:r>
            <a:r>
              <a:rPr lang="en-IN" dirty="0"/>
              <a:t>&gt; value): Handles mouse click events.</a:t>
            </a:r>
          </a:p>
          <a:p>
            <a:pPr marL="114300" indent="0">
              <a:buNone/>
            </a:pPr>
            <a:r>
              <a:rPr lang="en-IN" dirty="0" err="1"/>
              <a:t>setOnKeyPressed</a:t>
            </a:r>
            <a:r>
              <a:rPr lang="en-IN" dirty="0"/>
              <a:t>(</a:t>
            </a:r>
            <a:r>
              <a:rPr lang="en-IN" dirty="0" err="1"/>
              <a:t>EventHandler</a:t>
            </a:r>
            <a:r>
              <a:rPr lang="en-IN" dirty="0"/>
              <a:t>&lt;</a:t>
            </a:r>
            <a:r>
              <a:rPr lang="en-IN" dirty="0" err="1"/>
              <a:t>KeyEvent</a:t>
            </a:r>
            <a:r>
              <a:rPr lang="en-IN" dirty="0"/>
              <a:t>&gt; value): Handles key press events.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dirty="0"/>
              <a:t>Example: Button Click Event:</a:t>
            </a:r>
          </a:p>
          <a:p>
            <a:pPr marL="114300" indent="0">
              <a:buNone/>
            </a:pPr>
            <a:r>
              <a:rPr lang="en-IN" dirty="0" err="1"/>
              <a:t>button.setOnAction</a:t>
            </a:r>
            <a:r>
              <a:rPr lang="en-IN" dirty="0"/>
              <a:t>(event -&gt; {</a:t>
            </a:r>
          </a:p>
          <a:p>
            <a:pPr marL="11430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("Button Clicked!");</a:t>
            </a:r>
          </a:p>
          <a:p>
            <a:pPr marL="114300" indent="0">
              <a:buNone/>
            </a:pPr>
            <a:r>
              <a:rPr lang="en-IN" dirty="0"/>
              <a:t>});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543F9B9-CD13-4626-C586-B6736D63A848}"/>
              </a:ext>
            </a:extLst>
          </p:cNvPr>
          <p:cNvSpPr txBox="1">
            <a:spLocks/>
          </p:cNvSpPr>
          <p:nvPr/>
        </p:nvSpPr>
        <p:spPr>
          <a:xfrm>
            <a:off x="6030986" y="364165"/>
            <a:ext cx="560454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IN" sz="1500" kern="0" dirty="0">
                <a:solidFill>
                  <a:schemeClr val="tx1"/>
                </a:solidFill>
              </a:rPr>
              <a:t>5. Styling with CSS</a:t>
            </a:r>
          </a:p>
          <a:p>
            <a:pPr marL="114300" indent="0">
              <a:buFont typeface="Arial"/>
              <a:buNone/>
            </a:pPr>
            <a:r>
              <a:rPr lang="en-IN" sz="1500" kern="0" dirty="0">
                <a:solidFill>
                  <a:schemeClr val="tx1"/>
                </a:solidFill>
              </a:rPr>
              <a:t>JavaFX supports CSS for styling UI components.</a:t>
            </a:r>
          </a:p>
          <a:p>
            <a:pPr marL="114300" indent="0">
              <a:buFont typeface="Arial"/>
              <a:buNone/>
            </a:pPr>
            <a:endParaRPr lang="en-IN" sz="1500" kern="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r>
              <a:rPr lang="en-IN" sz="1500" kern="0" dirty="0">
                <a:solidFill>
                  <a:schemeClr val="tx1"/>
                </a:solidFill>
              </a:rPr>
              <a:t>Common Methods</a:t>
            </a:r>
          </a:p>
          <a:p>
            <a:pPr marL="114300" indent="0">
              <a:buFont typeface="Arial"/>
              <a:buNone/>
            </a:pPr>
            <a:r>
              <a:rPr lang="en-IN" sz="1500" kern="0" dirty="0" err="1">
                <a:solidFill>
                  <a:schemeClr val="tx1"/>
                </a:solidFill>
              </a:rPr>
              <a:t>setStyle</a:t>
            </a:r>
            <a:r>
              <a:rPr lang="en-IN" sz="1500" kern="0" dirty="0">
                <a:solidFill>
                  <a:schemeClr val="tx1"/>
                </a:solidFill>
              </a:rPr>
              <a:t>(String style): Applies inline CSS to a node.</a:t>
            </a:r>
          </a:p>
          <a:p>
            <a:pPr marL="114300" indent="0">
              <a:buFont typeface="Arial"/>
              <a:buNone/>
            </a:pPr>
            <a:r>
              <a:rPr lang="en-IN" sz="1500" kern="0" dirty="0" err="1">
                <a:solidFill>
                  <a:schemeClr val="tx1"/>
                </a:solidFill>
              </a:rPr>
              <a:t>getStylesheets</a:t>
            </a:r>
            <a:r>
              <a:rPr lang="en-IN" sz="1500" kern="0" dirty="0">
                <a:solidFill>
                  <a:schemeClr val="tx1"/>
                </a:solidFill>
              </a:rPr>
              <a:t>().add(String </a:t>
            </a:r>
            <a:r>
              <a:rPr lang="en-IN" sz="1500" kern="0" dirty="0" err="1">
                <a:solidFill>
                  <a:schemeClr val="tx1"/>
                </a:solidFill>
              </a:rPr>
              <a:t>cssFile</a:t>
            </a:r>
            <a:r>
              <a:rPr lang="en-IN" sz="1500" kern="0" dirty="0">
                <a:solidFill>
                  <a:schemeClr val="tx1"/>
                </a:solidFill>
              </a:rPr>
              <a:t>): Adds an external CSS file to the scene.</a:t>
            </a:r>
          </a:p>
          <a:p>
            <a:pPr marL="114300" indent="0">
              <a:buFont typeface="Arial"/>
              <a:buNone/>
            </a:pPr>
            <a:endParaRPr lang="en-IN" sz="1500" kern="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sz="1500" kern="0" dirty="0">
                <a:solidFill>
                  <a:schemeClr val="tx1"/>
                </a:solidFill>
              </a:rPr>
              <a:t>Example: </a:t>
            </a:r>
            <a:r>
              <a:rPr lang="en-IN" sz="1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Inline CSS</a:t>
            </a:r>
          </a:p>
          <a:p>
            <a:pPr marL="114300" indent="0">
              <a:buFont typeface="Arial"/>
              <a:buNone/>
            </a:pPr>
            <a:endParaRPr lang="en-IN" sz="1500" kern="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r>
              <a:rPr lang="en-IN" sz="1500" kern="0" dirty="0" err="1">
                <a:solidFill>
                  <a:schemeClr val="tx1"/>
                </a:solidFill>
              </a:rPr>
              <a:t>button.setStyle</a:t>
            </a:r>
            <a:r>
              <a:rPr lang="en-IN" sz="1500" kern="0" dirty="0">
                <a:solidFill>
                  <a:schemeClr val="tx1"/>
                </a:solidFill>
              </a:rPr>
              <a:t>("-</a:t>
            </a:r>
            <a:r>
              <a:rPr lang="en-IN" sz="1500" kern="0" dirty="0" err="1">
                <a:solidFill>
                  <a:schemeClr val="tx1"/>
                </a:solidFill>
              </a:rPr>
              <a:t>fx</a:t>
            </a:r>
            <a:r>
              <a:rPr lang="en-IN" sz="1500" kern="0" dirty="0">
                <a:solidFill>
                  <a:schemeClr val="tx1"/>
                </a:solidFill>
              </a:rPr>
              <a:t>-background-</a:t>
            </a:r>
            <a:r>
              <a:rPr lang="en-IN" sz="1500" kern="0" dirty="0" err="1">
                <a:solidFill>
                  <a:schemeClr val="tx1"/>
                </a:solidFill>
              </a:rPr>
              <a:t>color</a:t>
            </a:r>
            <a:r>
              <a:rPr lang="en-IN" sz="1500" kern="0" dirty="0">
                <a:solidFill>
                  <a:schemeClr val="tx1"/>
                </a:solidFill>
              </a:rPr>
              <a:t>: #4CAF50; -</a:t>
            </a:r>
            <a:r>
              <a:rPr lang="en-IN" sz="1500" kern="0" dirty="0" err="1">
                <a:solidFill>
                  <a:schemeClr val="tx1"/>
                </a:solidFill>
              </a:rPr>
              <a:t>fx</a:t>
            </a:r>
            <a:r>
              <a:rPr lang="en-IN" sz="1500" kern="0" dirty="0">
                <a:solidFill>
                  <a:schemeClr val="tx1"/>
                </a:solidFill>
              </a:rPr>
              <a:t>-text-fill: white;");</a:t>
            </a:r>
          </a:p>
        </p:txBody>
      </p:sp>
    </p:spTree>
    <p:extLst>
      <p:ext uri="{BB962C8B-B14F-4D97-AF65-F5344CB8AC3E}">
        <p14:creationId xmlns:p14="http://schemas.microsoft.com/office/powerpoint/2010/main" val="193159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5484" y="845930"/>
            <a:ext cx="3822189" cy="5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venir"/>
              <a:buNone/>
            </a:pPr>
            <a:r>
              <a:rPr lang="en-US" sz="4000" b="1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Guidelines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585484" y="1665702"/>
            <a:ext cx="5645426" cy="467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Tips to be more interactive in Live Session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00559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Maintain discipline for smooth conductance of the interactive live session.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00559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Type in your Name, UID and Program name on chat to mark your attendance.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00559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Raise your questions only after completion of session and do not intervene in between.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00559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Avoid posting irrelevant questions. Also, don’t start any personal conversation.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00559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Interaction with faculty should be constructive, and no disruptive comment is appreciated.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00559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any issues, please contact our academic support service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@ +917973618978 or post your queries on olacademicsupport@cuidol.in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B1945-234E-54C9-C2E3-A9F68A15C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7E6F3B-D3DA-152F-5AE4-2848E2E6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C096-F43C-1397-4AAD-E3D57B5BE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What is JavaFX?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Definition: JavaFX is a modern GUI framework for building rich desktop applications.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Key Features: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Cross-platform (Windows, macOS, Linux)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Rich set of UI controls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Supports 2D/3D graphics, animations, and multimedia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Built-in support for CSS styling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61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177E37-6BA5-E3CD-DEEC-00ABC643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81A1F-E59E-6126-6FB6-DC50F08D0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858" y="290440"/>
            <a:ext cx="11837565" cy="6294918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Inter"/>
              </a:rPr>
              <a:t>Why Use JavaFX?</a:t>
            </a:r>
          </a:p>
          <a:p>
            <a:pPr marL="114300" indent="0" algn="l">
              <a:spcAft>
                <a:spcPts val="30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Advantages:</a:t>
            </a:r>
          </a:p>
          <a:p>
            <a:pPr marL="800100" lvl="1">
              <a:spcBef>
                <a:spcPts val="3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Modern and lightweight compared to Swing</a:t>
            </a:r>
          </a:p>
          <a:p>
            <a:pPr marL="800100" lvl="1">
              <a:spcBef>
                <a:spcPts val="3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Better performance and visual appeal</a:t>
            </a:r>
          </a:p>
          <a:p>
            <a:pPr marL="800100" lvl="1">
              <a:spcBef>
                <a:spcPts val="3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Built-in support for FXML (XML-based UI design)</a:t>
            </a:r>
          </a:p>
          <a:p>
            <a:pPr marL="800100" lvl="1">
              <a:spcBef>
                <a:spcPts val="3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Active community and documentation</a:t>
            </a:r>
          </a:p>
          <a:p>
            <a:pPr marL="11430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Use Cases:</a:t>
            </a:r>
          </a:p>
          <a:p>
            <a:pPr marL="800100" lvl="1">
              <a:spcBef>
                <a:spcPts val="3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Desktop applications</a:t>
            </a:r>
          </a:p>
          <a:p>
            <a:pPr marL="800100" lvl="1">
              <a:spcBef>
                <a:spcPts val="3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Data visualization tools</a:t>
            </a:r>
          </a:p>
          <a:p>
            <a:pPr marL="800100" lvl="1">
              <a:spcBef>
                <a:spcPts val="300"/>
              </a:spcBef>
            </a:pPr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Interactive dashboards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dirty="0">
              <a:solidFill>
                <a:schemeClr val="tx1"/>
              </a:solidFill>
              <a:latin typeface="Inter"/>
            </a:endParaRPr>
          </a:p>
          <a:p>
            <a:pPr marL="114300" indent="0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JavaFX vs Swing</a:t>
            </a:r>
          </a:p>
          <a:p>
            <a:pPr marL="114300" indent="0" algn="l">
              <a:spcAft>
                <a:spcPts val="30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Swing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Older GUI framework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Limited styling options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Heavier and less performant</a:t>
            </a:r>
          </a:p>
          <a:p>
            <a:pPr marL="11430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JavaFX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Modern and lightweight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Rich styling with CSS</a:t>
            </a:r>
          </a:p>
          <a:p>
            <a:pPr marL="457200" lvl="1" indent="0" algn="l">
              <a:spcBef>
                <a:spcPts val="300"/>
              </a:spcBef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Better performance and visual effects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US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4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F91CE7-2CE9-D6C8-56BF-FEE14A0B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59E4C4-9A67-AE1A-9DDA-80B41046237E}"/>
              </a:ext>
            </a:extLst>
          </p:cNvPr>
          <p:cNvSpPr txBox="1"/>
          <p:nvPr/>
        </p:nvSpPr>
        <p:spPr>
          <a:xfrm>
            <a:off x="293613" y="184558"/>
            <a:ext cx="1131674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dirty="0"/>
              <a:t>Create a New Java Project: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Open Eclipse.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Go to File &gt; New &gt; Java Project.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Name your project (e.g., </a:t>
            </a:r>
            <a:r>
              <a:rPr lang="en-US" altLang="en-US" dirty="0" err="1"/>
              <a:t>JavaFXDemo</a:t>
            </a:r>
            <a:r>
              <a:rPr lang="en-US" altLang="en-US" dirty="0"/>
              <a:t>) and click Finish.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dirty="0"/>
              <a:t>Add JavaFX Libraries: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Right-click on your project in the Project Explorer.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Select Build Path &gt; Configure Build Path.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Go to the Libraries tab and click Add External JARs.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Navigate to the lib folder inside the JavaFX SDK directory (e.g., C:\javafx-sdk-21\lib).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Select all the .jar files and click Open.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Click Apply and Close.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Link - </a:t>
            </a:r>
            <a:r>
              <a:rPr lang="en-IN" b="0" i="0" u="none" strike="noStrike" dirty="0">
                <a:effectLst/>
                <a:latin typeface="Inter"/>
                <a:hlinkClick r:id="rId3"/>
              </a:rPr>
              <a:t>https://gluonhq.com/products/javafx/</a:t>
            </a:r>
            <a:r>
              <a:rPr lang="en-IN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dirty="0"/>
              <a:t>Add VM Arguments: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Right-click on your project and select Run As &gt; Run Configurations.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Go to the Arguments tab.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In the VM arguments section, add the following (replace the path with your JavaFX SDK lib folder path)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--module-path "C:\javafx-sdk-21.0.6\lib" --add-modules </a:t>
            </a:r>
            <a:r>
              <a:rPr lang="en-US" altLang="en-US" dirty="0" err="1"/>
              <a:t>javafx.controls,javafx.fxml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143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14F191-1419-D6F5-A233-D3752E43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15AC2B-41C0-BE83-A2D6-662CFE9D6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083" y="349162"/>
            <a:ext cx="10515600" cy="6437531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Write the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Create a new Java class in your project: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Right-click on the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folder in your project.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Select New &gt; Class.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Name the class Main and click Finish.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Paste the provided code into the Main.java 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javafx.application.Application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javafx.scene.Scene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javafx.scene.control.Button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javafx.scene.layout.StackPane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javafx.stage.Stage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public class Main extends Application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@Override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public void start(Stage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primaryStage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    Button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btn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= new Button("Click Me");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StackPane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root = new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StackPane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root.getChildren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().add(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btn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    Scene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scene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= new Scene(root, 300, 200);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primaryStage.setTitle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("Hello JavaFX");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primaryStage.setScene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(scene);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primaryStage.show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public static void main(String[]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    launch(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args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}</a:t>
            </a:r>
          </a:p>
          <a:p>
            <a:endParaRPr lang="en-IN" sz="1800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00062C-1206-9FCE-5266-A462BEB7AB9A}"/>
              </a:ext>
            </a:extLst>
          </p:cNvPr>
          <p:cNvSpPr txBox="1">
            <a:spLocks/>
          </p:cNvSpPr>
          <p:nvPr/>
        </p:nvSpPr>
        <p:spPr>
          <a:xfrm>
            <a:off x="5301143" y="2424023"/>
            <a:ext cx="6068472" cy="1200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kern="0" dirty="0">
                <a:solidFill>
                  <a:schemeClr val="tx1"/>
                </a:solidFill>
                <a:latin typeface="Inter"/>
              </a:rPr>
              <a:t>Run the Application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600" kern="0" dirty="0">
                <a:solidFill>
                  <a:schemeClr val="tx1"/>
                </a:solidFill>
                <a:latin typeface="Inter"/>
              </a:rPr>
              <a:t>Right-click on the </a:t>
            </a:r>
            <a:r>
              <a:rPr lang="en-US" altLang="en-US" sz="1600" kern="0" dirty="0">
                <a:solidFill>
                  <a:schemeClr val="tx1"/>
                </a:solidFill>
                <a:latin typeface="var(--ds-font-family-code)"/>
              </a:rPr>
              <a:t>Main.java</a:t>
            </a:r>
            <a:r>
              <a:rPr lang="en-US" altLang="en-US" sz="1600" kern="0" dirty="0">
                <a:solidFill>
                  <a:schemeClr val="tx1"/>
                </a:solidFill>
                <a:latin typeface="Inter"/>
              </a:rPr>
              <a:t> file.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1600" kern="0" dirty="0">
                <a:solidFill>
                  <a:schemeClr val="tx1"/>
                </a:solidFill>
                <a:latin typeface="Inter"/>
              </a:rPr>
              <a:t>Select </a:t>
            </a:r>
            <a:r>
              <a:rPr lang="en-US" altLang="en-US" sz="1600" kern="0" dirty="0">
                <a:solidFill>
                  <a:schemeClr val="tx1"/>
                </a:solidFill>
                <a:latin typeface="var(--ds-font-family-code)"/>
              </a:rPr>
              <a:t>Run As &gt; Java Application</a:t>
            </a:r>
            <a:r>
              <a:rPr lang="en-US" altLang="en-US" sz="1600" kern="0" dirty="0">
                <a:solidFill>
                  <a:schemeClr val="tx1"/>
                </a:solidFill>
                <a:latin typeface="Inter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1600" kern="0" dirty="0">
                <a:solidFill>
                  <a:schemeClr val="tx1"/>
                </a:solidFill>
                <a:latin typeface="Inter"/>
              </a:rPr>
              <a:t>A window with a button labeled "Click Me" should appear.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kern="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sz="16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33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21BB17-65C3-CDD5-A848-CD5A90E3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913933-10FE-FF28-9EE0-839786628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91" y="298829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Run the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Right-click on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s-font-family-code)"/>
              </a:rPr>
              <a:t>Main.java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 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Select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ds-font-family-code)"/>
              </a:rPr>
              <a:t>Run As &gt; Java Application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 window with a button labeled "Click Me" should appear.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4210FC-9F9F-9223-A5DE-AECAB3BF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F610-8FFD-BCC1-2C99-823432D8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637" y="828135"/>
            <a:ext cx="5389280" cy="5874589"/>
          </a:xfrm>
        </p:spPr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b="1" dirty="0">
                <a:solidFill>
                  <a:schemeClr val="tx1"/>
                </a:solidFill>
              </a:rPr>
              <a:t>Core JavaFX Classes and Methods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These are the foundational classes and methods used in every JavaFX application.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Application Class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start(Stage </a:t>
            </a:r>
            <a:r>
              <a:rPr lang="en-US" dirty="0" err="1">
                <a:solidFill>
                  <a:schemeClr val="tx1"/>
                </a:solidFill>
              </a:rPr>
              <a:t>primaryStage</a:t>
            </a:r>
            <a:r>
              <a:rPr lang="en-US" dirty="0">
                <a:solidFill>
                  <a:schemeClr val="tx1"/>
                </a:solidFill>
              </a:rPr>
              <a:t>): The entry point for JavaFX applications. Override this method to set up the UI.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init</a:t>
            </a:r>
            <a:r>
              <a:rPr lang="en-US" dirty="0">
                <a:solidFill>
                  <a:schemeClr val="tx1"/>
                </a:solidFill>
              </a:rPr>
              <a:t>(): Called before the start method. Used for initialization.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stop(): Called when the application is about to shut down. Used for cleanup.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launch(String[] </a:t>
            </a:r>
            <a:r>
              <a:rPr lang="en-US" dirty="0" err="1">
                <a:solidFill>
                  <a:schemeClr val="tx1"/>
                </a:solidFill>
              </a:rPr>
              <a:t>args</a:t>
            </a:r>
            <a:r>
              <a:rPr lang="en-US" dirty="0">
                <a:solidFill>
                  <a:schemeClr val="tx1"/>
                </a:solidFill>
              </a:rPr>
              <a:t>): Starts the JavaFX application.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Stage Class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setTitle</a:t>
            </a:r>
            <a:r>
              <a:rPr lang="en-US" dirty="0">
                <a:solidFill>
                  <a:schemeClr val="tx1"/>
                </a:solidFill>
              </a:rPr>
              <a:t>(String title): Sets the title of the window.</a:t>
            </a:r>
          </a:p>
          <a:p>
            <a:pPr marL="11430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setScene</a:t>
            </a:r>
            <a:r>
              <a:rPr lang="en-US" dirty="0">
                <a:solidFill>
                  <a:schemeClr val="tx1"/>
                </a:solidFill>
              </a:rPr>
              <a:t>(Scene scene): Sets the scene to be displayed in the window.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</a:rPr>
              <a:t>show(): Displays the stage (window).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55616-5C6F-889E-2DE7-FEDAA4158A89}"/>
              </a:ext>
            </a:extLst>
          </p:cNvPr>
          <p:cNvSpPr txBox="1"/>
          <p:nvPr/>
        </p:nvSpPr>
        <p:spPr>
          <a:xfrm>
            <a:off x="5790554" y="920620"/>
            <a:ext cx="58893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setWidth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(double width)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setHeight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(double height): Set the dimensions of the window.</a:t>
            </a: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setResizable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resizable): Allows or disallows resizing of the window.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Scene Class</a:t>
            </a: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Scene(Parent root, double width, double height): Creates a scene with a root node and specified dimensions.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setRoot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(Parent root): Sets the root node of the scene.</a:t>
            </a: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getStylesheets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().add(String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cssFile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Adds a CSS file to style the scene.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Class</a:t>
            </a: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setLayoutX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(double x)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setLayoutY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(double y): Set the position of the node.</a:t>
            </a: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setTranslateX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(double x)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setTranslateY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(double y): Translate the node by the specified amount.</a:t>
            </a: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setStyle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(String style): Applies inline CSS styling to the node.</a:t>
            </a: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setVisible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visible): Shows or hides the node.</a:t>
            </a:r>
          </a:p>
        </p:txBody>
      </p:sp>
    </p:spTree>
    <p:extLst>
      <p:ext uri="{BB962C8B-B14F-4D97-AF65-F5344CB8AC3E}">
        <p14:creationId xmlns:p14="http://schemas.microsoft.com/office/powerpoint/2010/main" val="44735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A75252-A0B8-457B-A48C-F13C33959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A120F-E6A8-51A8-375C-5611C212D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470" y="357551"/>
            <a:ext cx="5822658" cy="5506353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2. Layout Panes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Layout panes are used to arrange UI components in a structured way.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StackPane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getChildren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().add(Node node): Adds a node to the pane.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setAlignment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(Node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Pos alignment): Sets the alignment of a node within the pane.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VBox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HBox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setSpacing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(double spacing): Sets the spacing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(Insets padding): Sets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padding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around the pane.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BorderPane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setTop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(Node node),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setBottom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(Node node),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setLeft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(Node node),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setRight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(Node node),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setCenter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(Node node): Places nodes in specific regions of the pane.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GridPane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add(Node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, int column, int row): Adds a node to the specified grid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setHgap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(double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hgap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 and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setVgap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(double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vgap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): Sets horizontal and vertical gaps between cells.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kern="0" dirty="0">
                <a:solidFill>
                  <a:schemeClr val="tx1"/>
                </a:solidFill>
                <a:latin typeface="Inter"/>
              </a:rPr>
              <a:t>3. UI Controls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kern="0" dirty="0">
                <a:solidFill>
                  <a:schemeClr val="tx1"/>
                </a:solidFill>
                <a:latin typeface="Inter"/>
              </a:rPr>
              <a:t>JavaFX provides a wide range of UI controls for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A077E-6438-DB1C-AB57-3AEF70A4E8E1}"/>
              </a:ext>
            </a:extLst>
          </p:cNvPr>
          <p:cNvSpPr txBox="1">
            <a:spLocks/>
          </p:cNvSpPr>
          <p:nvPr/>
        </p:nvSpPr>
        <p:spPr>
          <a:xfrm>
            <a:off x="5998128" y="620785"/>
            <a:ext cx="5822658" cy="6996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kern="0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Inter"/>
              </a:rPr>
              <a:t>Button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setText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(String text): Sets the button's label.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setOnAction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</a:t>
            </a: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EventHandler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&lt;</a:t>
            </a: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ActionEvent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&gt; value): Sets the action to be performed when the button is clicked.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kern="0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Inter"/>
              </a:rPr>
              <a:t>Label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setText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(String text): Sets the label's text.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setGraphic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(Node graphic): Sets an icon or image for the label.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kern="0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Inter"/>
              </a:rPr>
              <a:t>TextField</a:t>
            </a:r>
            <a:endParaRPr lang="en-US" altLang="en-US" sz="1600" b="1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setPromptText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(String prompt): Sets placeholder text.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getText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(): Retrieves the text entered by the user.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kern="0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Inter"/>
              </a:rPr>
              <a:t>CheckBox</a:t>
            </a:r>
            <a:endParaRPr lang="en-US" altLang="en-US" sz="1600" b="1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setSelected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</a:t>
            </a: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boolean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 selected): Sets the checkbox state (checked or unchecked).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isSelected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(): Returns the checkbox state.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kern="0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Inter"/>
              </a:rPr>
              <a:t>ComboBox</a:t>
            </a:r>
            <a:endParaRPr lang="en-US" altLang="en-US" sz="1600" b="1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getItems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().</a:t>
            </a: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addAll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(T... items): Adds items to the dropdown list.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getSelectionModel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().select(int index): Selects an item by index.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kern="0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dirty="0" err="1">
                <a:solidFill>
                  <a:schemeClr val="tx1"/>
                </a:solidFill>
                <a:latin typeface="Inter"/>
              </a:rPr>
              <a:t>ListView</a:t>
            </a:r>
            <a:endParaRPr lang="en-US" altLang="en-US" sz="1600" b="1" dirty="0">
              <a:solidFill>
                <a:schemeClr val="tx1"/>
              </a:solidFill>
              <a:latin typeface="Inter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getItems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().</a:t>
            </a: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addAll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(T... items): Adds items to the list.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getSelectionModel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().</a:t>
            </a:r>
            <a:r>
              <a:rPr lang="en-US" altLang="en-US" sz="1400" kern="0" dirty="0" err="1">
                <a:solidFill>
                  <a:schemeClr val="tx1"/>
                </a:solidFill>
                <a:latin typeface="Inter"/>
              </a:rPr>
              <a:t>getSelectedItem</a:t>
            </a:r>
            <a:r>
              <a:rPr lang="en-US" altLang="en-US" sz="1400" kern="0" dirty="0">
                <a:solidFill>
                  <a:schemeClr val="tx1"/>
                </a:solidFill>
                <a:latin typeface="Inter"/>
              </a:rPr>
              <a:t>(): Retrieves the selected item.</a:t>
            </a:r>
            <a:endParaRPr lang="en-IN" sz="1400" kern="0" dirty="0">
              <a:solidFill>
                <a:schemeClr val="tx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467164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1371</Words>
  <Application>Microsoft Office PowerPoint</Application>
  <PresentationFormat>Widescreen</PresentationFormat>
  <Paragraphs>190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</vt:lpstr>
      <vt:lpstr>Calibri</vt:lpstr>
      <vt:lpstr>Inter</vt:lpstr>
      <vt:lpstr>var(--ds-font-family-code)</vt:lpstr>
      <vt:lpstr>1_Office Theme</vt:lpstr>
      <vt:lpstr>PowerPoint Presentation</vt:lpstr>
      <vt:lpstr>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Ashish</dc:creator>
  <cp:lastModifiedBy>K Ashish</cp:lastModifiedBy>
  <cp:revision>1</cp:revision>
  <dcterms:created xsi:type="dcterms:W3CDTF">2025-03-23T08:04:12Z</dcterms:created>
  <dcterms:modified xsi:type="dcterms:W3CDTF">2025-03-23T10:55:59Z</dcterms:modified>
</cp:coreProperties>
</file>