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9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65E5FE6-5F24-E699-A772-22798334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5A18511B-7739-2D7C-C04A-A04434D6A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DB561FD1-240D-21CC-3D1C-6EA0D3C17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43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D72A440-1F20-FCE7-3388-8285F403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45B7F77E-326B-EB97-5320-C13939DD8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>
            <a:extLst>
              <a:ext uri="{FF2B5EF4-FFF2-40B4-BE49-F238E27FC236}">
                <a16:creationId xmlns:a16="http://schemas.microsoft.com/office/drawing/2014/main" id="{9AEBE96C-4CF1-D96F-2DAC-ECBC5F30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6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Introduction to Linear Programming (LP)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410625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Linear Programming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3" y="1665702"/>
            <a:ext cx="6336178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some constraints,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Programming (LP)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solves the mathematical problems of optimization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 basic methods for solving LP problems are: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Graphical Method –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two variable problems, we solve by plotting constraints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Simplex Method –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Utilizing iterative algorithm for larger LP problems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Dual Simplex Method -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Solving LP problems where the initial solution is not feasible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Interior-points Method –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an alternative to Simplex method, used for very large problems</a:t>
            </a: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7" y="2705507"/>
            <a:ext cx="94261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 different methods of solving Linear Programming Problem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Implement different methods in Python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Implementing different methods in Python</a:t>
            </a:r>
            <a:endParaRPr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Google Shape;105;p4"/>
              <p:cNvSpPr txBox="1"/>
              <p:nvPr/>
            </p:nvSpPr>
            <p:spPr>
              <a:xfrm>
                <a:off x="909221" y="1319597"/>
                <a:ext cx="10427563" cy="4961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For Graphical, Simplex, and Dual Simplex Methods we use the following Objective Function:-</a:t>
                </a:r>
              </a:p>
              <a:p>
                <a:pPr marL="0" marR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𝑧</m:t>
                      </m:r>
                      <m:r>
                        <a:rPr 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=3</m:t>
                      </m:r>
                      <m:r>
                        <a:rPr 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𝑥</m:t>
                      </m:r>
                      <m:r>
                        <a:rPr 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+5</m:t>
                      </m:r>
                      <m:r>
                        <a:rPr lang="en-US" sz="200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sym typeface="Avenir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For Interior Point Method, we 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𝑧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=−3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−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5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</m:oMath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Subject to constraints for Graphical, Simplex and Interior Point Methods are:-</a:t>
                </a:r>
              </a:p>
              <a:p>
                <a:pPr marL="0" marR="0" lvl="0" indent="0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/>
                  <a:buNone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2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+2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≤6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,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≥0</m:t>
                    </m:r>
                  </m:oMath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algn="ctr"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For Dual Simplex Method, we use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2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+2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IN" sz="20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</m:t>
                    </m:r>
                    <m:r>
                      <a:rPr lang="en-US" sz="2000" i="1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 ;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𝑥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,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𝑦</m:t>
                    </m:r>
                    <m:r>
                      <a:rPr lang="en-US" sz="20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Avenir"/>
                      </a:rPr>
                      <m:t>≥0</m:t>
                    </m:r>
                  </m:oMath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>
                  <a:lnSpc>
                    <a:spcPct val="90000"/>
                  </a:lnSpc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Let’s start doing some Python Coding!</a:t>
                </a:r>
              </a:p>
            </p:txBody>
          </p:sp>
        </mc:Choice>
        <mc:Fallback>
          <p:sp>
            <p:nvSpPr>
              <p:cNvPr id="105" name="Google Shape;105;p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1" y="1319597"/>
                <a:ext cx="10427563" cy="4961460"/>
              </a:xfrm>
              <a:prstGeom prst="rect">
                <a:avLst/>
              </a:prstGeom>
              <a:blipFill>
                <a:blip r:embed="rId4"/>
                <a:stretch>
                  <a:fillRect l="-584" t="-12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When is the Graphical Method suitable for solving LPP?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When there are more than two decision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When there are exactly two decision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When the objective function is non-linear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When there are no constraints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dk1"/>
                </a:solidFill>
                <a:latin typeface="Avenir"/>
              </a:rPr>
              <a:t>What is the primary advantage of the Simplex Method over the Graphical Method?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dk1"/>
                </a:solidFill>
                <a:latin typeface="Avenir"/>
              </a:rPr>
              <a:t>A) It is easier to visualize solutions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It works for problems with more than two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It does not require constraint equations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It always finds multiple optimal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5AEB655-5747-0742-B18A-A8A25DDC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69B2E9BD-6D12-253E-DC5C-01E0249A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>
            <a:extLst>
              <a:ext uri="{FF2B5EF4-FFF2-40B4-BE49-F238E27FC236}">
                <a16:creationId xmlns:a16="http://schemas.microsoft.com/office/drawing/2014/main" id="{3DA7833F-2018-BDFF-1F2A-5E37BE9F394B}"/>
              </a:ext>
            </a:extLst>
          </p:cNvPr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When is the Graphical Method suitable for solving LPP?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When there are more than two decision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b="1" dirty="0">
                <a:solidFill>
                  <a:schemeClr val="accent6"/>
                </a:solidFill>
                <a:latin typeface="Avenir"/>
              </a:rPr>
              <a:t>B) When there are exactly two decision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When the objective function is non-linear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When there are no constraints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dk1"/>
                </a:solidFill>
                <a:latin typeface="Avenir"/>
              </a:rPr>
              <a:t>What is the primary advantage of the Simplex Method over the Graphical Method?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dk1"/>
                </a:solidFill>
                <a:latin typeface="Avenir"/>
              </a:rPr>
              <a:t>A) It is easier to visualize solutions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b="1" dirty="0">
                <a:solidFill>
                  <a:schemeClr val="accent6"/>
                </a:solidFill>
                <a:latin typeface="Avenir"/>
              </a:rPr>
              <a:t>B) It works for problems with more than two variables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It does not require constraint equations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It always finds multiple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424725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The Dual Simplex Method is best used when:</a:t>
            </a: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The initial solution is not feasible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The objective function is non-linear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The constraints are not 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problem has no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Which of the following is a key advantage of the Interior-Point Method over the Simplex Method?</a:t>
            </a: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It is always faster than the Simplex Method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It is better for very large-scale optimization problems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It can handle non-linear constraints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It is easier to understand conceptually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6D1D121-2F2D-B836-8850-F4CD25FE1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1A08959A-BB46-631F-5C40-2CF8D73C4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>
            <a:extLst>
              <a:ext uri="{FF2B5EF4-FFF2-40B4-BE49-F238E27FC236}">
                <a16:creationId xmlns:a16="http://schemas.microsoft.com/office/drawing/2014/main" id="{ACF0C829-3F0B-DA4E-4BA0-23C8B2EC8612}"/>
              </a:ext>
            </a:extLst>
          </p:cNvPr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The Dual Simplex Method is best used when:</a:t>
            </a:r>
          </a:p>
          <a:p>
            <a:r>
              <a:rPr lang="en-US" sz="2000" b="1" dirty="0">
                <a:solidFill>
                  <a:schemeClr val="accent6"/>
                </a:solidFill>
                <a:latin typeface="Avenir"/>
              </a:rPr>
              <a:t>A) The initial solution is not feasible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The objective function is non-linear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The constraints are not linear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problem has no solution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Which of the following is a key advantage of the Interior-Point Method over the Simplex Method?</a:t>
            </a: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It is always faster than the Simplex Method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b="1" dirty="0">
                <a:solidFill>
                  <a:schemeClr val="accent6"/>
                </a:solidFill>
                <a:latin typeface="Avenir"/>
              </a:rPr>
              <a:t>B) It is better for very large-scale optimization problems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It can handle non-linear constraints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It is easier to understand conceptually</a:t>
            </a:r>
          </a:p>
        </p:txBody>
      </p:sp>
    </p:spTree>
    <p:extLst>
      <p:ext uri="{BB962C8B-B14F-4D97-AF65-F5344CB8AC3E}">
        <p14:creationId xmlns:p14="http://schemas.microsoft.com/office/powerpoint/2010/main" val="114556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1218460" y="2952344"/>
            <a:ext cx="71261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methods of solving an LPP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Implementing these methods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661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Calibri</vt:lpstr>
      <vt:lpstr>Cambria Math</vt:lpstr>
      <vt:lpstr>Office Theme</vt:lpstr>
      <vt:lpstr>PowerPoint Presentation</vt:lpstr>
      <vt:lpstr>Linear Programming</vt:lpstr>
      <vt:lpstr>Learning Objectives</vt:lpstr>
      <vt:lpstr>Implementing different methods in Python</vt:lpstr>
      <vt:lpstr>Academic Poll</vt:lpstr>
      <vt:lpstr>Academic Poll</vt:lpstr>
      <vt:lpstr>Academic Poll</vt:lpstr>
      <vt:lpstr>Academic Poll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Ritwik Sinha</cp:lastModifiedBy>
  <cp:revision>6</cp:revision>
  <dcterms:created xsi:type="dcterms:W3CDTF">2024-09-27T05:18:16Z</dcterms:created>
  <dcterms:modified xsi:type="dcterms:W3CDTF">2025-02-22T06:54:46Z</dcterms:modified>
</cp:coreProperties>
</file>