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1" r:id="rId5"/>
    <p:sldId id="259" r:id="rId6"/>
    <p:sldId id="270" r:id="rId7"/>
    <p:sldId id="273" r:id="rId8"/>
    <p:sldId id="272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X9rj1MKKLUNXdI7iQgjgzxS1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8CED8D1-F5AE-720F-3667-6185EA19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AE213357-AF28-CDB6-AB02-3266C3B232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24E770B7-D51D-9D15-E488-9B002BE83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58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F870BB61-8020-D8E9-6BB5-15D417A34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A8E57561-84B9-F0DA-6197-25B1FEDAF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DDF1EBF0-C789-A711-E4D1-634CF1C1D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98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0C729D1-51C9-018F-92E2-694067B49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DDAAB49B-7110-36F4-B1B0-3F9A7655B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25E61DB7-5B18-C78B-5D08-14F9BF7175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208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59900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999113"/>
            <a:ext cx="5504851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Variants of the Simplex Method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Mr. Ritwik Sinha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644026" y="4808985"/>
            <a:ext cx="5771764" cy="87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Happy Learning!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5484" y="845930"/>
            <a:ext cx="4106259" cy="5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venir"/>
              <a:buNone/>
            </a:pPr>
            <a:r>
              <a:rPr lang="en-US" sz="4000" b="1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Simplex Method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585483" y="1665702"/>
            <a:ext cx="7296876" cy="467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Simplex Method is a widely used algorithm for solving Linear Programming Problems (LPPs). Several variants of the Simplex Method exist to handle different types of LP problems efficiently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of different Simplex Method are: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Simplex Method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Dual Simplex Method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Revised Simplex Method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Big-M Method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Two-Phase Simplex Method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Primal-Dual Simplex Method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Interior Point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58787" y="2705507"/>
            <a:ext cx="942618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Discuss different types of Simplex Method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Understand the applications of Simplex Method variants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Practice Simplex Methods questions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B598353F-74F8-9A6F-5704-64FE41C58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CC7BB710-10D3-FFE6-5F18-17E0F96CA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Table of Simplex Variants</a:t>
            </a:r>
            <a:endParaRPr lang="en-US" sz="2800" b="1" dirty="0">
              <a:solidFill>
                <a:srgbClr val="D9212B"/>
              </a:solidFill>
            </a:endParaRPr>
          </a:p>
        </p:txBody>
      </p: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A948B8A9-3FEF-3239-CBC4-E0EB0D253E21}"/>
              </a:ext>
            </a:extLst>
          </p:cNvPr>
          <p:cNvSpPr txBox="1"/>
          <p:nvPr/>
        </p:nvSpPr>
        <p:spPr>
          <a:xfrm>
            <a:off x="909221" y="1319597"/>
            <a:ext cx="10427563" cy="49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45D54-0F5F-CFEA-9FF4-A6A1F4BCA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18" y="1063690"/>
            <a:ext cx="7113368" cy="521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Applications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909221" y="1319597"/>
            <a:ext cx="10427563" cy="49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Standard Simplex Method:-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Production optimization, resource allocation, profit maximization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Dual Simplex Method:-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Sensitivity analysis, post-optimality analysis, economic planning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Revised Simplex Method:-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Large-scale industrial planning, logistics, finance, and network optimization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Big-M Method:-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Complex manufacturing constraints, supply chain logistics, scheduling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Two-Phase Simplex Method:-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Transportation problems, workforce planning, diet optimization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Primal-Dual Simplex Method:-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Dynamic resource allocation, real-time optimization, economic modeling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Interior-Point Methods:- </a:t>
            </a: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High-dimensional data analysis, machine learning, large-scale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511544D8-6FDB-B9B1-645F-256A2F8F1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FC4808A3-7D03-780E-65F3-607A0EFBB3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Simplex Method with several Decision Variables</a:t>
            </a:r>
            <a:endParaRPr lang="en-US" sz="2800" b="1" dirty="0">
              <a:solidFill>
                <a:srgbClr val="D9212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Google Shape;105;p4">
                <a:extLst>
                  <a:ext uri="{FF2B5EF4-FFF2-40B4-BE49-F238E27FC236}">
                    <a16:creationId xmlns:a16="http://schemas.microsoft.com/office/drawing/2014/main" id="{F2F93889-92D6-A5D8-F3F8-CEC8FB1789A0}"/>
                  </a:ext>
                </a:extLst>
              </p:cNvPr>
              <p:cNvSpPr txBox="1"/>
              <p:nvPr/>
            </p:nvSpPr>
            <p:spPr>
              <a:xfrm>
                <a:off x="909221" y="1400622"/>
                <a:ext cx="10427563" cy="4961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Hint: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en-US" sz="20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Optimization Function:- Maximize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12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+3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venir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en-US" sz="2000" b="1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mc:Choice>
        <mc:Fallback xmlns="">
          <p:sp>
            <p:nvSpPr>
              <p:cNvPr id="105" name="Google Shape;105;p4">
                <a:extLst>
                  <a:ext uri="{FF2B5EF4-FFF2-40B4-BE49-F238E27FC236}">
                    <a16:creationId xmlns:a16="http://schemas.microsoft.com/office/drawing/2014/main" id="{F2F93889-92D6-A5D8-F3F8-CEC8FB17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21" y="1400622"/>
                <a:ext cx="10427563" cy="4961460"/>
              </a:xfrm>
              <a:prstGeom prst="rect">
                <a:avLst/>
              </a:prstGeom>
              <a:blipFill>
                <a:blip r:embed="rId3"/>
                <a:stretch>
                  <a:fillRect l="-5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38AE7E4-1387-F82F-7663-7F7C73079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16" y="1206068"/>
            <a:ext cx="10661594" cy="2717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0E185-2051-81AA-D5B3-734D17BB0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585" y="4754028"/>
            <a:ext cx="3546720" cy="17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9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4FCD-0A10-3DC9-E0CD-A85A1D78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01EFC2-BFA4-3B34-8B01-D333BE5129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01EFC2-BFA4-3B34-8B01-D333BE512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D988EF-DCAB-7ADE-2261-7B5BDE324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193701"/>
              </p:ext>
            </p:extLst>
          </p:nvPr>
        </p:nvGraphicFramePr>
        <p:xfrm>
          <a:off x="1648105" y="3259614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410969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8057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83664195"/>
                    </a:ext>
                  </a:extLst>
                </a:gridCol>
                <a:gridCol w="802510">
                  <a:extLst>
                    <a:ext uri="{9D8B030D-6E8A-4147-A177-3AD203B41FA5}">
                      <a16:colId xmlns:a16="http://schemas.microsoft.com/office/drawing/2014/main" val="22382652"/>
                    </a:ext>
                  </a:extLst>
                </a:gridCol>
                <a:gridCol w="1906824">
                  <a:extLst>
                    <a:ext uri="{9D8B030D-6E8A-4147-A177-3AD203B41FA5}">
                      <a16:colId xmlns:a16="http://schemas.microsoft.com/office/drawing/2014/main" val="16725563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80729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vbvbn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40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7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84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17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90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B0ADDFC3-BCBC-56EB-74BC-E5B7FC16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1E7DA587-EEE1-D998-51C6-FD59922190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Solution</a:t>
            </a:r>
            <a:endParaRPr lang="en-US" sz="2800" b="1" dirty="0">
              <a:solidFill>
                <a:srgbClr val="D9212B"/>
              </a:solidFill>
            </a:endParaRPr>
          </a:p>
        </p:txBody>
      </p: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C500CB62-81C3-101F-C58F-39C4BCD5C49A}"/>
              </a:ext>
            </a:extLst>
          </p:cNvPr>
          <p:cNvSpPr txBox="1"/>
          <p:nvPr/>
        </p:nvSpPr>
        <p:spPr>
          <a:xfrm>
            <a:off x="909221" y="1319597"/>
            <a:ext cx="10427563" cy="49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9D895-62D3-A3A3-46D7-20147558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10" y="1016755"/>
            <a:ext cx="9742872" cy="52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6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218460" y="2305520"/>
            <a:ext cx="6147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1218460" y="2952344"/>
            <a:ext cx="712617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 variants of Simplex Method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Practicing the question on Simplex Method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Python implementation of Simplex Method variants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259</Words>
  <Application>Microsoft Office PowerPoint</Application>
  <PresentationFormat>Widescreen</PresentationFormat>
  <Paragraphs>63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</vt:lpstr>
      <vt:lpstr>Calibri</vt:lpstr>
      <vt:lpstr>Cambria Math</vt:lpstr>
      <vt:lpstr>Office Theme</vt:lpstr>
      <vt:lpstr>PowerPoint Presentation</vt:lpstr>
      <vt:lpstr>Simplex Method</vt:lpstr>
      <vt:lpstr>Learning Objectives</vt:lpstr>
      <vt:lpstr>Table of Simplex Variants</vt:lpstr>
      <vt:lpstr>Applications</vt:lpstr>
      <vt:lpstr>Simplex Method with several Decision Variables</vt:lpstr>
      <vt:lpstr>PowerPoint Presentation</vt:lpstr>
      <vt:lpstr>Solution</vt:lpstr>
      <vt:lpstr>Session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Ritwik Sinha</cp:lastModifiedBy>
  <cp:revision>11</cp:revision>
  <dcterms:created xsi:type="dcterms:W3CDTF">2024-09-27T05:18:16Z</dcterms:created>
  <dcterms:modified xsi:type="dcterms:W3CDTF">2025-03-22T08:02:57Z</dcterms:modified>
</cp:coreProperties>
</file>