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496" r:id="rId5"/>
    <p:sldId id="497" r:id="rId6"/>
    <p:sldId id="429" r:id="rId7"/>
    <p:sldId id="520" r:id="rId8"/>
    <p:sldId id="518" r:id="rId9"/>
    <p:sldId id="519" r:id="rId10"/>
    <p:sldId id="514" r:id="rId11"/>
    <p:sldId id="507" r:id="rId12"/>
    <p:sldId id="508" r:id="rId13"/>
    <p:sldId id="509" r:id="rId14"/>
    <p:sldId id="510" r:id="rId15"/>
    <p:sldId id="511" r:id="rId16"/>
    <p:sldId id="430" r:id="rId17"/>
    <p:sldId id="512" r:id="rId18"/>
    <p:sldId id="515" r:id="rId19"/>
    <p:sldId id="513" r:id="rId20"/>
    <p:sldId id="516" r:id="rId21"/>
    <p:sldId id="517" r:id="rId22"/>
    <p:sldId id="521" r:id="rId23"/>
    <p:sldId id="522" r:id="rId24"/>
    <p:sldId id="5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60" y="6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758784"/>
            <a:ext cx="7077456" cy="289864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 SCRAPBOOK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5579364"/>
            <a:ext cx="7186676" cy="106273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Purushottam Behera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Batch-16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C2609-FA03-4145-B198-F9C56CFB7CB1}"/>
              </a:ext>
            </a:extLst>
          </p:cNvPr>
          <p:cNvSpPr txBox="1"/>
          <p:nvPr/>
        </p:nvSpPr>
        <p:spPr>
          <a:xfrm>
            <a:off x="3048000" y="435436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TRAINING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18-08-2023 to 25-08-2023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( continued..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9FBC35-957C-4279-A29E-465AA63D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0690"/>
            <a:ext cx="10688273" cy="422877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Table: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sales_data( first_name  TEXT, last_name TEXT, email TEXT, city TEXT, mobile_no BIGINT, pincode INTEGER);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into the table: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VALUES('Alice', 'Johnson', 'alice123@suu.com', 'USA', 9876543210, 345678);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VALUES('Bob', 'Smith', 'bob456@suu.com', 'New York', 8765432109, 456789);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VALUES('Charlie', 'Brown', 'charlie789@suu.com', 'Chicago', 7654321098, 567890);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VALUES('David', 'Williams', 'david234@suu.com', 'Houston', 6543210987, 678901);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VALUES('Eve', 'Miller', 'eve567@suu.com', 'Miami', 5432109876, 789012);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VALUES('Frank', 'Davis', 'frank890@suu.com', 'New York', 4321098765, 890123);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VALUES('Grace', 'Anderson', 'grace345@suu.com', 'Los Angeles', 3210987654, 901234);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VALUES('Hank', 'Martinez', 'hank678@suu.com', 'Miami', 2109876543, 123456);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VALUES('Ivy', 'Johnson', 'ivy901@suu.com', 'New York', 1098765432, 234567);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sales_data VALUES('Jack', 'Brown', 'jack234@suu.com', 'USA', 9876543210, 345678);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27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( continued..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9FBC35-957C-4279-A29E-465AA63D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691"/>
            <a:ext cx="10515600" cy="4105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fetching and manipulation: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last_name, city FROM sales_data WHERE city IN (‘USA’, ‘India');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 FROM sales_data WHERE first_name LIKE 'Bob’;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last_name, city FROM sales_data WHERE city=‘USA' OR city=‘India’;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last_name, pincode FROM sales_data WHERE pincode BETWEEN 300000 AND 500000;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product_name FROM sales_data WHERE sales_amount &gt; 5000 GROUP BY product_name HAVING total_sales &gt; 10 ORDER BY total_sales DESC;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customer SET address='221B, Baker Street' WHERE customer_id =123;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customer WHERE customer_id=123;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 FROM sales_data WHERE sales_order_id=(SELECT MIN(sales_order_id) from sales_data);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first_name, last_name FROM sales_data WHERE customer_id in (SELECT customer_id from sales_data WHERE city='USA’);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4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Software Testing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A5049-06E7-4D71-86EA-9840F727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testing in software?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Bugs, defects and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testing fits in SDLC ?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can be done in any stage i.e., right from requirements to maintenance.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software testing: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computer system dependency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defect free software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variations from specification or expectation</a:t>
            </a:r>
          </a:p>
        </p:txBody>
      </p:sp>
    </p:spTree>
    <p:extLst>
      <p:ext uri="{BB962C8B-B14F-4D97-AF65-F5344CB8AC3E}">
        <p14:creationId xmlns:p14="http://schemas.microsoft.com/office/powerpoint/2010/main" val="17686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A5049-06E7-4D71-86EA-9840F727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( Software Test Life Cycle ) – stages in testing of software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phases in different: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strategy –&gt; Test Plan -&gt; Test Design -&gt; Test Environment -&gt; Test Execution -&gt; Defect Reporting -&gt; Test Closure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based on phases: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Strategy Document -&gt; Test Plan -&gt; Test Scripts -&gt; Test Environment -&gt; Defect Reports -&gt; Test Metrics and Closure Memo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Triangle: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test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8989" y="6310312"/>
            <a:ext cx="2655815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A5049-06E7-4D71-86EA-9840F72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077"/>
            <a:ext cx="10515600" cy="4105656"/>
          </a:xfrm>
        </p:spPr>
        <p:txBody>
          <a:bodyPr numCol="2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testing a small piece that can be logically isolated in a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tools – Junit, Mockito, Emma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are identified early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modules becomes easy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design and documentation simple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using Juint: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case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@Test, Setup, TearDown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and look for errors, exceptions, and isolations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32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93891C-A0B1-42B4-B936-FE573AF7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97218"/>
            <a:ext cx="10515600" cy="4459132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 – automation tool that helps to automate build, test and deployment pipeline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create and run a workflow that can build, test and deploy code on push, pull or issue event on 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GitHub Actions: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 – configurable automated process that run one or more jobs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– activity in a repo that triggers a workflow run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– A set of step that execute certain commands or script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– custom application that performs a complex but repeated task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Runners – A server that runs the workflow on trigger event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provides Ubuntu Linux, Microsoft Windows , and MacOS runners to run workflow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EE7B0-655B-4308-B0F8-E0A2E9E1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49" y="3252831"/>
            <a:ext cx="4399186" cy="23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ED966-9AE8-4424-BCEC-B0FA605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5" y="1879127"/>
            <a:ext cx="4872289" cy="4576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8EA76-AA58-4D14-89E5-1E195ECA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14139"/>
            <a:ext cx="4306349" cy="2095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40587-07EA-48F9-8461-9AECC6D527CA}"/>
              </a:ext>
            </a:extLst>
          </p:cNvPr>
          <p:cNvSpPr txBox="1"/>
          <p:nvPr/>
        </p:nvSpPr>
        <p:spPr>
          <a:xfrm>
            <a:off x="6095999" y="4433198"/>
            <a:ext cx="5019414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above code using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(Manual Testing).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tested it using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(Automated testing).</a:t>
            </a:r>
          </a:p>
        </p:txBody>
      </p:sp>
    </p:spTree>
    <p:extLst>
      <p:ext uri="{BB962C8B-B14F-4D97-AF65-F5344CB8AC3E}">
        <p14:creationId xmlns:p14="http://schemas.microsoft.com/office/powerpoint/2010/main" val="400262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9989C-37B8-4F1E-B34C-3CA50A3E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7"/>
          <a:stretch/>
        </p:blipFill>
        <p:spPr>
          <a:xfrm>
            <a:off x="1275094" y="2420613"/>
            <a:ext cx="9501604" cy="348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0571B6-AC1C-4C07-AE10-5189F9BD9B85}"/>
              </a:ext>
            </a:extLst>
          </p:cNvPr>
          <p:cNvSpPr txBox="1"/>
          <p:nvPr/>
        </p:nvSpPr>
        <p:spPr>
          <a:xfrm>
            <a:off x="1019048" y="1781415"/>
            <a:ext cx="1015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Github Action: Implemented workflow that runs on push / pull activity on shell-demo repo</a:t>
            </a:r>
          </a:p>
        </p:txBody>
      </p:sp>
    </p:spTree>
    <p:extLst>
      <p:ext uri="{BB962C8B-B14F-4D97-AF65-F5344CB8AC3E}">
        <p14:creationId xmlns:p14="http://schemas.microsoft.com/office/powerpoint/2010/main" val="194948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Day-6 ( Cloud computing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93891C-A0B1-42B4-B936-FE573AF7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numCol="2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refers to internet-based development and services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pool of configurable computing resources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demand network access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Provisioned by the service provider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Cloud computing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software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security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 SaaS 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 PaaS 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 IaaS )</a:t>
            </a:r>
          </a:p>
        </p:txBody>
      </p:sp>
    </p:spTree>
    <p:extLst>
      <p:ext uri="{BB962C8B-B14F-4D97-AF65-F5344CB8AC3E}">
        <p14:creationId xmlns:p14="http://schemas.microsoft.com/office/powerpoint/2010/main" val="351011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Day-6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1F203-D242-490A-8814-03D11957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61" y="2820132"/>
            <a:ext cx="10297908" cy="2406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2FCAC-597A-44C4-95EC-DD8A9D13065C}"/>
              </a:ext>
            </a:extLst>
          </p:cNvPr>
          <p:cNvSpPr txBox="1"/>
          <p:nvPr/>
        </p:nvSpPr>
        <p:spPr>
          <a:xfrm flipH="1">
            <a:off x="1027227" y="1993800"/>
            <a:ext cx="843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Hands-on: Create a Virtual Machine in Azure</a:t>
            </a:r>
          </a:p>
        </p:txBody>
      </p:sp>
    </p:spTree>
    <p:extLst>
      <p:ext uri="{BB962C8B-B14F-4D97-AF65-F5344CB8AC3E}">
        <p14:creationId xmlns:p14="http://schemas.microsoft.com/office/powerpoint/2010/main" val="24501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week-1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67410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Day-6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3EBC8-CD2A-4CB9-B9B5-A24F8744210C}"/>
              </a:ext>
            </a:extLst>
          </p:cNvPr>
          <p:cNvSpPr txBox="1"/>
          <p:nvPr/>
        </p:nvSpPr>
        <p:spPr>
          <a:xfrm>
            <a:off x="981510" y="2064526"/>
            <a:ext cx="4253219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connected the VM through putty using the public IP address over SSH using a private key.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created a storage account to store a static html page and accessed it through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by the Azure.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Lastly, implemented Azure web app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delploy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dynamic web page.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F250B-1F1C-4F4C-A473-D2A68E2B3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"/>
          <a:stretch/>
        </p:blipFill>
        <p:spPr>
          <a:xfrm>
            <a:off x="5466716" y="2130804"/>
            <a:ext cx="5816980" cy="34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2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(Introduction to business analysis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023108"/>
          </a:xfrm>
        </p:spPr>
        <p:txBody>
          <a:bodyPr numCol="2">
            <a:normAutofit fontScale="85000" lnSpcReduction="2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 and the role of business of analysis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CTO -&gt; PMs (Product Managers)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(Project Owner)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	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 (Quality Assurance)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 (Business Analyst)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Designers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/ Infrastructure engineer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 does the following work: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business needs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analyses requirement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the requirement (BRD, SRC, FSD)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Model ( Software Development Lifecycle ) </a:t>
            </a:r>
          </a:p>
          <a:p>
            <a:pPr marL="457200" lvl="1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-&gt; Define requirements -&gt; Design -&gt; Coding-&gt; Testing -&gt; Deployment -&gt; Maintenance</a:t>
            </a:r>
          </a:p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024"/>
            <a:ext cx="10515600" cy="4218320"/>
          </a:xfrm>
        </p:spPr>
        <p:txBody>
          <a:bodyPr numCol="2">
            <a:normAutofit fontScale="70000" lnSpcReduction="20000"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( Functional and Non-functional )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Elicitation: Bridging the gap between idea and requirement through meetings, interviews, questionnaires, brainstorming, and prototyping sessions.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Management: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 Methos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Modelling: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Scenario-based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Class-based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Data-based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Traceability: To ensure business is tied to actual requirements and each requirement is tied to deliverable. i.e., Business goals -&gt; detailed requirements -&gt; test scripts - &gt; system component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 Agile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(Agile methodology)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03988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principle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Manifesto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in Agile – Sprint Planning, Daily Scrum meeting, Retrospective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Agile – Product owner , Scrum Master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in Agile: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of Done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story, Epic, Task in Azure DevOps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point estimation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Board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 and Sprint Backlog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work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BurnUp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BurnDown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chart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things in VSTS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Day-3 ( DevOps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93891C-A0B1-42B4-B936-FE573AF7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DevOps – Methodology to help develop application collaboratively between developers and operation people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– Continuous development, Continuous integration, Continuous testing, Continuous deployment, Continuous monitoring, Continuous feedback, Continuous operations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 Jira, Slack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Build: docker, terraform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SCM: Github, Gitlab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&amp; CD: Jenkins, Aws,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snyk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poingdom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dynatrace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Stages -  Development, Quality Assurance, IT Operations</a:t>
            </a:r>
          </a:p>
        </p:txBody>
      </p:sp>
    </p:spTree>
    <p:extLst>
      <p:ext uri="{BB962C8B-B14F-4D97-AF65-F5344CB8AC3E}">
        <p14:creationId xmlns:p14="http://schemas.microsoft.com/office/powerpoint/2010/main" val="33859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( Database Management System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673096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Data and types of data: structured, semi-structured, unstructured.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stored in following ways: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( json, xml, blob, optimized formats: parquet 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its types ( relational, non-relational )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databases: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databases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  <a:r>
              <a:rPr lang="en-US" sz="2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0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( continued..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70070"/>
            <a:ext cx="10515600" cy="410565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Concepts (Table, Field, Record, Column, NULL, Constraints 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Constants (NOT NULL, DEFAULT, UNIQUE, PRIMARY key, FOREIGN key, CHECK, INDEX)</a:t>
            </a:r>
          </a:p>
          <a:p>
            <a:pPr lvl="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Normalization : separate each entity into its own table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CREATE, ALTER, DROP, RENAME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– GRANT, DENY, REVOKE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INSERT, UPDATE, DELETE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– SELECT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– COMMIT, ROLLBACK, SAVEPOINT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database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5D47AF80-EFD8-4CA1-81B7-C1DF55503B42}"/>
              </a:ext>
            </a:extLst>
          </p:cNvPr>
          <p:cNvSpPr txBox="1">
            <a:spLocks/>
          </p:cNvSpPr>
          <p:nvPr/>
        </p:nvSpPr>
        <p:spPr>
          <a:xfrm>
            <a:off x="6983325" y="2841771"/>
            <a:ext cx="5208675" cy="2646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and concepts used: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INSERT, WHERE GROUP BY, HAVING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and its different types: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JOIN, RIGHT JOIN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9800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A49B05-820E-4F16-BCC1-12B2E13002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D9EFA-E074-4C2F-8F25-BF862B8AB6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A595FF-F2D2-434C-A89B-B6A4364C4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0</TotalTime>
  <Words>1598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The Hand Black</vt:lpstr>
      <vt:lpstr>The Serif Hand Black</vt:lpstr>
      <vt:lpstr>Times New Roman</vt:lpstr>
      <vt:lpstr>SketchyVTI</vt:lpstr>
      <vt:lpstr>JOURNEY SCRAPBOOK</vt:lpstr>
      <vt:lpstr>Agenda week-1</vt:lpstr>
      <vt:lpstr>Day – 1 (Introduction to business analysis )</vt:lpstr>
      <vt:lpstr>Day – 1 ( Continued… )</vt:lpstr>
      <vt:lpstr>Day – 2 (Agile methodology)</vt:lpstr>
      <vt:lpstr>Day – 2 ( continued… )</vt:lpstr>
      <vt:lpstr>Day-3 ( DevOps )</vt:lpstr>
      <vt:lpstr>Day – 4 ( Database Management System )</vt:lpstr>
      <vt:lpstr>Day – 4 ( continued.. )</vt:lpstr>
      <vt:lpstr>Day – 4 ( continued.. )</vt:lpstr>
      <vt:lpstr>Day – 4 ( continued.. )</vt:lpstr>
      <vt:lpstr>Day-5 ( Software Testing )</vt:lpstr>
      <vt:lpstr>Day-5 ( continued…)</vt:lpstr>
      <vt:lpstr>Day-5 ( continued…)</vt:lpstr>
      <vt:lpstr>Day-5 ( Continued… )</vt:lpstr>
      <vt:lpstr>Day-5 ( continued…)</vt:lpstr>
      <vt:lpstr>Day-5 ( Continued… )</vt:lpstr>
      <vt:lpstr>Day-6 ( Cloud computing )</vt:lpstr>
      <vt:lpstr>Day-6 ( Continued… )</vt:lpstr>
      <vt:lpstr>Day-6 ( Continued… 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2023-08-25T03:37:01Z</dcterms:created>
  <dcterms:modified xsi:type="dcterms:W3CDTF">2023-08-26T16:26:14Z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2023-08-25T03:46:44Z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6df6a8cb-b582-4951-a238-2337b377e16f</vt:lpwstr>
  </property>
  <property fmtid="{D5CDD505-2E9C-101B-9397-08002B2CF9AE}" pid="9" name="MSIP_Label_d0cb1e24-a0e2-4a4c-9340-733297c9cd7c_ContentBits">
    <vt:lpwstr>0</vt:lpwstr>
  </property>
</Properties>
</file>