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0" r:id="rId4"/>
  </p:sldMasterIdLst>
  <p:notesMasterIdLst>
    <p:notesMasterId r:id="rId22"/>
  </p:notesMasterIdLst>
  <p:handoutMasterIdLst>
    <p:handoutMasterId r:id="rId23"/>
  </p:handoutMasterIdLst>
  <p:sldIdLst>
    <p:sldId id="496" r:id="rId5"/>
    <p:sldId id="497" r:id="rId6"/>
    <p:sldId id="429" r:id="rId7"/>
    <p:sldId id="520" r:id="rId8"/>
    <p:sldId id="519" r:id="rId9"/>
    <p:sldId id="521" r:id="rId10"/>
    <p:sldId id="522" r:id="rId11"/>
    <p:sldId id="514" r:id="rId12"/>
    <p:sldId id="523" r:id="rId13"/>
    <p:sldId id="511" r:id="rId14"/>
    <p:sldId id="430" r:id="rId15"/>
    <p:sldId id="524" r:id="rId16"/>
    <p:sldId id="525" r:id="rId17"/>
    <p:sldId id="526" r:id="rId18"/>
    <p:sldId id="512" r:id="rId19"/>
    <p:sldId id="513" r:id="rId20"/>
    <p:sldId id="5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52" y="64"/>
      </p:cViewPr>
      <p:guideLst>
        <p:guide orient="horz" pos="19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A6C86A-E696-4915-84A9-365D51368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FA275-E5BD-42D5-86C3-D4A66EF382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D676F-4DB5-46B8-8F00-05DB67D5471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8037F-BC33-4B71-9390-1FCCB44C83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A39EB-596B-48AB-BC3E-069215B769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FD5B-C328-43D8-A4C7-929BECA315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01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E5AB-3192-4552-A220-BA06EA9D867F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0E63-0F6A-47B0-8BD1-6E95B004C8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33" descr="Tag=AccentColor&#10;Flavor=Light&#10;Target=Fill">
            <a:extLst>
              <a:ext uri="{FF2B5EF4-FFF2-40B4-BE49-F238E27FC236}">
                <a16:creationId xmlns:a16="http://schemas.microsoft.com/office/drawing/2014/main" id="{A4E7DAC5-621F-40E6-ACD2-590570CC84F8}"/>
              </a:ext>
            </a:extLst>
          </p:cNvPr>
          <p:cNvSpPr>
            <a:spLocks noChangeAspect="1"/>
          </p:cNvSpPr>
          <p:nvPr userDrawn="1"/>
        </p:nvSpPr>
        <p:spPr>
          <a:xfrm>
            <a:off x="1318417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0" y="960120"/>
            <a:ext cx="7077456" cy="2898648"/>
          </a:xfrm>
        </p:spPr>
        <p:txBody>
          <a:bodyPr anchor="b">
            <a:noAutofit/>
          </a:bodyPr>
          <a:lstStyle>
            <a:lvl1pPr algn="ctr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472" y="4535424"/>
            <a:ext cx="6931152" cy="94183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1B7A5D-C918-4744-A5FA-75C904B3B8D4}"/>
              </a:ext>
            </a:extLst>
          </p:cNvPr>
          <p:cNvSpPr/>
          <p:nvPr userDrawn="1"/>
        </p:nvSpPr>
        <p:spPr>
          <a:xfrm>
            <a:off x="3974206" y="411333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578608"/>
            <a:ext cx="5157787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17842"/>
            <a:ext cx="5157787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578608"/>
            <a:ext cx="5183188" cy="82391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17842"/>
            <a:ext cx="5183188" cy="257264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0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9224" y="2578608"/>
            <a:ext cx="3200400" cy="71124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24" y="3339547"/>
            <a:ext cx="3200400" cy="290063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884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 descr="Tag=AccentColor&#10;Flavor=Light&#10;Target=FillAndLine">
            <a:extLst>
              <a:ext uri="{FF2B5EF4-FFF2-40B4-BE49-F238E27FC236}">
                <a16:creationId xmlns:a16="http://schemas.microsoft.com/office/drawing/2014/main" id="{5A11B4AA-D861-4DDC-9A8A-7036C40D909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2AA5FD4-D71A-436D-B50A-847980623C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39328" y="2578608"/>
            <a:ext cx="3200400" cy="713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41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8877DB-362B-4B53-84A8-D53090240F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39328" y="3339548"/>
            <a:ext cx="3200400" cy="285094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600"/>
            </a:lvl4pPr>
            <a:lvl5pPr>
              <a:lnSpc>
                <a:spcPct val="9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5429EAB-EC88-4283-9CAC-5C4336D68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63901" y="-1"/>
            <a:ext cx="3928091" cy="4143506"/>
          </a:xfrm>
          <a:custGeom>
            <a:avLst/>
            <a:gdLst>
              <a:gd name="connsiteX0" fmla="*/ 23605 w 3928091"/>
              <a:gd name="connsiteY0" fmla="*/ 0 h 4143506"/>
              <a:gd name="connsiteX1" fmla="*/ 3928091 w 3928091"/>
              <a:gd name="connsiteY1" fmla="*/ 0 h 4143506"/>
              <a:gd name="connsiteX2" fmla="*/ 3928091 w 3928091"/>
              <a:gd name="connsiteY2" fmla="*/ 4125656 h 4143506"/>
              <a:gd name="connsiteX3" fmla="*/ 3780617 w 3928091"/>
              <a:gd name="connsiteY3" fmla="*/ 4131078 h 4143506"/>
              <a:gd name="connsiteX4" fmla="*/ 3281801 w 3928091"/>
              <a:gd name="connsiteY4" fmla="*/ 4125634 h 4143506"/>
              <a:gd name="connsiteX5" fmla="*/ 2622887 w 3928091"/>
              <a:gd name="connsiteY5" fmla="*/ 4130456 h 4143506"/>
              <a:gd name="connsiteX6" fmla="*/ 2169916 w 3928091"/>
              <a:gd name="connsiteY6" fmla="*/ 4111570 h 4143506"/>
              <a:gd name="connsiteX7" fmla="*/ 1705097 w 3928091"/>
              <a:gd name="connsiteY7" fmla="*/ 4140234 h 4143506"/>
              <a:gd name="connsiteX8" fmla="*/ 1364801 w 3928091"/>
              <a:gd name="connsiteY8" fmla="*/ 4124429 h 4143506"/>
              <a:gd name="connsiteX9" fmla="*/ 1123316 w 3928091"/>
              <a:gd name="connsiteY9" fmla="*/ 4121750 h 4143506"/>
              <a:gd name="connsiteX10" fmla="*/ 688243 w 3928091"/>
              <a:gd name="connsiteY10" fmla="*/ 4130323 h 4143506"/>
              <a:gd name="connsiteX11" fmla="*/ 298918 w 3928091"/>
              <a:gd name="connsiteY11" fmla="*/ 4118266 h 4143506"/>
              <a:gd name="connsiteX12" fmla="*/ 105785 w 3928091"/>
              <a:gd name="connsiteY12" fmla="*/ 4130037 h 4143506"/>
              <a:gd name="connsiteX13" fmla="*/ 15503 w 3928091"/>
              <a:gd name="connsiteY13" fmla="*/ 4130462 h 4143506"/>
              <a:gd name="connsiteX14" fmla="*/ 14458 w 3928091"/>
              <a:gd name="connsiteY14" fmla="*/ 4122289 h 4143506"/>
              <a:gd name="connsiteX15" fmla="*/ 346 w 3928091"/>
              <a:gd name="connsiteY15" fmla="*/ 3882149 h 4143506"/>
              <a:gd name="connsiteX16" fmla="*/ 27583 w 3928091"/>
              <a:gd name="connsiteY16" fmla="*/ 3294816 h 4143506"/>
              <a:gd name="connsiteX17" fmla="*/ 21797 w 3928091"/>
              <a:gd name="connsiteY17" fmla="*/ 3078932 h 4143506"/>
              <a:gd name="connsiteX18" fmla="*/ 30264 w 3928091"/>
              <a:gd name="connsiteY18" fmla="*/ 2835999 h 4143506"/>
              <a:gd name="connsiteX19" fmla="*/ 33510 w 3928091"/>
              <a:gd name="connsiteY19" fmla="*/ 2550270 h 4143506"/>
              <a:gd name="connsiteX20" fmla="*/ 9096 w 3928091"/>
              <a:gd name="connsiteY20" fmla="*/ 1764959 h 4143506"/>
              <a:gd name="connsiteX21" fmla="*/ 30406 w 3928091"/>
              <a:gd name="connsiteY21" fmla="*/ 1598729 h 4143506"/>
              <a:gd name="connsiteX22" fmla="*/ 20244 w 3928091"/>
              <a:gd name="connsiteY22" fmla="*/ 1114767 h 4143506"/>
              <a:gd name="connsiteX23" fmla="*/ 26736 w 3928091"/>
              <a:gd name="connsiteY23" fmla="*/ 579120 h 4143506"/>
              <a:gd name="connsiteX24" fmla="*/ 38237 w 3928091"/>
              <a:gd name="connsiteY24" fmla="*/ 288533 h 414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28091" h="4143506">
                <a:moveTo>
                  <a:pt x="23605" y="0"/>
                </a:moveTo>
                <a:lnTo>
                  <a:pt x="3928091" y="0"/>
                </a:lnTo>
                <a:lnTo>
                  <a:pt x="3928091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5853130-EDA3-41D2-A3D5-E39613A79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81029" y="4328340"/>
            <a:ext cx="3910962" cy="2529660"/>
          </a:xfrm>
          <a:custGeom>
            <a:avLst/>
            <a:gdLst>
              <a:gd name="connsiteX0" fmla="*/ 842684 w 3910962"/>
              <a:gd name="connsiteY0" fmla="*/ 662 h 2529660"/>
              <a:gd name="connsiteX1" fmla="*/ 1140350 w 3910962"/>
              <a:gd name="connsiteY1" fmla="*/ 3173 h 2529660"/>
              <a:gd name="connsiteX2" fmla="*/ 1350451 w 3910962"/>
              <a:gd name="connsiteY2" fmla="*/ 29025 h 2529660"/>
              <a:gd name="connsiteX3" fmla="*/ 1903495 w 3910962"/>
              <a:gd name="connsiteY3" fmla="*/ 18310 h 2529660"/>
              <a:gd name="connsiteX4" fmla="*/ 2649374 w 3910962"/>
              <a:gd name="connsiteY4" fmla="*/ 22730 h 2529660"/>
              <a:gd name="connsiteX5" fmla="*/ 3310304 w 3910962"/>
              <a:gd name="connsiteY5" fmla="*/ 10808 h 2529660"/>
              <a:gd name="connsiteX6" fmla="*/ 3684881 w 3910962"/>
              <a:gd name="connsiteY6" fmla="*/ 10808 h 2529660"/>
              <a:gd name="connsiteX7" fmla="*/ 3887420 w 3910962"/>
              <a:gd name="connsiteY7" fmla="*/ 15630 h 2529660"/>
              <a:gd name="connsiteX8" fmla="*/ 3910962 w 3910962"/>
              <a:gd name="connsiteY8" fmla="*/ 11105 h 2529660"/>
              <a:gd name="connsiteX9" fmla="*/ 3910962 w 3910962"/>
              <a:gd name="connsiteY9" fmla="*/ 2529660 h 2529660"/>
              <a:gd name="connsiteX10" fmla="*/ 6242 w 3910962"/>
              <a:gd name="connsiteY10" fmla="*/ 2529660 h 2529660"/>
              <a:gd name="connsiteX11" fmla="*/ 25280 w 3910962"/>
              <a:gd name="connsiteY11" fmla="*/ 2158134 h 2529660"/>
              <a:gd name="connsiteX12" fmla="*/ 11167 w 3910962"/>
              <a:gd name="connsiteY12" fmla="*/ 1427303 h 2529660"/>
              <a:gd name="connsiteX13" fmla="*/ 3970 w 3910962"/>
              <a:gd name="connsiteY13" fmla="*/ 934453 h 2529660"/>
              <a:gd name="connsiteX14" fmla="*/ 5805 w 3910962"/>
              <a:gd name="connsiteY14" fmla="*/ 380010 h 2529660"/>
              <a:gd name="connsiteX15" fmla="*/ 18506 w 3910962"/>
              <a:gd name="connsiteY15" fmla="*/ 139744 h 2529660"/>
              <a:gd name="connsiteX16" fmla="*/ 19072 w 3910962"/>
              <a:gd name="connsiteY16" fmla="*/ 23791 h 2529660"/>
              <a:gd name="connsiteX17" fmla="*/ 67093 w 3910962"/>
              <a:gd name="connsiteY17" fmla="*/ 27133 h 2529660"/>
              <a:gd name="connsiteX18" fmla="*/ 545085 w 3910962"/>
              <a:gd name="connsiteY18" fmla="*/ 11612 h 2529660"/>
              <a:gd name="connsiteX19" fmla="*/ 842684 w 3910962"/>
              <a:gd name="connsiteY19" fmla="*/ 662 h 25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10962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62" y="11105"/>
                </a:lnTo>
                <a:lnTo>
                  <a:pt x="3910962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A9F270A-23C2-4A09-BC7C-5CB160B890C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21992" y="3792430"/>
            <a:ext cx="3041329" cy="3065569"/>
          </a:xfrm>
          <a:custGeom>
            <a:avLst/>
            <a:gdLst>
              <a:gd name="connsiteX0" fmla="*/ 2750933 w 3041329"/>
              <a:gd name="connsiteY0" fmla="*/ 0 h 3065569"/>
              <a:gd name="connsiteX1" fmla="*/ 3041329 w 3041329"/>
              <a:gd name="connsiteY1" fmla="*/ 10946 h 3065569"/>
              <a:gd name="connsiteX2" fmla="*/ 3041329 w 3041329"/>
              <a:gd name="connsiteY2" fmla="*/ 175882 h 3065569"/>
              <a:gd name="connsiteX3" fmla="*/ 3034394 w 3041329"/>
              <a:gd name="connsiteY3" fmla="*/ 266109 h 3065569"/>
              <a:gd name="connsiteX4" fmla="*/ 3037217 w 3041329"/>
              <a:gd name="connsiteY4" fmla="*/ 802010 h 3065569"/>
              <a:gd name="connsiteX5" fmla="*/ 3025363 w 3041329"/>
              <a:gd name="connsiteY5" fmla="*/ 1170283 h 3065569"/>
              <a:gd name="connsiteX6" fmla="*/ 3020000 w 3041329"/>
              <a:gd name="connsiteY6" fmla="*/ 1316450 h 3065569"/>
              <a:gd name="connsiteX7" fmla="*/ 3014637 w 3041329"/>
              <a:gd name="connsiteY7" fmla="*/ 1344641 h 3065569"/>
              <a:gd name="connsiteX8" fmla="*/ 3014637 w 3041329"/>
              <a:gd name="connsiteY8" fmla="*/ 1357340 h 3065569"/>
              <a:gd name="connsiteX9" fmla="*/ 3021693 w 3041329"/>
              <a:gd name="connsiteY9" fmla="*/ 1384898 h 3065569"/>
              <a:gd name="connsiteX10" fmla="*/ 3029173 w 3041329"/>
              <a:gd name="connsiteY10" fmla="*/ 1911401 h 3065569"/>
              <a:gd name="connsiteX11" fmla="*/ 3039899 w 3041329"/>
              <a:gd name="connsiteY11" fmla="*/ 2395617 h 3065569"/>
              <a:gd name="connsiteX12" fmla="*/ 3041329 w 3041329"/>
              <a:gd name="connsiteY12" fmla="*/ 2446475 h 3065569"/>
              <a:gd name="connsiteX13" fmla="*/ 3041329 w 3041329"/>
              <a:gd name="connsiteY13" fmla="*/ 2649259 h 3065569"/>
              <a:gd name="connsiteX14" fmla="*/ 3040516 w 3041329"/>
              <a:gd name="connsiteY14" fmla="*/ 2683378 h 3065569"/>
              <a:gd name="connsiteX15" fmla="*/ 3029596 w 3041329"/>
              <a:gd name="connsiteY15" fmla="*/ 2971138 h 3065569"/>
              <a:gd name="connsiteX16" fmla="*/ 3031678 w 3041329"/>
              <a:gd name="connsiteY16" fmla="*/ 3022824 h 3065569"/>
              <a:gd name="connsiteX17" fmla="*/ 3034625 w 3041329"/>
              <a:gd name="connsiteY17" fmla="*/ 3065569 h 3065569"/>
              <a:gd name="connsiteX18" fmla="*/ 24938 w 3041329"/>
              <a:gd name="connsiteY18" fmla="*/ 3065569 h 3065569"/>
              <a:gd name="connsiteX19" fmla="*/ 25911 w 3041329"/>
              <a:gd name="connsiteY19" fmla="*/ 3001918 h 3065569"/>
              <a:gd name="connsiteX20" fmla="*/ 38276 w 3041329"/>
              <a:gd name="connsiteY20" fmla="*/ 2918677 h 3065569"/>
              <a:gd name="connsiteX21" fmla="*/ 28835 w 3041329"/>
              <a:gd name="connsiteY21" fmla="*/ 2491295 h 3065569"/>
              <a:gd name="connsiteX22" fmla="*/ 21053 w 3041329"/>
              <a:gd name="connsiteY22" fmla="*/ 2094786 h 3065569"/>
              <a:gd name="connsiteX23" fmla="*/ 16716 w 3041329"/>
              <a:gd name="connsiteY23" fmla="*/ 1719456 h 3065569"/>
              <a:gd name="connsiteX24" fmla="*/ 3192 w 3041329"/>
              <a:gd name="connsiteY24" fmla="*/ 1622752 h 3065569"/>
              <a:gd name="connsiteX25" fmla="*/ 24242 w 3041329"/>
              <a:gd name="connsiteY25" fmla="*/ 1269110 h 3065569"/>
              <a:gd name="connsiteX26" fmla="*/ 24242 w 3041329"/>
              <a:gd name="connsiteY26" fmla="*/ 1044447 h 3065569"/>
              <a:gd name="connsiteX27" fmla="*/ 13654 w 3041329"/>
              <a:gd name="connsiteY27" fmla="*/ 884594 h 3065569"/>
              <a:gd name="connsiteX28" fmla="*/ 23477 w 3041329"/>
              <a:gd name="connsiteY28" fmla="*/ 597929 h 3065569"/>
              <a:gd name="connsiteX29" fmla="*/ 26284 w 3041329"/>
              <a:gd name="connsiteY29" fmla="*/ 408605 h 3065569"/>
              <a:gd name="connsiteX30" fmla="*/ 33300 w 3041329"/>
              <a:gd name="connsiteY30" fmla="*/ 153452 h 3065569"/>
              <a:gd name="connsiteX31" fmla="*/ 16058 w 3041329"/>
              <a:gd name="connsiteY31" fmla="*/ 52511 h 3065569"/>
              <a:gd name="connsiteX32" fmla="*/ 13611 w 3041329"/>
              <a:gd name="connsiteY32" fmla="*/ 10473 h 3065569"/>
              <a:gd name="connsiteX33" fmla="*/ 222689 w 3041329"/>
              <a:gd name="connsiteY33" fmla="*/ 5194 h 3065569"/>
              <a:gd name="connsiteX34" fmla="*/ 988364 w 3041329"/>
              <a:gd name="connsiteY34" fmla="*/ 17002 h 3065569"/>
              <a:gd name="connsiteX35" fmla="*/ 1316477 w 3041329"/>
              <a:gd name="connsiteY35" fmla="*/ 7977 h 3065569"/>
              <a:gd name="connsiteX36" fmla="*/ 1738973 w 3041329"/>
              <a:gd name="connsiteY36" fmla="*/ 11247 h 3065569"/>
              <a:gd name="connsiteX37" fmla="*/ 2438148 w 3041329"/>
              <a:gd name="connsiteY37" fmla="*/ 11247 h 3065569"/>
              <a:gd name="connsiteX38" fmla="*/ 2750933 w 3041329"/>
              <a:gd name="connsiteY38" fmla="*/ 0 h 3065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1329" h="3065569">
                <a:moveTo>
                  <a:pt x="2750933" y="0"/>
                </a:moveTo>
                <a:lnTo>
                  <a:pt x="3041329" y="10946"/>
                </a:lnTo>
                <a:lnTo>
                  <a:pt x="3041329" y="175882"/>
                </a:lnTo>
                <a:lnTo>
                  <a:pt x="3034394" y="266109"/>
                </a:ln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lnTo>
                  <a:pt x="3041329" y="2446475"/>
                </a:lnTo>
                <a:lnTo>
                  <a:pt x="3041329" y="2649259"/>
                </a:lnTo>
                <a:lnTo>
                  <a:pt x="3040516" y="2683378"/>
                </a:lnTo>
                <a:cubicBezTo>
                  <a:pt x="3036759" y="2779288"/>
                  <a:pt x="3031078" y="2875197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69"/>
                </a:lnTo>
                <a:lnTo>
                  <a:pt x="24938" y="3065569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E3DF8F2-18BB-45CB-8A9F-A6F8DED4CE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27598" y="0"/>
            <a:ext cx="3035794" cy="3597039"/>
          </a:xfrm>
          <a:custGeom>
            <a:avLst/>
            <a:gdLst>
              <a:gd name="connsiteX0" fmla="*/ 19840 w 3035794"/>
              <a:gd name="connsiteY0" fmla="*/ 0 h 3597039"/>
              <a:gd name="connsiteX1" fmla="*/ 3028263 w 3035794"/>
              <a:gd name="connsiteY1" fmla="*/ 0 h 3597039"/>
              <a:gd name="connsiteX2" fmla="*/ 3024697 w 3035794"/>
              <a:gd name="connsiteY2" fmla="*/ 140686 h 3597039"/>
              <a:gd name="connsiteX3" fmla="*/ 3035552 w 3035794"/>
              <a:gd name="connsiteY3" fmla="*/ 655695 h 3597039"/>
              <a:gd name="connsiteX4" fmla="*/ 3017206 w 3035794"/>
              <a:gd name="connsiteY4" fmla="*/ 941424 h 3597039"/>
              <a:gd name="connsiteX5" fmla="*/ 3027314 w 3035794"/>
              <a:gd name="connsiteY5" fmla="*/ 1375590 h 3597039"/>
              <a:gd name="connsiteX6" fmla="*/ 3035723 w 3035794"/>
              <a:gd name="connsiteY6" fmla="*/ 1661758 h 3597039"/>
              <a:gd name="connsiteX7" fmla="*/ 3035723 w 3035794"/>
              <a:gd name="connsiteY7" fmla="*/ 2108768 h 3597039"/>
              <a:gd name="connsiteX8" fmla="*/ 3024686 w 3035794"/>
              <a:gd name="connsiteY8" fmla="*/ 2232285 h 3597039"/>
              <a:gd name="connsiteX9" fmla="*/ 3025391 w 3035794"/>
              <a:gd name="connsiteY9" fmla="*/ 2548746 h 3597039"/>
              <a:gd name="connsiteX10" fmla="*/ 3024544 w 3035794"/>
              <a:gd name="connsiteY10" fmla="*/ 2932131 h 3597039"/>
              <a:gd name="connsiteX11" fmla="*/ 3029484 w 3035794"/>
              <a:gd name="connsiteY11" fmla="*/ 3206050 h 3597039"/>
              <a:gd name="connsiteX12" fmla="*/ 3029484 w 3035794"/>
              <a:gd name="connsiteY12" fmla="*/ 3492287 h 3597039"/>
              <a:gd name="connsiteX13" fmla="*/ 3026528 w 3035794"/>
              <a:gd name="connsiteY13" fmla="*/ 3584038 h 3597039"/>
              <a:gd name="connsiteX14" fmla="*/ 2536033 w 3035794"/>
              <a:gd name="connsiteY14" fmla="*/ 3578457 h 3597039"/>
              <a:gd name="connsiteX15" fmla="*/ 2062105 w 3035794"/>
              <a:gd name="connsiteY15" fmla="*/ 3578457 h 3597039"/>
              <a:gd name="connsiteX16" fmla="*/ 1545736 w 3035794"/>
              <a:gd name="connsiteY16" fmla="*/ 3591536 h 3597039"/>
              <a:gd name="connsiteX17" fmla="*/ 1047737 w 3035794"/>
              <a:gd name="connsiteY17" fmla="*/ 3582381 h 3597039"/>
              <a:gd name="connsiteX18" fmla="*/ 522627 w 3035794"/>
              <a:gd name="connsiteY18" fmla="*/ 3586174 h 3597039"/>
              <a:gd name="connsiteX19" fmla="*/ 179310 w 3035794"/>
              <a:gd name="connsiteY19" fmla="*/ 3582119 h 3597039"/>
              <a:gd name="connsiteX20" fmla="*/ 12768 w 3035794"/>
              <a:gd name="connsiteY20" fmla="*/ 3583434 h 3597039"/>
              <a:gd name="connsiteX21" fmla="*/ 14927 w 3035794"/>
              <a:gd name="connsiteY21" fmla="*/ 3541208 h 3597039"/>
              <a:gd name="connsiteX22" fmla="*/ 15947 w 3035794"/>
              <a:gd name="connsiteY22" fmla="*/ 3236172 h 3597039"/>
              <a:gd name="connsiteX23" fmla="*/ 15947 w 3035794"/>
              <a:gd name="connsiteY23" fmla="*/ 3093031 h 3597039"/>
              <a:gd name="connsiteX24" fmla="*/ 22581 w 3035794"/>
              <a:gd name="connsiteY24" fmla="*/ 2901666 h 3597039"/>
              <a:gd name="connsiteX25" fmla="*/ 9823 w 3035794"/>
              <a:gd name="connsiteY25" fmla="*/ 2816955 h 3597039"/>
              <a:gd name="connsiteX26" fmla="*/ 16074 w 3035794"/>
              <a:gd name="connsiteY26" fmla="*/ 2600075 h 3597039"/>
              <a:gd name="connsiteX27" fmla="*/ 22836 w 3035794"/>
              <a:gd name="connsiteY27" fmla="*/ 2349514 h 3597039"/>
              <a:gd name="connsiteX28" fmla="*/ 23857 w 3035794"/>
              <a:gd name="connsiteY28" fmla="*/ 2147560 h 3597039"/>
              <a:gd name="connsiteX29" fmla="*/ 26663 w 3035794"/>
              <a:gd name="connsiteY29" fmla="*/ 1765978 h 3597039"/>
              <a:gd name="connsiteX30" fmla="*/ 24367 w 3035794"/>
              <a:gd name="connsiteY30" fmla="*/ 1543612 h 3597039"/>
              <a:gd name="connsiteX31" fmla="*/ 24367 w 3035794"/>
              <a:gd name="connsiteY31" fmla="*/ 1033305 h 3597039"/>
              <a:gd name="connsiteX32" fmla="*/ 25133 w 3035794"/>
              <a:gd name="connsiteY32" fmla="*/ 759271 h 3597039"/>
              <a:gd name="connsiteX33" fmla="*/ 14289 w 3035794"/>
              <a:gd name="connsiteY33" fmla="*/ 353321 h 3597039"/>
              <a:gd name="connsiteX34" fmla="*/ 22581 w 3035794"/>
              <a:gd name="connsiteY34" fmla="*/ 20346 h 35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35794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2992" y="1086130"/>
                  <a:pt x="3024933" y="1230868"/>
                  <a:pt x="3027314" y="1375590"/>
                </a:cubicBezTo>
                <a:lnTo>
                  <a:pt x="3035723" y="1661758"/>
                </a:lnTo>
                <a:lnTo>
                  <a:pt x="3035723" y="2108768"/>
                </a:lnTo>
                <a:lnTo>
                  <a:pt x="3024686" y="2232285"/>
                </a:ln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6" y="429768"/>
            <a:ext cx="3922776" cy="1645920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706624"/>
            <a:ext cx="3931920" cy="33832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3D56BB16-3103-4F61-889C-DDC4E4A678C2}"/>
              </a:ext>
            </a:extLst>
          </p:cNvPr>
          <p:cNvSpPr/>
          <p:nvPr userDrawn="1"/>
        </p:nvSpPr>
        <p:spPr>
          <a:xfrm>
            <a:off x="629328" y="2423160"/>
            <a:ext cx="3877056" cy="27432"/>
          </a:xfrm>
          <a:custGeom>
            <a:avLst/>
            <a:gdLst>
              <a:gd name="connsiteX0" fmla="*/ 0 w 3877056"/>
              <a:gd name="connsiteY0" fmla="*/ 0 h 27432"/>
              <a:gd name="connsiteX1" fmla="*/ 723717 w 3877056"/>
              <a:gd name="connsiteY1" fmla="*/ 0 h 27432"/>
              <a:gd name="connsiteX2" fmla="*/ 1408664 w 3877056"/>
              <a:gd name="connsiteY2" fmla="*/ 0 h 27432"/>
              <a:gd name="connsiteX3" fmla="*/ 2093610 w 3877056"/>
              <a:gd name="connsiteY3" fmla="*/ 0 h 27432"/>
              <a:gd name="connsiteX4" fmla="*/ 2623475 w 3877056"/>
              <a:gd name="connsiteY4" fmla="*/ 0 h 27432"/>
              <a:gd name="connsiteX5" fmla="*/ 3192109 w 3877056"/>
              <a:gd name="connsiteY5" fmla="*/ 0 h 27432"/>
              <a:gd name="connsiteX6" fmla="*/ 3877056 w 3877056"/>
              <a:gd name="connsiteY6" fmla="*/ 0 h 27432"/>
              <a:gd name="connsiteX7" fmla="*/ 3877056 w 3877056"/>
              <a:gd name="connsiteY7" fmla="*/ 27432 h 27432"/>
              <a:gd name="connsiteX8" fmla="*/ 3230880 w 3877056"/>
              <a:gd name="connsiteY8" fmla="*/ 27432 h 27432"/>
              <a:gd name="connsiteX9" fmla="*/ 2701016 w 3877056"/>
              <a:gd name="connsiteY9" fmla="*/ 27432 h 27432"/>
              <a:gd name="connsiteX10" fmla="*/ 2171151 w 3877056"/>
              <a:gd name="connsiteY10" fmla="*/ 27432 h 27432"/>
              <a:gd name="connsiteX11" fmla="*/ 1486205 w 3877056"/>
              <a:gd name="connsiteY11" fmla="*/ 27432 h 27432"/>
              <a:gd name="connsiteX12" fmla="*/ 917570 w 3877056"/>
              <a:gd name="connsiteY12" fmla="*/ 27432 h 27432"/>
              <a:gd name="connsiteX13" fmla="*/ 0 w 3877056"/>
              <a:gd name="connsiteY13" fmla="*/ 27432 h 27432"/>
              <a:gd name="connsiteX14" fmla="*/ 0 w 3877056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27432" fill="none" extrusionOk="0">
                <a:moveTo>
                  <a:pt x="0" y="0"/>
                </a:moveTo>
                <a:cubicBezTo>
                  <a:pt x="212376" y="-32836"/>
                  <a:pt x="570944" y="24926"/>
                  <a:pt x="723717" y="0"/>
                </a:cubicBezTo>
                <a:cubicBezTo>
                  <a:pt x="876490" y="-24926"/>
                  <a:pt x="1149502" y="-13047"/>
                  <a:pt x="1408664" y="0"/>
                </a:cubicBezTo>
                <a:cubicBezTo>
                  <a:pt x="1667826" y="13047"/>
                  <a:pt x="1931449" y="-10086"/>
                  <a:pt x="2093610" y="0"/>
                </a:cubicBezTo>
                <a:cubicBezTo>
                  <a:pt x="2255771" y="10086"/>
                  <a:pt x="2364217" y="17704"/>
                  <a:pt x="2623475" y="0"/>
                </a:cubicBezTo>
                <a:cubicBezTo>
                  <a:pt x="2882734" y="-17704"/>
                  <a:pt x="3039913" y="-18191"/>
                  <a:pt x="3192109" y="0"/>
                </a:cubicBezTo>
                <a:cubicBezTo>
                  <a:pt x="3344305" y="18191"/>
                  <a:pt x="3704655" y="9863"/>
                  <a:pt x="3877056" y="0"/>
                </a:cubicBezTo>
                <a:cubicBezTo>
                  <a:pt x="3876099" y="8431"/>
                  <a:pt x="3876707" y="14612"/>
                  <a:pt x="3877056" y="27432"/>
                </a:cubicBezTo>
                <a:cubicBezTo>
                  <a:pt x="3653020" y="26009"/>
                  <a:pt x="3480940" y="44647"/>
                  <a:pt x="3230880" y="27432"/>
                </a:cubicBezTo>
                <a:cubicBezTo>
                  <a:pt x="2980820" y="10217"/>
                  <a:pt x="2872670" y="48866"/>
                  <a:pt x="2701016" y="27432"/>
                </a:cubicBezTo>
                <a:cubicBezTo>
                  <a:pt x="2529362" y="5998"/>
                  <a:pt x="2364157" y="35954"/>
                  <a:pt x="2171151" y="27432"/>
                </a:cubicBezTo>
                <a:cubicBezTo>
                  <a:pt x="1978146" y="18910"/>
                  <a:pt x="1773461" y="38798"/>
                  <a:pt x="1486205" y="27432"/>
                </a:cubicBezTo>
                <a:cubicBezTo>
                  <a:pt x="1198949" y="16066"/>
                  <a:pt x="1139376" y="-574"/>
                  <a:pt x="917570" y="27432"/>
                </a:cubicBezTo>
                <a:cubicBezTo>
                  <a:pt x="695765" y="55438"/>
                  <a:pt x="293344" y="-5450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877056" h="27432" stroke="0" extrusionOk="0">
                <a:moveTo>
                  <a:pt x="0" y="0"/>
                </a:moveTo>
                <a:cubicBezTo>
                  <a:pt x="192669" y="-10137"/>
                  <a:pt x="331692" y="-29256"/>
                  <a:pt x="607405" y="0"/>
                </a:cubicBezTo>
                <a:cubicBezTo>
                  <a:pt x="883118" y="29256"/>
                  <a:pt x="907253" y="-6037"/>
                  <a:pt x="1137270" y="0"/>
                </a:cubicBezTo>
                <a:cubicBezTo>
                  <a:pt x="1367288" y="6037"/>
                  <a:pt x="1546023" y="-32212"/>
                  <a:pt x="1860987" y="0"/>
                </a:cubicBezTo>
                <a:cubicBezTo>
                  <a:pt x="2175951" y="32212"/>
                  <a:pt x="2298836" y="29855"/>
                  <a:pt x="2468392" y="0"/>
                </a:cubicBezTo>
                <a:cubicBezTo>
                  <a:pt x="2637949" y="-29855"/>
                  <a:pt x="2790821" y="13504"/>
                  <a:pt x="3075798" y="0"/>
                </a:cubicBezTo>
                <a:cubicBezTo>
                  <a:pt x="3360775" y="-13504"/>
                  <a:pt x="3584812" y="38899"/>
                  <a:pt x="3877056" y="0"/>
                </a:cubicBezTo>
                <a:cubicBezTo>
                  <a:pt x="3875701" y="9524"/>
                  <a:pt x="3875854" y="13975"/>
                  <a:pt x="3877056" y="27432"/>
                </a:cubicBezTo>
                <a:cubicBezTo>
                  <a:pt x="3651600" y="-703"/>
                  <a:pt x="3532844" y="44229"/>
                  <a:pt x="3230880" y="27432"/>
                </a:cubicBezTo>
                <a:cubicBezTo>
                  <a:pt x="2928916" y="10635"/>
                  <a:pt x="2860399" y="20237"/>
                  <a:pt x="2701016" y="27432"/>
                </a:cubicBezTo>
                <a:cubicBezTo>
                  <a:pt x="2541633" y="34627"/>
                  <a:pt x="2238516" y="40277"/>
                  <a:pt x="2054840" y="27432"/>
                </a:cubicBezTo>
                <a:cubicBezTo>
                  <a:pt x="1871164" y="14587"/>
                  <a:pt x="1583795" y="3252"/>
                  <a:pt x="1408664" y="27432"/>
                </a:cubicBezTo>
                <a:cubicBezTo>
                  <a:pt x="1233533" y="51612"/>
                  <a:pt x="956608" y="20984"/>
                  <a:pt x="801258" y="27432"/>
                </a:cubicBezTo>
                <a:cubicBezTo>
                  <a:pt x="645908" y="33880"/>
                  <a:pt x="165566" y="12646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36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6E9FA88B-AFEE-4852-B85E-7E7C8AF78BFF}"/>
              </a:ext>
            </a:extLst>
          </p:cNvPr>
          <p:cNvSpPr/>
          <p:nvPr userDrawn="1"/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1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02336"/>
            <a:ext cx="10515600" cy="1344168"/>
          </a:xfrm>
        </p:spPr>
        <p:txBody>
          <a:bodyPr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308AE94-7094-4D70-9812-D22ECD79C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0635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B505429-1B51-4AA8-8307-05F6447493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2871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3360D-2801-410A-A4E5-7AE529A3E3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51076" y="3511296"/>
            <a:ext cx="731520" cy="73152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2">
            <a:extLst>
              <a:ext uri="{FF2B5EF4-FFF2-40B4-BE49-F238E27FC236}">
                <a16:creationId xmlns:a16="http://schemas.microsoft.com/office/drawing/2014/main" id="{B745A5D6-A4E0-4308-9600-DE5E195729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216" y="4315968"/>
            <a:ext cx="3063240" cy="5486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C3466BB8-D955-4280-BA4D-66F3DC0341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6285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F829B8DE-3184-4E0A-AAD4-8F27B55DA9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40496" y="4315968"/>
            <a:ext cx="3063240" cy="548640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100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48033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8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4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1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7CE2522-15B5-4BC5-91A9-523F325A8324}"/>
              </a:ext>
            </a:extLst>
          </p:cNvPr>
          <p:cNvSpPr/>
          <p:nvPr userDrawn="1"/>
        </p:nvSpPr>
        <p:spPr>
          <a:xfrm>
            <a:off x="5477731" y="0"/>
            <a:ext cx="6714269" cy="6858000"/>
          </a:xfrm>
          <a:custGeom>
            <a:avLst/>
            <a:gdLst>
              <a:gd name="connsiteX0" fmla="*/ 1097203 w 6714269"/>
              <a:gd name="connsiteY0" fmla="*/ 0 h 6858000"/>
              <a:gd name="connsiteX1" fmla="*/ 1154155 w 6714269"/>
              <a:gd name="connsiteY1" fmla="*/ 0 h 6858000"/>
              <a:gd name="connsiteX2" fmla="*/ 972305 w 6714269"/>
              <a:gd name="connsiteY2" fmla="*/ 343212 h 6858000"/>
              <a:gd name="connsiteX3" fmla="*/ 780524 w 6714269"/>
              <a:gd name="connsiteY3" fmla="*/ 761067 h 6858000"/>
              <a:gd name="connsiteX4" fmla="*/ 737045 w 6714269"/>
              <a:gd name="connsiteY4" fmla="*/ 865164 h 6858000"/>
              <a:gd name="connsiteX5" fmla="*/ 762322 w 6714269"/>
              <a:gd name="connsiteY5" fmla="*/ 830676 h 6858000"/>
              <a:gd name="connsiteX6" fmla="*/ 1118805 w 6714269"/>
              <a:gd name="connsiteY6" fmla="*/ 160440 h 6858000"/>
              <a:gd name="connsiteX7" fmla="*/ 1221640 w 6714269"/>
              <a:gd name="connsiteY7" fmla="*/ 0 h 6858000"/>
              <a:gd name="connsiteX8" fmla="*/ 6714269 w 6714269"/>
              <a:gd name="connsiteY8" fmla="*/ 0 h 6858000"/>
              <a:gd name="connsiteX9" fmla="*/ 6714269 w 6714269"/>
              <a:gd name="connsiteY9" fmla="*/ 6858000 h 6858000"/>
              <a:gd name="connsiteX10" fmla="*/ 704817 w 6714269"/>
              <a:gd name="connsiteY10" fmla="*/ 6858000 h 6858000"/>
              <a:gd name="connsiteX11" fmla="*/ 618717 w 6714269"/>
              <a:gd name="connsiteY11" fmla="*/ 6672538 h 6858000"/>
              <a:gd name="connsiteX12" fmla="*/ 309324 w 6714269"/>
              <a:gd name="connsiteY12" fmla="*/ 5833618 h 6858000"/>
              <a:gd name="connsiteX13" fmla="*/ 209850 w 6714269"/>
              <a:gd name="connsiteY13" fmla="*/ 5484180 h 6858000"/>
              <a:gd name="connsiteX14" fmla="*/ 211619 w 6714269"/>
              <a:gd name="connsiteY14" fmla="*/ 5517653 h 6858000"/>
              <a:gd name="connsiteX15" fmla="*/ 361778 w 6714269"/>
              <a:gd name="connsiteY15" fmla="*/ 6145524 h 6858000"/>
              <a:gd name="connsiteX16" fmla="*/ 591356 w 6714269"/>
              <a:gd name="connsiteY16" fmla="*/ 6843306 h 6858000"/>
              <a:gd name="connsiteX17" fmla="*/ 597415 w 6714269"/>
              <a:gd name="connsiteY17" fmla="*/ 6858000 h 6858000"/>
              <a:gd name="connsiteX18" fmla="*/ 545224 w 6714269"/>
              <a:gd name="connsiteY18" fmla="*/ 6858000 h 6858000"/>
              <a:gd name="connsiteX19" fmla="*/ 533604 w 6714269"/>
              <a:gd name="connsiteY19" fmla="*/ 6830072 h 6858000"/>
              <a:gd name="connsiteX20" fmla="*/ 169657 w 6714269"/>
              <a:gd name="connsiteY20" fmla="*/ 5556577 h 6858000"/>
              <a:gd name="connsiteX21" fmla="*/ 12169 w 6714269"/>
              <a:gd name="connsiteY21" fmla="*/ 4362835 h 6858000"/>
              <a:gd name="connsiteX22" fmla="*/ 46168 w 6714269"/>
              <a:gd name="connsiteY22" fmla="*/ 3338487 h 6858000"/>
              <a:gd name="connsiteX23" fmla="*/ 490574 w 6714269"/>
              <a:gd name="connsiteY23" fmla="*/ 1381078 h 6858000"/>
              <a:gd name="connsiteX24" fmla="*/ 984701 w 6714269"/>
              <a:gd name="connsiteY24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714269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6714269" y="0"/>
                </a:lnTo>
                <a:lnTo>
                  <a:pt x="6714269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1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6" y="649224"/>
            <a:ext cx="4178808" cy="5568696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4992624" cy="4251960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228600">
              <a:defRPr sz="4000">
                <a:solidFill>
                  <a:schemeClr val="bg1"/>
                </a:solidFill>
              </a:defRPr>
            </a:lvl2pPr>
            <a:lvl3pPr marL="457200">
              <a:defRPr sz="36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4224" y="6355080"/>
            <a:ext cx="32004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67544" y="6355080"/>
            <a:ext cx="12801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2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7D0AB67-E176-475C-977C-73640253B9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" y="4361970"/>
            <a:ext cx="4038599" cy="2496030"/>
          </a:xfrm>
          <a:custGeom>
            <a:avLst/>
            <a:gdLst>
              <a:gd name="connsiteX0" fmla="*/ 2464753 w 4038599"/>
              <a:gd name="connsiteY0" fmla="*/ 4 h 2496030"/>
              <a:gd name="connsiteX1" fmla="*/ 2599067 w 4038599"/>
              <a:gd name="connsiteY1" fmla="*/ 4428 h 2496030"/>
              <a:gd name="connsiteX2" fmla="*/ 3052443 w 4038599"/>
              <a:gd name="connsiteY2" fmla="*/ 14222 h 2496030"/>
              <a:gd name="connsiteX3" fmla="*/ 3417420 w 4038599"/>
              <a:gd name="connsiteY3" fmla="*/ 9782 h 2496030"/>
              <a:gd name="connsiteX4" fmla="*/ 3757835 w 4038599"/>
              <a:gd name="connsiteY4" fmla="*/ 19315 h 2496030"/>
              <a:gd name="connsiteX5" fmla="*/ 3892671 w 4038599"/>
              <a:gd name="connsiteY5" fmla="*/ 13177 h 2496030"/>
              <a:gd name="connsiteX6" fmla="*/ 4016790 w 4038599"/>
              <a:gd name="connsiteY6" fmla="*/ 8134 h 2496030"/>
              <a:gd name="connsiteX7" fmla="*/ 4034037 w 4038599"/>
              <a:gd name="connsiteY7" fmla="*/ 8999 h 2496030"/>
              <a:gd name="connsiteX8" fmla="*/ 4035370 w 4038599"/>
              <a:gd name="connsiteY8" fmla="*/ 62503 h 2496030"/>
              <a:gd name="connsiteX9" fmla="*/ 4020562 w 4038599"/>
              <a:gd name="connsiteY9" fmla="*/ 231143 h 2496030"/>
              <a:gd name="connsiteX10" fmla="*/ 4019168 w 4038599"/>
              <a:gd name="connsiteY10" fmla="*/ 393470 h 2496030"/>
              <a:gd name="connsiteX11" fmla="*/ 4014100 w 4038599"/>
              <a:gd name="connsiteY11" fmla="*/ 651618 h 2496030"/>
              <a:gd name="connsiteX12" fmla="*/ 4019295 w 4038599"/>
              <a:gd name="connsiteY12" fmla="*/ 902406 h 2496030"/>
              <a:gd name="connsiteX13" fmla="*/ 4033231 w 4038599"/>
              <a:gd name="connsiteY13" fmla="*/ 1078946 h 2496030"/>
              <a:gd name="connsiteX14" fmla="*/ 4011566 w 4038599"/>
              <a:gd name="connsiteY14" fmla="*/ 1189872 h 2496030"/>
              <a:gd name="connsiteX15" fmla="*/ 4011566 w 4038599"/>
              <a:gd name="connsiteY15" fmla="*/ 1387989 h 2496030"/>
              <a:gd name="connsiteX16" fmla="*/ 4038599 w 4038599"/>
              <a:gd name="connsiteY16" fmla="*/ 1495613 h 2496030"/>
              <a:gd name="connsiteX17" fmla="*/ 4038599 w 4038599"/>
              <a:gd name="connsiteY17" fmla="*/ 1746509 h 2496030"/>
              <a:gd name="connsiteX18" fmla="*/ 4038283 w 4038599"/>
              <a:gd name="connsiteY18" fmla="*/ 1749734 h 2496030"/>
              <a:gd name="connsiteX19" fmla="*/ 4026896 w 4038599"/>
              <a:gd name="connsiteY19" fmla="*/ 1837274 h 2496030"/>
              <a:gd name="connsiteX20" fmla="*/ 4029684 w 4038599"/>
              <a:gd name="connsiteY20" fmla="*/ 2121948 h 2496030"/>
              <a:gd name="connsiteX21" fmla="*/ 4032978 w 4038599"/>
              <a:gd name="connsiteY21" fmla="*/ 2359155 h 2496030"/>
              <a:gd name="connsiteX22" fmla="*/ 4023519 w 4038599"/>
              <a:gd name="connsiteY22" fmla="*/ 2496030 h 2496030"/>
              <a:gd name="connsiteX23" fmla="*/ 0 w 4038599"/>
              <a:gd name="connsiteY23" fmla="*/ 2496030 h 2496030"/>
              <a:gd name="connsiteX24" fmla="*/ 0 w 4038599"/>
              <a:gd name="connsiteY24" fmla="*/ 12459 h 2496030"/>
              <a:gd name="connsiteX25" fmla="*/ 17104 w 4038599"/>
              <a:gd name="connsiteY25" fmla="*/ 15006 h 2496030"/>
              <a:gd name="connsiteX26" fmla="*/ 216416 w 4038599"/>
              <a:gd name="connsiteY26" fmla="*/ 7824 h 2496030"/>
              <a:gd name="connsiteX27" fmla="*/ 651370 w 4038599"/>
              <a:gd name="connsiteY27" fmla="*/ 17748 h 2496030"/>
              <a:gd name="connsiteX28" fmla="*/ 958396 w 4038599"/>
              <a:gd name="connsiteY28" fmla="*/ 14092 h 2496030"/>
              <a:gd name="connsiteX29" fmla="*/ 1519486 w 4038599"/>
              <a:gd name="connsiteY29" fmla="*/ 21666 h 2496030"/>
              <a:gd name="connsiteX30" fmla="*/ 2062411 w 4038599"/>
              <a:gd name="connsiteY30" fmla="*/ 17487 h 2496030"/>
              <a:gd name="connsiteX31" fmla="*/ 2464753 w 4038599"/>
              <a:gd name="connsiteY31" fmla="*/ 4 h 24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038599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lnTo>
                  <a:pt x="4038599" y="1495613"/>
                </a:lnTo>
                <a:lnTo>
                  <a:pt x="4038599" y="1746509"/>
                </a:lnTo>
                <a:lnTo>
                  <a:pt x="4038283" y="1749734"/>
                </a:lnTo>
                <a:cubicBezTo>
                  <a:pt x="4035575" y="1779147"/>
                  <a:pt x="4032408" y="180846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BE113B-49CB-42B2-AC93-B3DF04407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336" cy="4193763"/>
          </a:xfrm>
          <a:custGeom>
            <a:avLst/>
            <a:gdLst>
              <a:gd name="connsiteX0" fmla="*/ 0 w 4041336"/>
              <a:gd name="connsiteY0" fmla="*/ 0 h 4193763"/>
              <a:gd name="connsiteX1" fmla="*/ 4019848 w 4041336"/>
              <a:gd name="connsiteY1" fmla="*/ 0 h 4193763"/>
              <a:gd name="connsiteX2" fmla="*/ 4021195 w 4041336"/>
              <a:gd name="connsiteY2" fmla="*/ 11419 h 4193763"/>
              <a:gd name="connsiteX3" fmla="*/ 4037665 w 4041336"/>
              <a:gd name="connsiteY3" fmla="*/ 264364 h 4193763"/>
              <a:gd name="connsiteX4" fmla="*/ 4034118 w 4041336"/>
              <a:gd name="connsiteY4" fmla="*/ 574168 h 4193763"/>
              <a:gd name="connsiteX5" fmla="*/ 4026263 w 4041336"/>
              <a:gd name="connsiteY5" fmla="*/ 838028 h 4193763"/>
              <a:gd name="connsiteX6" fmla="*/ 4026263 w 4041336"/>
              <a:gd name="connsiteY6" fmla="*/ 847166 h 4193763"/>
              <a:gd name="connsiteX7" fmla="*/ 4026263 w 4041336"/>
              <a:gd name="connsiteY7" fmla="*/ 1138186 h 4193763"/>
              <a:gd name="connsiteX8" fmla="*/ 4024109 w 4041336"/>
              <a:gd name="connsiteY8" fmla="*/ 1259137 h 4193763"/>
              <a:gd name="connsiteX9" fmla="*/ 4016887 w 4041336"/>
              <a:gd name="connsiteY9" fmla="*/ 1412960 h 4193763"/>
              <a:gd name="connsiteX10" fmla="*/ 4026263 w 4041336"/>
              <a:gd name="connsiteY10" fmla="*/ 1539116 h 4193763"/>
              <a:gd name="connsiteX11" fmla="*/ 4024869 w 4041336"/>
              <a:gd name="connsiteY11" fmla="*/ 1823155 h 4193763"/>
              <a:gd name="connsiteX12" fmla="*/ 4017014 w 4041336"/>
              <a:gd name="connsiteY12" fmla="*/ 2154154 h 4193763"/>
              <a:gd name="connsiteX13" fmla="*/ 4017014 w 4041336"/>
              <a:gd name="connsiteY13" fmla="*/ 2421948 h 4193763"/>
              <a:gd name="connsiteX14" fmla="*/ 4029684 w 4041336"/>
              <a:gd name="connsiteY14" fmla="*/ 2667279 h 4193763"/>
              <a:gd name="connsiteX15" fmla="*/ 4019421 w 4041336"/>
              <a:gd name="connsiteY15" fmla="*/ 2956268 h 4193763"/>
              <a:gd name="connsiteX16" fmla="*/ 4022082 w 4041336"/>
              <a:gd name="connsiteY16" fmla="*/ 3094480 h 4193763"/>
              <a:gd name="connsiteX17" fmla="*/ 4027656 w 4041336"/>
              <a:gd name="connsiteY17" fmla="*/ 3260614 h 4193763"/>
              <a:gd name="connsiteX18" fmla="*/ 4009412 w 4041336"/>
              <a:gd name="connsiteY18" fmla="*/ 3538181 h 4193763"/>
              <a:gd name="connsiteX19" fmla="*/ 4031711 w 4041336"/>
              <a:gd name="connsiteY19" fmla="*/ 3694923 h 4193763"/>
              <a:gd name="connsiteX20" fmla="*/ 4038425 w 4041336"/>
              <a:gd name="connsiteY20" fmla="*/ 3836308 h 4193763"/>
              <a:gd name="connsiteX21" fmla="*/ 4029810 w 4041336"/>
              <a:gd name="connsiteY21" fmla="*/ 3956245 h 4193763"/>
              <a:gd name="connsiteX22" fmla="*/ 4013847 w 4041336"/>
              <a:gd name="connsiteY22" fmla="*/ 4114764 h 4193763"/>
              <a:gd name="connsiteX23" fmla="*/ 4010970 w 4041336"/>
              <a:gd name="connsiteY23" fmla="*/ 4161894 h 4193763"/>
              <a:gd name="connsiteX24" fmla="*/ 4002764 w 4041336"/>
              <a:gd name="connsiteY24" fmla="*/ 4161042 h 4193763"/>
              <a:gd name="connsiteX25" fmla="*/ 3868108 w 4041336"/>
              <a:gd name="connsiteY25" fmla="*/ 4163980 h 4193763"/>
              <a:gd name="connsiteX26" fmla="*/ 3174741 w 4041336"/>
              <a:gd name="connsiteY26" fmla="*/ 4175341 h 4193763"/>
              <a:gd name="connsiteX27" fmla="*/ 2247906 w 4041336"/>
              <a:gd name="connsiteY27" fmla="*/ 4167376 h 4193763"/>
              <a:gd name="connsiteX28" fmla="*/ 2057934 w 4041336"/>
              <a:gd name="connsiteY28" fmla="*/ 4175733 h 4193763"/>
              <a:gd name="connsiteX29" fmla="*/ 1797729 w 4041336"/>
              <a:gd name="connsiteY29" fmla="*/ 4165547 h 4193763"/>
              <a:gd name="connsiteX30" fmla="*/ 1485458 w 4041336"/>
              <a:gd name="connsiteY30" fmla="*/ 4175995 h 4193763"/>
              <a:gd name="connsiteX31" fmla="*/ 949185 w 4041336"/>
              <a:gd name="connsiteY31" fmla="*/ 4186181 h 4193763"/>
              <a:gd name="connsiteX32" fmla="*/ 357136 w 4041336"/>
              <a:gd name="connsiteY32" fmla="*/ 4175995 h 4193763"/>
              <a:gd name="connsiteX33" fmla="*/ 0 w 4041336"/>
              <a:gd name="connsiteY33" fmla="*/ 4175060 h 41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4296" y="329184"/>
            <a:ext cx="6894576" cy="1783080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>
              <a:defRPr sz="2000"/>
            </a:lvl2pPr>
            <a:lvl3pPr marL="457200">
              <a:defRPr sz="1800"/>
            </a:lvl3pPr>
            <a:lvl4pPr marL="685800">
              <a:defRPr sz="1600"/>
            </a:lvl4pPr>
            <a:lvl5pPr marL="9144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9B1377BC-1A5F-4113-953E-30CA51FC6F91}"/>
              </a:ext>
            </a:extLst>
          </p:cNvPr>
          <p:cNvSpPr/>
          <p:nvPr userDrawn="1"/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0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CB56F624-1B75-47D6-8B9E-1F3E7840AE13}"/>
              </a:ext>
            </a:extLst>
          </p:cNvPr>
          <p:cNvSpPr>
            <a:spLocks noChangeAspect="1"/>
          </p:cNvSpPr>
          <p:nvPr userDrawn="1"/>
        </p:nvSpPr>
        <p:spPr>
          <a:xfrm>
            <a:off x="807242" y="612648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6544" y="1911096"/>
            <a:ext cx="8055864" cy="2075688"/>
          </a:xfrm>
        </p:spPr>
        <p:txBody>
          <a:bodyPr anchor="b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C686F5F-8990-4C72-9CE5-9517854EA994}"/>
              </a:ext>
            </a:extLst>
          </p:cNvPr>
          <p:cNvSpPr/>
          <p:nvPr userDrawn="1"/>
        </p:nvSpPr>
        <p:spPr>
          <a:xfrm>
            <a:off x="3974206" y="417349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BF36E3-BC05-42D6-BE88-CFA8276D6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7832" y="4352544"/>
            <a:ext cx="5733288" cy="932688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157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65125"/>
            <a:ext cx="10515600" cy="132556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552069 w 10515600"/>
              <a:gd name="connsiteY1" fmla="*/ 0 h 27432"/>
              <a:gd name="connsiteX2" fmla="*/ 893826 w 10515600"/>
              <a:gd name="connsiteY2" fmla="*/ 0 h 27432"/>
              <a:gd name="connsiteX3" fmla="*/ 1761363 w 10515600"/>
              <a:gd name="connsiteY3" fmla="*/ 0 h 27432"/>
              <a:gd name="connsiteX4" fmla="*/ 2313432 w 10515600"/>
              <a:gd name="connsiteY4" fmla="*/ 0 h 27432"/>
              <a:gd name="connsiteX5" fmla="*/ 2865501 w 10515600"/>
              <a:gd name="connsiteY5" fmla="*/ 0 h 27432"/>
              <a:gd name="connsiteX6" fmla="*/ 3733038 w 10515600"/>
              <a:gd name="connsiteY6" fmla="*/ 0 h 27432"/>
              <a:gd name="connsiteX7" fmla="*/ 4179951 w 10515600"/>
              <a:gd name="connsiteY7" fmla="*/ 0 h 27432"/>
              <a:gd name="connsiteX8" fmla="*/ 5047488 w 10515600"/>
              <a:gd name="connsiteY8" fmla="*/ 0 h 27432"/>
              <a:gd name="connsiteX9" fmla="*/ 5915025 w 10515600"/>
              <a:gd name="connsiteY9" fmla="*/ 0 h 27432"/>
              <a:gd name="connsiteX10" fmla="*/ 6572250 w 10515600"/>
              <a:gd name="connsiteY10" fmla="*/ 0 h 27432"/>
              <a:gd name="connsiteX11" fmla="*/ 7439787 w 10515600"/>
              <a:gd name="connsiteY11" fmla="*/ 0 h 27432"/>
              <a:gd name="connsiteX12" fmla="*/ 7991856 w 10515600"/>
              <a:gd name="connsiteY12" fmla="*/ 0 h 27432"/>
              <a:gd name="connsiteX13" fmla="*/ 8543925 w 10515600"/>
              <a:gd name="connsiteY13" fmla="*/ 0 h 27432"/>
              <a:gd name="connsiteX14" fmla="*/ 9306306 w 10515600"/>
              <a:gd name="connsiteY14" fmla="*/ 0 h 27432"/>
              <a:gd name="connsiteX15" fmla="*/ 9858375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9753219 w 10515600"/>
              <a:gd name="connsiteY18" fmla="*/ 27432 h 27432"/>
              <a:gd name="connsiteX19" fmla="*/ 9411462 w 10515600"/>
              <a:gd name="connsiteY19" fmla="*/ 27432 h 27432"/>
              <a:gd name="connsiteX20" fmla="*/ 8964549 w 10515600"/>
              <a:gd name="connsiteY20" fmla="*/ 27432 h 27432"/>
              <a:gd name="connsiteX21" fmla="*/ 8097012 w 10515600"/>
              <a:gd name="connsiteY21" fmla="*/ 27432 h 27432"/>
              <a:gd name="connsiteX22" fmla="*/ 7439787 w 10515600"/>
              <a:gd name="connsiteY22" fmla="*/ 27432 h 27432"/>
              <a:gd name="connsiteX23" fmla="*/ 6992874 w 10515600"/>
              <a:gd name="connsiteY23" fmla="*/ 27432 h 27432"/>
              <a:gd name="connsiteX24" fmla="*/ 6335649 w 10515600"/>
              <a:gd name="connsiteY24" fmla="*/ 27432 h 27432"/>
              <a:gd name="connsiteX25" fmla="*/ 5993892 w 10515600"/>
              <a:gd name="connsiteY25" fmla="*/ 27432 h 27432"/>
              <a:gd name="connsiteX26" fmla="*/ 5652135 w 10515600"/>
              <a:gd name="connsiteY26" fmla="*/ 27432 h 27432"/>
              <a:gd name="connsiteX27" fmla="*/ 4994910 w 10515600"/>
              <a:gd name="connsiteY27" fmla="*/ 27432 h 27432"/>
              <a:gd name="connsiteX28" fmla="*/ 4547997 w 10515600"/>
              <a:gd name="connsiteY28" fmla="*/ 27432 h 27432"/>
              <a:gd name="connsiteX29" fmla="*/ 3785616 w 10515600"/>
              <a:gd name="connsiteY29" fmla="*/ 27432 h 27432"/>
              <a:gd name="connsiteX30" fmla="*/ 3338703 w 10515600"/>
              <a:gd name="connsiteY30" fmla="*/ 27432 h 27432"/>
              <a:gd name="connsiteX31" fmla="*/ 2576322 w 10515600"/>
              <a:gd name="connsiteY31" fmla="*/ 27432 h 27432"/>
              <a:gd name="connsiteX32" fmla="*/ 2234565 w 10515600"/>
              <a:gd name="connsiteY32" fmla="*/ 27432 h 27432"/>
              <a:gd name="connsiteX33" fmla="*/ 1472184 w 10515600"/>
              <a:gd name="connsiteY33" fmla="*/ 27432 h 27432"/>
              <a:gd name="connsiteX34" fmla="*/ 1025271 w 10515600"/>
              <a:gd name="connsiteY34" fmla="*/ 27432 h 27432"/>
              <a:gd name="connsiteX35" fmla="*/ 683514 w 10515600"/>
              <a:gd name="connsiteY35" fmla="*/ 27432 h 27432"/>
              <a:gd name="connsiteX36" fmla="*/ 0 w 10515600"/>
              <a:gd name="connsiteY36" fmla="*/ 27432 h 27432"/>
              <a:gd name="connsiteX37" fmla="*/ 0 w 10515600"/>
              <a:gd name="connsiteY37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515600" h="27432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noFill/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76F9E1DA-21B7-46CB-A98B-FA0C2179E1DE}"/>
              </a:ext>
            </a:extLst>
          </p:cNvPr>
          <p:cNvSpPr/>
          <p:nvPr userDrawn="1"/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932688"/>
            <a:ext cx="9144000" cy="2523744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74AF53-8E5D-4CC4-B341-32DDBD4237D3}"/>
              </a:ext>
            </a:extLst>
          </p:cNvPr>
          <p:cNvSpPr/>
          <p:nvPr userDrawn="1"/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9470D2B-C603-4551-B51F-8216C72B2D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7048" y="3694176"/>
            <a:ext cx="9144000" cy="1627632"/>
          </a:xfrm>
        </p:spPr>
        <p:txBody>
          <a:bodyPr/>
          <a:lstStyle>
            <a:lvl1pPr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436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BCD35F50-8168-4166-90C4-6A55BA443EB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32109" y="3063095"/>
            <a:ext cx="1463039" cy="1479810"/>
          </a:xfrm>
          <a:custGeom>
            <a:avLst/>
            <a:gdLst>
              <a:gd name="connsiteX0" fmla="*/ 866622 w 1463039"/>
              <a:gd name="connsiteY0" fmla="*/ 571 h 1479810"/>
              <a:gd name="connsiteX1" fmla="*/ 964706 w 1463039"/>
              <a:gd name="connsiteY1" fmla="*/ 8669 h 1479810"/>
              <a:gd name="connsiteX2" fmla="*/ 1111825 w 1463039"/>
              <a:gd name="connsiteY2" fmla="*/ 8366 h 1479810"/>
              <a:gd name="connsiteX3" fmla="*/ 1290055 w 1463039"/>
              <a:gd name="connsiteY3" fmla="*/ 8730 h 1479810"/>
              <a:gd name="connsiteX4" fmla="*/ 1417397 w 1463039"/>
              <a:gd name="connsiteY4" fmla="*/ 6608 h 1479810"/>
              <a:gd name="connsiteX5" fmla="*/ 1454473 w 1463039"/>
              <a:gd name="connsiteY5" fmla="*/ 5290 h 1479810"/>
              <a:gd name="connsiteX6" fmla="*/ 1449518 w 1463039"/>
              <a:gd name="connsiteY6" fmla="*/ 94305 h 1479810"/>
              <a:gd name="connsiteX7" fmla="*/ 1454054 w 1463039"/>
              <a:gd name="connsiteY7" fmla="*/ 198723 h 1479810"/>
              <a:gd name="connsiteX8" fmla="*/ 1456615 w 1463039"/>
              <a:gd name="connsiteY8" fmla="*/ 391199 h 1479810"/>
              <a:gd name="connsiteX9" fmla="*/ 1452607 w 1463039"/>
              <a:gd name="connsiteY9" fmla="*/ 565102 h 1479810"/>
              <a:gd name="connsiteX10" fmla="*/ 1461012 w 1463039"/>
              <a:gd name="connsiteY10" fmla="*/ 624834 h 1479810"/>
              <a:gd name="connsiteX11" fmla="*/ 1451383 w 1463039"/>
              <a:gd name="connsiteY11" fmla="*/ 907022 h 1479810"/>
              <a:gd name="connsiteX12" fmla="*/ 1452663 w 1463039"/>
              <a:gd name="connsiteY12" fmla="*/ 1009694 h 1479810"/>
              <a:gd name="connsiteX13" fmla="*/ 1456002 w 1463039"/>
              <a:gd name="connsiteY13" fmla="*/ 1096988 h 1479810"/>
              <a:gd name="connsiteX14" fmla="*/ 1453720 w 1463039"/>
              <a:gd name="connsiteY14" fmla="*/ 1174562 h 1479810"/>
              <a:gd name="connsiteX15" fmla="*/ 1461722 w 1463039"/>
              <a:gd name="connsiteY15" fmla="*/ 1280018 h 1479810"/>
              <a:gd name="connsiteX16" fmla="*/ 1463039 w 1463039"/>
              <a:gd name="connsiteY16" fmla="*/ 1330769 h 1479810"/>
              <a:gd name="connsiteX17" fmla="*/ 1463039 w 1463039"/>
              <a:gd name="connsiteY17" fmla="*/ 1433804 h 1479810"/>
              <a:gd name="connsiteX18" fmla="*/ 1458897 w 1463039"/>
              <a:gd name="connsiteY18" fmla="*/ 1471900 h 1479810"/>
              <a:gd name="connsiteX19" fmla="*/ 1458306 w 1463039"/>
              <a:gd name="connsiteY19" fmla="*/ 1476109 h 1479810"/>
              <a:gd name="connsiteX20" fmla="*/ 1456251 w 1463039"/>
              <a:gd name="connsiteY20" fmla="*/ 1476006 h 1479810"/>
              <a:gd name="connsiteX21" fmla="*/ 1358699 w 1463039"/>
              <a:gd name="connsiteY21" fmla="*/ 1478795 h 1479810"/>
              <a:gd name="connsiteX22" fmla="*/ 1337088 w 1463039"/>
              <a:gd name="connsiteY22" fmla="*/ 1479810 h 1479810"/>
              <a:gd name="connsiteX23" fmla="*/ 1199842 w 1463039"/>
              <a:gd name="connsiteY23" fmla="*/ 1479810 h 1479810"/>
              <a:gd name="connsiteX24" fmla="*/ 1178285 w 1463039"/>
              <a:gd name="connsiteY24" fmla="*/ 1478795 h 1479810"/>
              <a:gd name="connsiteX25" fmla="*/ 859950 w 1463039"/>
              <a:gd name="connsiteY25" fmla="*/ 1471898 h 1479810"/>
              <a:gd name="connsiteX26" fmla="*/ 711774 w 1463039"/>
              <a:gd name="connsiteY26" fmla="*/ 1479810 h 1479810"/>
              <a:gd name="connsiteX27" fmla="*/ 637511 w 1463039"/>
              <a:gd name="connsiteY27" fmla="*/ 1479810 h 1479810"/>
              <a:gd name="connsiteX28" fmla="*/ 500700 w 1463039"/>
              <a:gd name="connsiteY28" fmla="*/ 1474455 h 1479810"/>
              <a:gd name="connsiteX29" fmla="*/ 234328 w 1463039"/>
              <a:gd name="connsiteY29" fmla="*/ 1468257 h 1479810"/>
              <a:gd name="connsiteX30" fmla="*/ 183686 w 1463039"/>
              <a:gd name="connsiteY30" fmla="*/ 1476228 h 1479810"/>
              <a:gd name="connsiteX31" fmla="*/ 157756 w 1463039"/>
              <a:gd name="connsiteY31" fmla="*/ 1479810 h 1479810"/>
              <a:gd name="connsiteX32" fmla="*/ 13214 w 1463039"/>
              <a:gd name="connsiteY32" fmla="*/ 1479810 h 1479810"/>
              <a:gd name="connsiteX33" fmla="*/ 15315 w 1463039"/>
              <a:gd name="connsiteY33" fmla="*/ 1462749 h 1479810"/>
              <a:gd name="connsiteX34" fmla="*/ 11891 w 1463039"/>
              <a:gd name="connsiteY34" fmla="*/ 1410409 h 1479810"/>
              <a:gd name="connsiteX35" fmla="*/ 6411 w 1463039"/>
              <a:gd name="connsiteY35" fmla="*/ 1244508 h 1479810"/>
              <a:gd name="connsiteX36" fmla="*/ 6849 w 1463039"/>
              <a:gd name="connsiteY36" fmla="*/ 1119455 h 1479810"/>
              <a:gd name="connsiteX37" fmla="*/ 6849 w 1463039"/>
              <a:gd name="connsiteY37" fmla="*/ 1060773 h 1479810"/>
              <a:gd name="connsiteX38" fmla="*/ 9698 w 1463039"/>
              <a:gd name="connsiteY38" fmla="*/ 982321 h 1479810"/>
              <a:gd name="connsiteX39" fmla="*/ 4219 w 1463039"/>
              <a:gd name="connsiteY39" fmla="*/ 947592 h 1479810"/>
              <a:gd name="connsiteX40" fmla="*/ 6903 w 1463039"/>
              <a:gd name="connsiteY40" fmla="*/ 858680 h 1479810"/>
              <a:gd name="connsiteX41" fmla="*/ 9808 w 1463039"/>
              <a:gd name="connsiteY41" fmla="*/ 755960 h 1479810"/>
              <a:gd name="connsiteX42" fmla="*/ 10247 w 1463039"/>
              <a:gd name="connsiteY42" fmla="*/ 673166 h 1479810"/>
              <a:gd name="connsiteX43" fmla="*/ 11452 w 1463039"/>
              <a:gd name="connsiteY43" fmla="*/ 516733 h 1479810"/>
              <a:gd name="connsiteX44" fmla="*/ 10465 w 1463039"/>
              <a:gd name="connsiteY44" fmla="*/ 425571 h 1479810"/>
              <a:gd name="connsiteX45" fmla="*/ 10465 w 1463039"/>
              <a:gd name="connsiteY45" fmla="*/ 216366 h 1479810"/>
              <a:gd name="connsiteX46" fmla="*/ 10795 w 1463039"/>
              <a:gd name="connsiteY46" fmla="*/ 104023 h 1479810"/>
              <a:gd name="connsiteX47" fmla="*/ 3534 w 1463039"/>
              <a:gd name="connsiteY47" fmla="*/ 20936 h 1479810"/>
              <a:gd name="connsiteX48" fmla="*/ 3924 w 1463039"/>
              <a:gd name="connsiteY48" fmla="*/ 8444 h 1479810"/>
              <a:gd name="connsiteX49" fmla="*/ 72291 w 1463039"/>
              <a:gd name="connsiteY49" fmla="*/ 7146 h 1479810"/>
              <a:gd name="connsiteX50" fmla="*/ 231770 w 1463039"/>
              <a:gd name="connsiteY50" fmla="*/ 4001 h 1479810"/>
              <a:gd name="connsiteX51" fmla="*/ 364602 w 1463039"/>
              <a:gd name="connsiteY51" fmla="*/ 11882 h 1479810"/>
              <a:gd name="connsiteX52" fmla="*/ 768233 w 1463039"/>
              <a:gd name="connsiteY52" fmla="*/ 2061 h 1479810"/>
              <a:gd name="connsiteX53" fmla="*/ 866622 w 1463039"/>
              <a:gd name="connsiteY53" fmla="*/ 571 h 147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63039" h="1479810">
                <a:moveTo>
                  <a:pt x="866622" y="571"/>
                </a:moveTo>
                <a:cubicBezTo>
                  <a:pt x="899405" y="1673"/>
                  <a:pt x="932136" y="4374"/>
                  <a:pt x="964706" y="8669"/>
                </a:cubicBezTo>
                <a:cubicBezTo>
                  <a:pt x="1013529" y="15823"/>
                  <a:pt x="1062766" y="11397"/>
                  <a:pt x="1111825" y="8366"/>
                </a:cubicBezTo>
                <a:cubicBezTo>
                  <a:pt x="1171216" y="4668"/>
                  <a:pt x="1230547" y="2667"/>
                  <a:pt x="1290055" y="8730"/>
                </a:cubicBezTo>
                <a:cubicBezTo>
                  <a:pt x="1332384" y="13094"/>
                  <a:pt x="1374949" y="9033"/>
                  <a:pt x="1417397" y="6608"/>
                </a:cubicBezTo>
                <a:lnTo>
                  <a:pt x="1454473" y="5290"/>
                </a:lnTo>
                <a:lnTo>
                  <a:pt x="1449518" y="94305"/>
                </a:lnTo>
                <a:cubicBezTo>
                  <a:pt x="1449059" y="129134"/>
                  <a:pt x="1450325" y="163951"/>
                  <a:pt x="1454054" y="198723"/>
                </a:cubicBezTo>
                <a:cubicBezTo>
                  <a:pt x="1459999" y="262767"/>
                  <a:pt x="1460856" y="327062"/>
                  <a:pt x="1456615" y="391199"/>
                </a:cubicBezTo>
                <a:cubicBezTo>
                  <a:pt x="1453665" y="449151"/>
                  <a:pt x="1446428" y="507012"/>
                  <a:pt x="1452607" y="565102"/>
                </a:cubicBezTo>
                <a:cubicBezTo>
                  <a:pt x="1454722" y="585089"/>
                  <a:pt x="1459843" y="604710"/>
                  <a:pt x="1461012" y="624834"/>
                </a:cubicBezTo>
                <a:cubicBezTo>
                  <a:pt x="1466578" y="719110"/>
                  <a:pt x="1458229" y="813066"/>
                  <a:pt x="1451383" y="907022"/>
                </a:cubicBezTo>
                <a:cubicBezTo>
                  <a:pt x="1448878" y="941246"/>
                  <a:pt x="1445816" y="975470"/>
                  <a:pt x="1452663" y="1009694"/>
                </a:cubicBezTo>
                <a:cubicBezTo>
                  <a:pt x="1458090" y="1038574"/>
                  <a:pt x="1459209" y="1067889"/>
                  <a:pt x="1456002" y="1096988"/>
                </a:cubicBezTo>
                <a:cubicBezTo>
                  <a:pt x="1452796" y="1122760"/>
                  <a:pt x="1452034" y="1148693"/>
                  <a:pt x="1453720" y="1174562"/>
                </a:cubicBezTo>
                <a:cubicBezTo>
                  <a:pt x="1457199" y="1209699"/>
                  <a:pt x="1459899" y="1244847"/>
                  <a:pt x="1461722" y="1280018"/>
                </a:cubicBezTo>
                <a:lnTo>
                  <a:pt x="1463039" y="1330769"/>
                </a:lnTo>
                <a:lnTo>
                  <a:pt x="1463039" y="1433804"/>
                </a:lnTo>
                <a:lnTo>
                  <a:pt x="1458897" y="1471900"/>
                </a:lnTo>
                <a:lnTo>
                  <a:pt x="1458306" y="1476109"/>
                </a:lnTo>
                <a:lnTo>
                  <a:pt x="1456251" y="1476006"/>
                </a:lnTo>
                <a:cubicBezTo>
                  <a:pt x="1423775" y="1477710"/>
                  <a:pt x="1391236" y="1478252"/>
                  <a:pt x="1358699" y="1478795"/>
                </a:cubicBezTo>
                <a:lnTo>
                  <a:pt x="1337088" y="1479810"/>
                </a:lnTo>
                <a:lnTo>
                  <a:pt x="1199842" y="1479810"/>
                </a:lnTo>
                <a:lnTo>
                  <a:pt x="1178285" y="1478795"/>
                </a:lnTo>
                <a:cubicBezTo>
                  <a:pt x="1072671" y="1461942"/>
                  <a:pt x="965946" y="1459625"/>
                  <a:pt x="859950" y="1471898"/>
                </a:cubicBezTo>
                <a:lnTo>
                  <a:pt x="711774" y="1479810"/>
                </a:lnTo>
                <a:lnTo>
                  <a:pt x="637511" y="1479810"/>
                </a:lnTo>
                <a:lnTo>
                  <a:pt x="500700" y="1474455"/>
                </a:lnTo>
                <a:cubicBezTo>
                  <a:pt x="412071" y="1467172"/>
                  <a:pt x="323261" y="1461748"/>
                  <a:pt x="234328" y="1468257"/>
                </a:cubicBezTo>
                <a:cubicBezTo>
                  <a:pt x="217301" y="1469536"/>
                  <a:pt x="200486" y="1472964"/>
                  <a:pt x="183686" y="1476228"/>
                </a:cubicBezTo>
                <a:lnTo>
                  <a:pt x="157756" y="1479810"/>
                </a:lnTo>
                <a:lnTo>
                  <a:pt x="13214" y="1479810"/>
                </a:lnTo>
                <a:lnTo>
                  <a:pt x="15315" y="1462749"/>
                </a:lnTo>
                <a:cubicBezTo>
                  <a:pt x="16576" y="1445267"/>
                  <a:pt x="16192" y="1427772"/>
                  <a:pt x="11891" y="1410409"/>
                </a:cubicBezTo>
                <a:cubicBezTo>
                  <a:pt x="-1809" y="1355230"/>
                  <a:pt x="931" y="1300104"/>
                  <a:pt x="6411" y="1244508"/>
                </a:cubicBezTo>
                <a:cubicBezTo>
                  <a:pt x="10521" y="1203137"/>
                  <a:pt x="15069" y="1161296"/>
                  <a:pt x="6849" y="1119455"/>
                </a:cubicBezTo>
                <a:cubicBezTo>
                  <a:pt x="3315" y="1100041"/>
                  <a:pt x="3315" y="1080187"/>
                  <a:pt x="6849" y="1060773"/>
                </a:cubicBezTo>
                <a:cubicBezTo>
                  <a:pt x="11123" y="1034622"/>
                  <a:pt x="15178" y="1008733"/>
                  <a:pt x="9698" y="982321"/>
                </a:cubicBezTo>
                <a:cubicBezTo>
                  <a:pt x="7288" y="970815"/>
                  <a:pt x="5480" y="959204"/>
                  <a:pt x="4219" y="947592"/>
                </a:cubicBezTo>
                <a:cubicBezTo>
                  <a:pt x="1709" y="917948"/>
                  <a:pt x="2608" y="888136"/>
                  <a:pt x="6903" y="858680"/>
                </a:cubicBezTo>
                <a:cubicBezTo>
                  <a:pt x="11014" y="824475"/>
                  <a:pt x="4328" y="790061"/>
                  <a:pt x="9808" y="755960"/>
                </a:cubicBezTo>
                <a:cubicBezTo>
                  <a:pt x="13699" y="728497"/>
                  <a:pt x="13847" y="700667"/>
                  <a:pt x="10247" y="673166"/>
                </a:cubicBezTo>
                <a:cubicBezTo>
                  <a:pt x="3769" y="621179"/>
                  <a:pt x="4174" y="568621"/>
                  <a:pt x="11452" y="516733"/>
                </a:cubicBezTo>
                <a:cubicBezTo>
                  <a:pt x="15946" y="486450"/>
                  <a:pt x="18521" y="455279"/>
                  <a:pt x="10465" y="425571"/>
                </a:cubicBezTo>
                <a:cubicBezTo>
                  <a:pt x="-8495" y="355749"/>
                  <a:pt x="2575" y="285822"/>
                  <a:pt x="10465" y="216366"/>
                </a:cubicBezTo>
                <a:cubicBezTo>
                  <a:pt x="15261" y="179065"/>
                  <a:pt x="15370" y="141350"/>
                  <a:pt x="10795" y="104023"/>
                </a:cubicBezTo>
                <a:cubicBezTo>
                  <a:pt x="6734" y="76457"/>
                  <a:pt x="4312" y="48717"/>
                  <a:pt x="3534" y="20936"/>
                </a:cubicBezTo>
                <a:lnTo>
                  <a:pt x="3924" y="8444"/>
                </a:lnTo>
                <a:lnTo>
                  <a:pt x="72291" y="7146"/>
                </a:lnTo>
                <a:cubicBezTo>
                  <a:pt x="125549" y="5562"/>
                  <a:pt x="178727" y="3395"/>
                  <a:pt x="231770" y="4001"/>
                </a:cubicBezTo>
                <a:cubicBezTo>
                  <a:pt x="276048" y="4486"/>
                  <a:pt x="320207" y="13579"/>
                  <a:pt x="364602" y="11882"/>
                </a:cubicBezTo>
                <a:cubicBezTo>
                  <a:pt x="499146" y="6911"/>
                  <a:pt x="633749" y="8548"/>
                  <a:pt x="768233" y="2061"/>
                </a:cubicBezTo>
                <a:cubicBezTo>
                  <a:pt x="801007" y="-37"/>
                  <a:pt x="833840" y="-532"/>
                  <a:pt x="866622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163C3609-48D8-42DB-AD9E-61699A6F13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101259" y="3064916"/>
            <a:ext cx="1442437" cy="1477990"/>
          </a:xfrm>
          <a:custGeom>
            <a:avLst/>
            <a:gdLst>
              <a:gd name="connsiteX0" fmla="*/ 866623 w 1442437"/>
              <a:gd name="connsiteY0" fmla="*/ 571 h 1477990"/>
              <a:gd name="connsiteX1" fmla="*/ 964707 w 1442437"/>
              <a:gd name="connsiteY1" fmla="*/ 8669 h 1477990"/>
              <a:gd name="connsiteX2" fmla="*/ 1111826 w 1442437"/>
              <a:gd name="connsiteY2" fmla="*/ 8366 h 1477990"/>
              <a:gd name="connsiteX3" fmla="*/ 1290056 w 1442437"/>
              <a:gd name="connsiteY3" fmla="*/ 8730 h 1477990"/>
              <a:gd name="connsiteX4" fmla="*/ 1417398 w 1442437"/>
              <a:gd name="connsiteY4" fmla="*/ 6608 h 1477990"/>
              <a:gd name="connsiteX5" fmla="*/ 1442437 w 1442437"/>
              <a:gd name="connsiteY5" fmla="*/ 5718 h 1477990"/>
              <a:gd name="connsiteX6" fmla="*/ 1442437 w 1442437"/>
              <a:gd name="connsiteY6" fmla="*/ 1476401 h 1477990"/>
              <a:gd name="connsiteX7" fmla="*/ 1386857 w 1442437"/>
              <a:gd name="connsiteY7" fmla="*/ 1477990 h 1477990"/>
              <a:gd name="connsiteX8" fmla="*/ 1169378 w 1442437"/>
              <a:gd name="connsiteY8" fmla="*/ 1477990 h 1477990"/>
              <a:gd name="connsiteX9" fmla="*/ 1019262 w 1442437"/>
              <a:gd name="connsiteY9" fmla="*/ 1464424 h 1477990"/>
              <a:gd name="connsiteX10" fmla="*/ 859951 w 1442437"/>
              <a:gd name="connsiteY10" fmla="*/ 1471898 h 1477990"/>
              <a:gd name="connsiteX11" fmla="*/ 745859 w 1442437"/>
              <a:gd name="connsiteY11" fmla="*/ 1477990 h 1477990"/>
              <a:gd name="connsiteX12" fmla="*/ 591014 w 1442437"/>
              <a:gd name="connsiteY12" fmla="*/ 1477990 h 1477990"/>
              <a:gd name="connsiteX13" fmla="*/ 500701 w 1442437"/>
              <a:gd name="connsiteY13" fmla="*/ 1474455 h 1477990"/>
              <a:gd name="connsiteX14" fmla="*/ 234329 w 1442437"/>
              <a:gd name="connsiteY14" fmla="*/ 1468257 h 1477990"/>
              <a:gd name="connsiteX15" fmla="*/ 183687 w 1442437"/>
              <a:gd name="connsiteY15" fmla="*/ 1476228 h 1477990"/>
              <a:gd name="connsiteX16" fmla="*/ 170933 w 1442437"/>
              <a:gd name="connsiteY16" fmla="*/ 1477990 h 1477990"/>
              <a:gd name="connsiteX17" fmla="*/ 13439 w 1442437"/>
              <a:gd name="connsiteY17" fmla="*/ 1477990 h 1477990"/>
              <a:gd name="connsiteX18" fmla="*/ 15316 w 1442437"/>
              <a:gd name="connsiteY18" fmla="*/ 1462749 h 1477990"/>
              <a:gd name="connsiteX19" fmla="*/ 11892 w 1442437"/>
              <a:gd name="connsiteY19" fmla="*/ 1410409 h 1477990"/>
              <a:gd name="connsiteX20" fmla="*/ 6412 w 1442437"/>
              <a:gd name="connsiteY20" fmla="*/ 1244508 h 1477990"/>
              <a:gd name="connsiteX21" fmla="*/ 6850 w 1442437"/>
              <a:gd name="connsiteY21" fmla="*/ 1119455 h 1477990"/>
              <a:gd name="connsiteX22" fmla="*/ 6850 w 1442437"/>
              <a:gd name="connsiteY22" fmla="*/ 1060773 h 1477990"/>
              <a:gd name="connsiteX23" fmla="*/ 9699 w 1442437"/>
              <a:gd name="connsiteY23" fmla="*/ 982321 h 1477990"/>
              <a:gd name="connsiteX24" fmla="*/ 4220 w 1442437"/>
              <a:gd name="connsiteY24" fmla="*/ 947592 h 1477990"/>
              <a:gd name="connsiteX25" fmla="*/ 6904 w 1442437"/>
              <a:gd name="connsiteY25" fmla="*/ 858680 h 1477990"/>
              <a:gd name="connsiteX26" fmla="*/ 9809 w 1442437"/>
              <a:gd name="connsiteY26" fmla="*/ 755960 h 1477990"/>
              <a:gd name="connsiteX27" fmla="*/ 10248 w 1442437"/>
              <a:gd name="connsiteY27" fmla="*/ 673166 h 1477990"/>
              <a:gd name="connsiteX28" fmla="*/ 11453 w 1442437"/>
              <a:gd name="connsiteY28" fmla="*/ 516733 h 1477990"/>
              <a:gd name="connsiteX29" fmla="*/ 10466 w 1442437"/>
              <a:gd name="connsiteY29" fmla="*/ 425571 h 1477990"/>
              <a:gd name="connsiteX30" fmla="*/ 10466 w 1442437"/>
              <a:gd name="connsiteY30" fmla="*/ 216366 h 1477990"/>
              <a:gd name="connsiteX31" fmla="*/ 10796 w 1442437"/>
              <a:gd name="connsiteY31" fmla="*/ 104023 h 1477990"/>
              <a:gd name="connsiteX32" fmla="*/ 3535 w 1442437"/>
              <a:gd name="connsiteY32" fmla="*/ 20936 h 1477990"/>
              <a:gd name="connsiteX33" fmla="*/ 3925 w 1442437"/>
              <a:gd name="connsiteY33" fmla="*/ 8444 h 1477990"/>
              <a:gd name="connsiteX34" fmla="*/ 72292 w 1442437"/>
              <a:gd name="connsiteY34" fmla="*/ 7146 h 1477990"/>
              <a:gd name="connsiteX35" fmla="*/ 231771 w 1442437"/>
              <a:gd name="connsiteY35" fmla="*/ 4001 h 1477990"/>
              <a:gd name="connsiteX36" fmla="*/ 364603 w 1442437"/>
              <a:gd name="connsiteY36" fmla="*/ 11882 h 1477990"/>
              <a:gd name="connsiteX37" fmla="*/ 768234 w 1442437"/>
              <a:gd name="connsiteY37" fmla="*/ 2061 h 1477990"/>
              <a:gd name="connsiteX38" fmla="*/ 866623 w 1442437"/>
              <a:gd name="connsiteY38" fmla="*/ 571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442437" h="1477990">
                <a:moveTo>
                  <a:pt x="866623" y="571"/>
                </a:moveTo>
                <a:cubicBezTo>
                  <a:pt x="899406" y="1673"/>
                  <a:pt x="932137" y="4374"/>
                  <a:pt x="964707" y="8669"/>
                </a:cubicBezTo>
                <a:cubicBezTo>
                  <a:pt x="1013530" y="15823"/>
                  <a:pt x="1062767" y="11397"/>
                  <a:pt x="1111826" y="8366"/>
                </a:cubicBezTo>
                <a:cubicBezTo>
                  <a:pt x="1171217" y="4668"/>
                  <a:pt x="1230548" y="2667"/>
                  <a:pt x="1290056" y="8730"/>
                </a:cubicBezTo>
                <a:cubicBezTo>
                  <a:pt x="1332385" y="13094"/>
                  <a:pt x="1374950" y="9033"/>
                  <a:pt x="1417398" y="6608"/>
                </a:cubicBezTo>
                <a:lnTo>
                  <a:pt x="1442437" y="5718"/>
                </a:lnTo>
                <a:lnTo>
                  <a:pt x="1442437" y="1476401"/>
                </a:lnTo>
                <a:lnTo>
                  <a:pt x="1386857" y="1477990"/>
                </a:lnTo>
                <a:lnTo>
                  <a:pt x="1169378" y="1477990"/>
                </a:lnTo>
                <a:lnTo>
                  <a:pt x="1019262" y="1464424"/>
                </a:lnTo>
                <a:cubicBezTo>
                  <a:pt x="966129" y="1463273"/>
                  <a:pt x="912949" y="1465762"/>
                  <a:pt x="859951" y="1471898"/>
                </a:cubicBezTo>
                <a:lnTo>
                  <a:pt x="745859" y="1477990"/>
                </a:lnTo>
                <a:lnTo>
                  <a:pt x="591014" y="1477990"/>
                </a:lnTo>
                <a:lnTo>
                  <a:pt x="500701" y="1474455"/>
                </a:lnTo>
                <a:cubicBezTo>
                  <a:pt x="412072" y="1467172"/>
                  <a:pt x="323262" y="1461748"/>
                  <a:pt x="234329" y="1468257"/>
                </a:cubicBezTo>
                <a:cubicBezTo>
                  <a:pt x="217302" y="1469536"/>
                  <a:pt x="200487" y="1472964"/>
                  <a:pt x="183687" y="1476228"/>
                </a:cubicBezTo>
                <a:lnTo>
                  <a:pt x="170933" y="1477990"/>
                </a:lnTo>
                <a:lnTo>
                  <a:pt x="13439" y="1477990"/>
                </a:lnTo>
                <a:lnTo>
                  <a:pt x="15316" y="1462749"/>
                </a:lnTo>
                <a:cubicBezTo>
                  <a:pt x="16577" y="1445267"/>
                  <a:pt x="16193" y="1427772"/>
                  <a:pt x="11892" y="1410409"/>
                </a:cubicBezTo>
                <a:cubicBezTo>
                  <a:pt x="-1808" y="1355230"/>
                  <a:pt x="932" y="1300104"/>
                  <a:pt x="6412" y="1244508"/>
                </a:cubicBezTo>
                <a:cubicBezTo>
                  <a:pt x="10522" y="1203137"/>
                  <a:pt x="15070" y="1161296"/>
                  <a:pt x="6850" y="1119455"/>
                </a:cubicBezTo>
                <a:cubicBezTo>
                  <a:pt x="3316" y="1100041"/>
                  <a:pt x="3316" y="1080187"/>
                  <a:pt x="6850" y="1060773"/>
                </a:cubicBezTo>
                <a:cubicBezTo>
                  <a:pt x="11124" y="1034622"/>
                  <a:pt x="15179" y="1008733"/>
                  <a:pt x="9699" y="982321"/>
                </a:cubicBezTo>
                <a:cubicBezTo>
                  <a:pt x="7289" y="970815"/>
                  <a:pt x="5481" y="959204"/>
                  <a:pt x="4220" y="947592"/>
                </a:cubicBezTo>
                <a:cubicBezTo>
                  <a:pt x="1710" y="917948"/>
                  <a:pt x="2609" y="888136"/>
                  <a:pt x="6904" y="858680"/>
                </a:cubicBezTo>
                <a:cubicBezTo>
                  <a:pt x="11015" y="824475"/>
                  <a:pt x="4329" y="790061"/>
                  <a:pt x="9809" y="755960"/>
                </a:cubicBezTo>
                <a:cubicBezTo>
                  <a:pt x="13700" y="728497"/>
                  <a:pt x="13848" y="700667"/>
                  <a:pt x="10248" y="673166"/>
                </a:cubicBezTo>
                <a:cubicBezTo>
                  <a:pt x="3770" y="621179"/>
                  <a:pt x="4175" y="568621"/>
                  <a:pt x="11453" y="516733"/>
                </a:cubicBezTo>
                <a:cubicBezTo>
                  <a:pt x="15947" y="486450"/>
                  <a:pt x="18522" y="455279"/>
                  <a:pt x="10466" y="425571"/>
                </a:cubicBezTo>
                <a:cubicBezTo>
                  <a:pt x="-8494" y="355749"/>
                  <a:pt x="2576" y="285822"/>
                  <a:pt x="10466" y="216366"/>
                </a:cubicBezTo>
                <a:cubicBezTo>
                  <a:pt x="15262" y="179065"/>
                  <a:pt x="15371" y="141350"/>
                  <a:pt x="10796" y="104023"/>
                </a:cubicBezTo>
                <a:cubicBezTo>
                  <a:pt x="6735" y="76457"/>
                  <a:pt x="4313" y="48717"/>
                  <a:pt x="3535" y="20936"/>
                </a:cubicBezTo>
                <a:lnTo>
                  <a:pt x="3925" y="8444"/>
                </a:lnTo>
                <a:lnTo>
                  <a:pt x="72292" y="7146"/>
                </a:lnTo>
                <a:cubicBezTo>
                  <a:pt x="125550" y="5562"/>
                  <a:pt x="178728" y="3395"/>
                  <a:pt x="231771" y="4001"/>
                </a:cubicBezTo>
                <a:cubicBezTo>
                  <a:pt x="276049" y="4486"/>
                  <a:pt x="320208" y="13579"/>
                  <a:pt x="364603" y="11882"/>
                </a:cubicBezTo>
                <a:cubicBezTo>
                  <a:pt x="499147" y="6911"/>
                  <a:pt x="633750" y="8548"/>
                  <a:pt x="768234" y="2061"/>
                </a:cubicBezTo>
                <a:cubicBezTo>
                  <a:pt x="801008" y="-37"/>
                  <a:pt x="833841" y="-532"/>
                  <a:pt x="866623" y="571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B03F1E7-A2BE-4059-85FC-6546945FA3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70488" y="3064916"/>
            <a:ext cx="1455507" cy="1477990"/>
          </a:xfrm>
          <a:custGeom>
            <a:avLst/>
            <a:gdLst>
              <a:gd name="connsiteX0" fmla="*/ 100458 w 1455507"/>
              <a:gd name="connsiteY0" fmla="*/ 0 h 1477990"/>
              <a:gd name="connsiteX1" fmla="*/ 258284 w 1455507"/>
              <a:gd name="connsiteY1" fmla="*/ 0 h 1477990"/>
              <a:gd name="connsiteX2" fmla="*/ 290610 w 1455507"/>
              <a:gd name="connsiteY2" fmla="*/ 2318 h 1477990"/>
              <a:gd name="connsiteX3" fmla="*/ 357070 w 1455507"/>
              <a:gd name="connsiteY3" fmla="*/ 5440 h 1477990"/>
              <a:gd name="connsiteX4" fmla="*/ 558908 w 1455507"/>
              <a:gd name="connsiteY4" fmla="*/ 1098 h 1477990"/>
              <a:gd name="connsiteX5" fmla="*/ 599348 w 1455507"/>
              <a:gd name="connsiteY5" fmla="*/ 0 h 1477990"/>
              <a:gd name="connsiteX6" fmla="*/ 930201 w 1455507"/>
              <a:gd name="connsiteY6" fmla="*/ 0 h 1477990"/>
              <a:gd name="connsiteX7" fmla="*/ 957174 w 1455507"/>
              <a:gd name="connsiteY7" fmla="*/ 2227 h 1477990"/>
              <a:gd name="connsiteX8" fmla="*/ 1104293 w 1455507"/>
              <a:gd name="connsiteY8" fmla="*/ 1924 h 1477990"/>
              <a:gd name="connsiteX9" fmla="*/ 1153561 w 1455507"/>
              <a:gd name="connsiteY9" fmla="*/ 0 h 1477990"/>
              <a:gd name="connsiteX10" fmla="*/ 1229432 w 1455507"/>
              <a:gd name="connsiteY10" fmla="*/ 0 h 1477990"/>
              <a:gd name="connsiteX11" fmla="*/ 1282523 w 1455507"/>
              <a:gd name="connsiteY11" fmla="*/ 2288 h 1477990"/>
              <a:gd name="connsiteX12" fmla="*/ 1409865 w 1455507"/>
              <a:gd name="connsiteY12" fmla="*/ 166 h 1477990"/>
              <a:gd name="connsiteX13" fmla="*/ 1414535 w 1455507"/>
              <a:gd name="connsiteY13" fmla="*/ 0 h 1477990"/>
              <a:gd name="connsiteX14" fmla="*/ 1446877 w 1455507"/>
              <a:gd name="connsiteY14" fmla="*/ 0 h 1477990"/>
              <a:gd name="connsiteX15" fmla="*/ 1441986 w 1455507"/>
              <a:gd name="connsiteY15" fmla="*/ 87863 h 1477990"/>
              <a:gd name="connsiteX16" fmla="*/ 1446522 w 1455507"/>
              <a:gd name="connsiteY16" fmla="*/ 192281 h 1477990"/>
              <a:gd name="connsiteX17" fmla="*/ 1449083 w 1455507"/>
              <a:gd name="connsiteY17" fmla="*/ 384757 h 1477990"/>
              <a:gd name="connsiteX18" fmla="*/ 1445075 w 1455507"/>
              <a:gd name="connsiteY18" fmla="*/ 558660 h 1477990"/>
              <a:gd name="connsiteX19" fmla="*/ 1453480 w 1455507"/>
              <a:gd name="connsiteY19" fmla="*/ 618392 h 1477990"/>
              <a:gd name="connsiteX20" fmla="*/ 1443851 w 1455507"/>
              <a:gd name="connsiteY20" fmla="*/ 900580 h 1477990"/>
              <a:gd name="connsiteX21" fmla="*/ 1445131 w 1455507"/>
              <a:gd name="connsiteY21" fmla="*/ 1003252 h 1477990"/>
              <a:gd name="connsiteX22" fmla="*/ 1448470 w 1455507"/>
              <a:gd name="connsiteY22" fmla="*/ 1090546 h 1477990"/>
              <a:gd name="connsiteX23" fmla="*/ 1446188 w 1455507"/>
              <a:gd name="connsiteY23" fmla="*/ 1168120 h 1477990"/>
              <a:gd name="connsiteX24" fmla="*/ 1454190 w 1455507"/>
              <a:gd name="connsiteY24" fmla="*/ 1273576 h 1477990"/>
              <a:gd name="connsiteX25" fmla="*/ 1455507 w 1455507"/>
              <a:gd name="connsiteY25" fmla="*/ 1324327 h 1477990"/>
              <a:gd name="connsiteX26" fmla="*/ 1455507 w 1455507"/>
              <a:gd name="connsiteY26" fmla="*/ 1427362 h 1477990"/>
              <a:gd name="connsiteX27" fmla="*/ 1451365 w 1455507"/>
              <a:gd name="connsiteY27" fmla="*/ 1465458 h 1477990"/>
              <a:gd name="connsiteX28" fmla="*/ 1450774 w 1455507"/>
              <a:gd name="connsiteY28" fmla="*/ 1469667 h 1477990"/>
              <a:gd name="connsiteX29" fmla="*/ 1448719 w 1455507"/>
              <a:gd name="connsiteY29" fmla="*/ 1469564 h 1477990"/>
              <a:gd name="connsiteX30" fmla="*/ 1351167 w 1455507"/>
              <a:gd name="connsiteY30" fmla="*/ 1472353 h 1477990"/>
              <a:gd name="connsiteX31" fmla="*/ 1170753 w 1455507"/>
              <a:gd name="connsiteY31" fmla="*/ 1472353 h 1477990"/>
              <a:gd name="connsiteX32" fmla="*/ 852418 w 1455507"/>
              <a:gd name="connsiteY32" fmla="*/ 1465456 h 1477990"/>
              <a:gd name="connsiteX33" fmla="*/ 493168 w 1455507"/>
              <a:gd name="connsiteY33" fmla="*/ 1468013 h 1477990"/>
              <a:gd name="connsiteX34" fmla="*/ 226796 w 1455507"/>
              <a:gd name="connsiteY34" fmla="*/ 1461815 h 1477990"/>
              <a:gd name="connsiteX35" fmla="*/ 125602 w 1455507"/>
              <a:gd name="connsiteY35" fmla="*/ 1476769 h 1477990"/>
              <a:gd name="connsiteX36" fmla="*/ 5112 w 1455507"/>
              <a:gd name="connsiteY36" fmla="*/ 1477990 h 1477990"/>
              <a:gd name="connsiteX37" fmla="*/ 7783 w 1455507"/>
              <a:gd name="connsiteY37" fmla="*/ 1456307 h 1477990"/>
              <a:gd name="connsiteX38" fmla="*/ 4359 w 1455507"/>
              <a:gd name="connsiteY38" fmla="*/ 1403967 h 1477990"/>
              <a:gd name="connsiteX39" fmla="*/ 295 w 1455507"/>
              <a:gd name="connsiteY39" fmla="*/ 1370091 h 1477990"/>
              <a:gd name="connsiteX40" fmla="*/ 295 w 1455507"/>
              <a:gd name="connsiteY40" fmla="*/ 1219835 h 1477990"/>
              <a:gd name="connsiteX41" fmla="*/ 3722 w 1455507"/>
              <a:gd name="connsiteY41" fmla="*/ 1175716 h 1477990"/>
              <a:gd name="connsiteX42" fmla="*/ 295 w 1455507"/>
              <a:gd name="connsiteY42" fmla="*/ 1126935 h 1477990"/>
              <a:gd name="connsiteX43" fmla="*/ 295 w 1455507"/>
              <a:gd name="connsiteY43" fmla="*/ 1046801 h 1477990"/>
              <a:gd name="connsiteX44" fmla="*/ 4400 w 1455507"/>
              <a:gd name="connsiteY44" fmla="*/ 1015203 h 1477990"/>
              <a:gd name="connsiteX45" fmla="*/ 2166 w 1455507"/>
              <a:gd name="connsiteY45" fmla="*/ 975879 h 1477990"/>
              <a:gd name="connsiteX46" fmla="*/ 295 w 1455507"/>
              <a:gd name="connsiteY46" fmla="*/ 964020 h 1477990"/>
              <a:gd name="connsiteX47" fmla="*/ 295 w 1455507"/>
              <a:gd name="connsiteY47" fmla="*/ 801667 h 1477990"/>
              <a:gd name="connsiteX48" fmla="*/ 310 w 1455507"/>
              <a:gd name="connsiteY48" fmla="*/ 800839 h 1477990"/>
              <a:gd name="connsiteX49" fmla="*/ 2276 w 1455507"/>
              <a:gd name="connsiteY49" fmla="*/ 749518 h 1477990"/>
              <a:gd name="connsiteX50" fmla="*/ 2715 w 1455507"/>
              <a:gd name="connsiteY50" fmla="*/ 666724 h 1477990"/>
              <a:gd name="connsiteX51" fmla="*/ 295 w 1455507"/>
              <a:gd name="connsiteY51" fmla="*/ 625158 h 1477990"/>
              <a:gd name="connsiteX52" fmla="*/ 295 w 1455507"/>
              <a:gd name="connsiteY52" fmla="*/ 559484 h 1477990"/>
              <a:gd name="connsiteX53" fmla="*/ 3920 w 1455507"/>
              <a:gd name="connsiteY53" fmla="*/ 510291 h 1477990"/>
              <a:gd name="connsiteX54" fmla="*/ 2933 w 1455507"/>
              <a:gd name="connsiteY54" fmla="*/ 419129 h 1477990"/>
              <a:gd name="connsiteX55" fmla="*/ 295 w 1455507"/>
              <a:gd name="connsiteY55" fmla="*/ 403959 h 1477990"/>
              <a:gd name="connsiteX56" fmla="*/ 295 w 1455507"/>
              <a:gd name="connsiteY56" fmla="*/ 237294 h 1477990"/>
              <a:gd name="connsiteX57" fmla="*/ 2933 w 1455507"/>
              <a:gd name="connsiteY57" fmla="*/ 209924 h 1477990"/>
              <a:gd name="connsiteX58" fmla="*/ 3263 w 1455507"/>
              <a:gd name="connsiteY58" fmla="*/ 97581 h 1477990"/>
              <a:gd name="connsiteX59" fmla="*/ 295 w 1455507"/>
              <a:gd name="connsiteY59" fmla="*/ 63619 h 1477990"/>
              <a:gd name="connsiteX60" fmla="*/ 295 w 1455507"/>
              <a:gd name="connsiteY60" fmla="*/ 1928 h 1477990"/>
              <a:gd name="connsiteX61" fmla="*/ 64759 w 1455507"/>
              <a:gd name="connsiteY61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455507" h="1477990">
                <a:moveTo>
                  <a:pt x="100458" y="0"/>
                </a:moveTo>
                <a:lnTo>
                  <a:pt x="258284" y="0"/>
                </a:lnTo>
                <a:lnTo>
                  <a:pt x="290610" y="2318"/>
                </a:lnTo>
                <a:cubicBezTo>
                  <a:pt x="312734" y="4440"/>
                  <a:pt x="334873" y="6289"/>
                  <a:pt x="357070" y="5440"/>
                </a:cubicBezTo>
                <a:cubicBezTo>
                  <a:pt x="424342" y="2955"/>
                  <a:pt x="491629" y="2121"/>
                  <a:pt x="558908" y="1098"/>
                </a:cubicBezTo>
                <a:lnTo>
                  <a:pt x="599348" y="0"/>
                </a:lnTo>
                <a:lnTo>
                  <a:pt x="930201" y="0"/>
                </a:lnTo>
                <a:lnTo>
                  <a:pt x="957174" y="2227"/>
                </a:lnTo>
                <a:cubicBezTo>
                  <a:pt x="1005997" y="9381"/>
                  <a:pt x="1055234" y="4955"/>
                  <a:pt x="1104293" y="1924"/>
                </a:cubicBezTo>
                <a:lnTo>
                  <a:pt x="1153561" y="0"/>
                </a:lnTo>
                <a:lnTo>
                  <a:pt x="1229432" y="0"/>
                </a:lnTo>
                <a:lnTo>
                  <a:pt x="1282523" y="2288"/>
                </a:lnTo>
                <a:cubicBezTo>
                  <a:pt x="1324852" y="6652"/>
                  <a:pt x="1367417" y="2591"/>
                  <a:pt x="1409865" y="166"/>
                </a:cubicBezTo>
                <a:lnTo>
                  <a:pt x="1414535" y="0"/>
                </a:lnTo>
                <a:lnTo>
                  <a:pt x="1446877" y="0"/>
                </a:lnTo>
                <a:lnTo>
                  <a:pt x="1441986" y="87863"/>
                </a:lnTo>
                <a:cubicBezTo>
                  <a:pt x="1441527" y="122692"/>
                  <a:pt x="1442793" y="157509"/>
                  <a:pt x="1446522" y="192281"/>
                </a:cubicBezTo>
                <a:cubicBezTo>
                  <a:pt x="1452467" y="256325"/>
                  <a:pt x="1453324" y="320620"/>
                  <a:pt x="1449083" y="384757"/>
                </a:cubicBezTo>
                <a:cubicBezTo>
                  <a:pt x="1446133" y="442709"/>
                  <a:pt x="1438896" y="500570"/>
                  <a:pt x="1445075" y="558660"/>
                </a:cubicBezTo>
                <a:cubicBezTo>
                  <a:pt x="1447190" y="578647"/>
                  <a:pt x="1452311" y="598268"/>
                  <a:pt x="1453480" y="618392"/>
                </a:cubicBezTo>
                <a:cubicBezTo>
                  <a:pt x="1459046" y="712668"/>
                  <a:pt x="1450697" y="806624"/>
                  <a:pt x="1443851" y="900580"/>
                </a:cubicBezTo>
                <a:cubicBezTo>
                  <a:pt x="1441346" y="934804"/>
                  <a:pt x="1438284" y="969028"/>
                  <a:pt x="1445131" y="1003252"/>
                </a:cubicBezTo>
                <a:cubicBezTo>
                  <a:pt x="1450558" y="1032132"/>
                  <a:pt x="1451677" y="1061447"/>
                  <a:pt x="1448470" y="1090546"/>
                </a:cubicBezTo>
                <a:cubicBezTo>
                  <a:pt x="1445264" y="1116318"/>
                  <a:pt x="1444502" y="1142251"/>
                  <a:pt x="1446188" y="1168120"/>
                </a:cubicBezTo>
                <a:cubicBezTo>
                  <a:pt x="1449667" y="1203257"/>
                  <a:pt x="1452367" y="1238405"/>
                  <a:pt x="1454190" y="1273576"/>
                </a:cubicBezTo>
                <a:lnTo>
                  <a:pt x="1455507" y="1324327"/>
                </a:lnTo>
                <a:lnTo>
                  <a:pt x="1455507" y="1427362"/>
                </a:lnTo>
                <a:lnTo>
                  <a:pt x="1451365" y="1465458"/>
                </a:lnTo>
                <a:lnTo>
                  <a:pt x="1450774" y="1469667"/>
                </a:lnTo>
                <a:lnTo>
                  <a:pt x="1448719" y="1469564"/>
                </a:lnTo>
                <a:cubicBezTo>
                  <a:pt x="1416243" y="1471268"/>
                  <a:pt x="1383704" y="1471810"/>
                  <a:pt x="1351167" y="1472353"/>
                </a:cubicBezTo>
                <a:cubicBezTo>
                  <a:pt x="1291009" y="1473360"/>
                  <a:pt x="1230608" y="1482658"/>
                  <a:pt x="1170753" y="1472353"/>
                </a:cubicBezTo>
                <a:cubicBezTo>
                  <a:pt x="1065139" y="1455500"/>
                  <a:pt x="958414" y="1453183"/>
                  <a:pt x="852418" y="1465456"/>
                </a:cubicBezTo>
                <a:cubicBezTo>
                  <a:pt x="732873" y="1477389"/>
                  <a:pt x="612811" y="1478242"/>
                  <a:pt x="493168" y="1468013"/>
                </a:cubicBezTo>
                <a:cubicBezTo>
                  <a:pt x="404539" y="1460730"/>
                  <a:pt x="315729" y="1455306"/>
                  <a:pt x="226796" y="1461815"/>
                </a:cubicBezTo>
                <a:cubicBezTo>
                  <a:pt x="192742" y="1464372"/>
                  <a:pt x="159536" y="1475530"/>
                  <a:pt x="125602" y="1476769"/>
                </a:cubicBezTo>
                <a:lnTo>
                  <a:pt x="5112" y="1477990"/>
                </a:lnTo>
                <a:lnTo>
                  <a:pt x="7783" y="1456307"/>
                </a:lnTo>
                <a:cubicBezTo>
                  <a:pt x="9044" y="1438825"/>
                  <a:pt x="8660" y="1421330"/>
                  <a:pt x="4359" y="1403967"/>
                </a:cubicBezTo>
                <a:lnTo>
                  <a:pt x="295" y="1370091"/>
                </a:lnTo>
                <a:lnTo>
                  <a:pt x="295" y="1219835"/>
                </a:lnTo>
                <a:lnTo>
                  <a:pt x="3722" y="1175716"/>
                </a:lnTo>
                <a:lnTo>
                  <a:pt x="295" y="1126935"/>
                </a:lnTo>
                <a:lnTo>
                  <a:pt x="295" y="1046801"/>
                </a:lnTo>
                <a:lnTo>
                  <a:pt x="4400" y="1015203"/>
                </a:lnTo>
                <a:cubicBezTo>
                  <a:pt x="5263" y="1002160"/>
                  <a:pt x="4906" y="989085"/>
                  <a:pt x="2166" y="975879"/>
                </a:cubicBezTo>
                <a:lnTo>
                  <a:pt x="295" y="964020"/>
                </a:lnTo>
                <a:lnTo>
                  <a:pt x="295" y="801667"/>
                </a:lnTo>
                <a:lnTo>
                  <a:pt x="310" y="800839"/>
                </a:lnTo>
                <a:cubicBezTo>
                  <a:pt x="-163" y="783697"/>
                  <a:pt x="-464" y="766569"/>
                  <a:pt x="2276" y="749518"/>
                </a:cubicBezTo>
                <a:cubicBezTo>
                  <a:pt x="6167" y="722055"/>
                  <a:pt x="6315" y="694225"/>
                  <a:pt x="2715" y="666724"/>
                </a:cubicBezTo>
                <a:lnTo>
                  <a:pt x="295" y="625158"/>
                </a:lnTo>
                <a:lnTo>
                  <a:pt x="295" y="559484"/>
                </a:lnTo>
                <a:lnTo>
                  <a:pt x="3920" y="510291"/>
                </a:lnTo>
                <a:cubicBezTo>
                  <a:pt x="8414" y="480008"/>
                  <a:pt x="10989" y="448837"/>
                  <a:pt x="2933" y="419129"/>
                </a:cubicBezTo>
                <a:lnTo>
                  <a:pt x="295" y="403959"/>
                </a:lnTo>
                <a:lnTo>
                  <a:pt x="295" y="237294"/>
                </a:lnTo>
                <a:lnTo>
                  <a:pt x="2933" y="209924"/>
                </a:lnTo>
                <a:cubicBezTo>
                  <a:pt x="7729" y="172623"/>
                  <a:pt x="7838" y="134908"/>
                  <a:pt x="3263" y="97581"/>
                </a:cubicBezTo>
                <a:lnTo>
                  <a:pt x="295" y="63619"/>
                </a:lnTo>
                <a:lnTo>
                  <a:pt x="295" y="1928"/>
                </a:lnTo>
                <a:lnTo>
                  <a:pt x="64759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C62C212D-2434-4610-A983-7FC587B51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09627" y="3064916"/>
            <a:ext cx="1447216" cy="1477990"/>
          </a:xfrm>
          <a:custGeom>
            <a:avLst/>
            <a:gdLst>
              <a:gd name="connsiteX0" fmla="*/ 107991 w 1447216"/>
              <a:gd name="connsiteY0" fmla="*/ 0 h 1477990"/>
              <a:gd name="connsiteX1" fmla="*/ 265817 w 1447216"/>
              <a:gd name="connsiteY1" fmla="*/ 0 h 1477990"/>
              <a:gd name="connsiteX2" fmla="*/ 298143 w 1447216"/>
              <a:gd name="connsiteY2" fmla="*/ 2318 h 1477990"/>
              <a:gd name="connsiteX3" fmla="*/ 364603 w 1447216"/>
              <a:gd name="connsiteY3" fmla="*/ 5440 h 1477990"/>
              <a:gd name="connsiteX4" fmla="*/ 566441 w 1447216"/>
              <a:gd name="connsiteY4" fmla="*/ 1098 h 1477990"/>
              <a:gd name="connsiteX5" fmla="*/ 606880 w 1447216"/>
              <a:gd name="connsiteY5" fmla="*/ 0 h 1477990"/>
              <a:gd name="connsiteX6" fmla="*/ 937733 w 1447216"/>
              <a:gd name="connsiteY6" fmla="*/ 0 h 1477990"/>
              <a:gd name="connsiteX7" fmla="*/ 964707 w 1447216"/>
              <a:gd name="connsiteY7" fmla="*/ 2227 h 1477990"/>
              <a:gd name="connsiteX8" fmla="*/ 1111826 w 1447216"/>
              <a:gd name="connsiteY8" fmla="*/ 1924 h 1477990"/>
              <a:gd name="connsiteX9" fmla="*/ 1161094 w 1447216"/>
              <a:gd name="connsiteY9" fmla="*/ 0 h 1477990"/>
              <a:gd name="connsiteX10" fmla="*/ 1236965 w 1447216"/>
              <a:gd name="connsiteY10" fmla="*/ 0 h 1477990"/>
              <a:gd name="connsiteX11" fmla="*/ 1290056 w 1447216"/>
              <a:gd name="connsiteY11" fmla="*/ 2288 h 1477990"/>
              <a:gd name="connsiteX12" fmla="*/ 1417398 w 1447216"/>
              <a:gd name="connsiteY12" fmla="*/ 166 h 1477990"/>
              <a:gd name="connsiteX13" fmla="*/ 1422068 w 1447216"/>
              <a:gd name="connsiteY13" fmla="*/ 0 h 1477990"/>
              <a:gd name="connsiteX14" fmla="*/ 1447216 w 1447216"/>
              <a:gd name="connsiteY14" fmla="*/ 0 h 1477990"/>
              <a:gd name="connsiteX15" fmla="*/ 1447216 w 1447216"/>
              <a:gd name="connsiteY15" fmla="*/ 1469823 h 1477990"/>
              <a:gd name="connsiteX16" fmla="*/ 1358700 w 1447216"/>
              <a:gd name="connsiteY16" fmla="*/ 1472353 h 1477990"/>
              <a:gd name="connsiteX17" fmla="*/ 1178286 w 1447216"/>
              <a:gd name="connsiteY17" fmla="*/ 1472353 h 1477990"/>
              <a:gd name="connsiteX18" fmla="*/ 859951 w 1447216"/>
              <a:gd name="connsiteY18" fmla="*/ 1465456 h 1477990"/>
              <a:gd name="connsiteX19" fmla="*/ 500701 w 1447216"/>
              <a:gd name="connsiteY19" fmla="*/ 1468013 h 1477990"/>
              <a:gd name="connsiteX20" fmla="*/ 234329 w 1447216"/>
              <a:gd name="connsiteY20" fmla="*/ 1461815 h 1477990"/>
              <a:gd name="connsiteX21" fmla="*/ 133135 w 1447216"/>
              <a:gd name="connsiteY21" fmla="*/ 1476769 h 1477990"/>
              <a:gd name="connsiteX22" fmla="*/ 12645 w 1447216"/>
              <a:gd name="connsiteY22" fmla="*/ 1477990 h 1477990"/>
              <a:gd name="connsiteX23" fmla="*/ 15316 w 1447216"/>
              <a:gd name="connsiteY23" fmla="*/ 1456307 h 1477990"/>
              <a:gd name="connsiteX24" fmla="*/ 11892 w 1447216"/>
              <a:gd name="connsiteY24" fmla="*/ 1403967 h 1477990"/>
              <a:gd name="connsiteX25" fmla="*/ 6412 w 1447216"/>
              <a:gd name="connsiteY25" fmla="*/ 1238066 h 1477990"/>
              <a:gd name="connsiteX26" fmla="*/ 6850 w 1447216"/>
              <a:gd name="connsiteY26" fmla="*/ 1113013 h 1477990"/>
              <a:gd name="connsiteX27" fmla="*/ 6850 w 1447216"/>
              <a:gd name="connsiteY27" fmla="*/ 1054331 h 1477990"/>
              <a:gd name="connsiteX28" fmla="*/ 9699 w 1447216"/>
              <a:gd name="connsiteY28" fmla="*/ 975879 h 1477990"/>
              <a:gd name="connsiteX29" fmla="*/ 4220 w 1447216"/>
              <a:gd name="connsiteY29" fmla="*/ 941150 h 1477990"/>
              <a:gd name="connsiteX30" fmla="*/ 6904 w 1447216"/>
              <a:gd name="connsiteY30" fmla="*/ 852238 h 1477990"/>
              <a:gd name="connsiteX31" fmla="*/ 9809 w 1447216"/>
              <a:gd name="connsiteY31" fmla="*/ 749518 h 1477990"/>
              <a:gd name="connsiteX32" fmla="*/ 10248 w 1447216"/>
              <a:gd name="connsiteY32" fmla="*/ 666724 h 1477990"/>
              <a:gd name="connsiteX33" fmla="*/ 11453 w 1447216"/>
              <a:gd name="connsiteY33" fmla="*/ 510291 h 1477990"/>
              <a:gd name="connsiteX34" fmla="*/ 10466 w 1447216"/>
              <a:gd name="connsiteY34" fmla="*/ 419129 h 1477990"/>
              <a:gd name="connsiteX35" fmla="*/ 10466 w 1447216"/>
              <a:gd name="connsiteY35" fmla="*/ 209924 h 1477990"/>
              <a:gd name="connsiteX36" fmla="*/ 10796 w 1447216"/>
              <a:gd name="connsiteY36" fmla="*/ 97581 h 1477990"/>
              <a:gd name="connsiteX37" fmla="*/ 3535 w 1447216"/>
              <a:gd name="connsiteY37" fmla="*/ 14494 h 1477990"/>
              <a:gd name="connsiteX38" fmla="*/ 3925 w 1447216"/>
              <a:gd name="connsiteY38" fmla="*/ 2002 h 1477990"/>
              <a:gd name="connsiteX39" fmla="*/ 72292 w 1447216"/>
              <a:gd name="connsiteY39" fmla="*/ 704 h 147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47216" h="1477990">
                <a:moveTo>
                  <a:pt x="107991" y="0"/>
                </a:moveTo>
                <a:lnTo>
                  <a:pt x="265817" y="0"/>
                </a:lnTo>
                <a:lnTo>
                  <a:pt x="298143" y="2318"/>
                </a:lnTo>
                <a:cubicBezTo>
                  <a:pt x="320267" y="4440"/>
                  <a:pt x="342406" y="6289"/>
                  <a:pt x="364603" y="5440"/>
                </a:cubicBezTo>
                <a:cubicBezTo>
                  <a:pt x="431875" y="2955"/>
                  <a:pt x="499162" y="2121"/>
                  <a:pt x="566441" y="1098"/>
                </a:cubicBezTo>
                <a:lnTo>
                  <a:pt x="606880" y="0"/>
                </a:lnTo>
                <a:lnTo>
                  <a:pt x="937733" y="0"/>
                </a:lnTo>
                <a:lnTo>
                  <a:pt x="964707" y="2227"/>
                </a:lnTo>
                <a:cubicBezTo>
                  <a:pt x="1013530" y="9381"/>
                  <a:pt x="1062767" y="4955"/>
                  <a:pt x="1111826" y="1924"/>
                </a:cubicBezTo>
                <a:lnTo>
                  <a:pt x="1161094" y="0"/>
                </a:lnTo>
                <a:lnTo>
                  <a:pt x="1236965" y="0"/>
                </a:lnTo>
                <a:lnTo>
                  <a:pt x="1290056" y="2288"/>
                </a:lnTo>
                <a:cubicBezTo>
                  <a:pt x="1332385" y="6652"/>
                  <a:pt x="1374950" y="2591"/>
                  <a:pt x="1417398" y="166"/>
                </a:cubicBezTo>
                <a:lnTo>
                  <a:pt x="1422068" y="0"/>
                </a:lnTo>
                <a:lnTo>
                  <a:pt x="1447216" y="0"/>
                </a:lnTo>
                <a:lnTo>
                  <a:pt x="1447216" y="1469823"/>
                </a:lnTo>
                <a:lnTo>
                  <a:pt x="1358700" y="1472353"/>
                </a:lnTo>
                <a:cubicBezTo>
                  <a:pt x="1298542" y="1473360"/>
                  <a:pt x="1238141" y="1482658"/>
                  <a:pt x="1178286" y="1472353"/>
                </a:cubicBezTo>
                <a:cubicBezTo>
                  <a:pt x="1072672" y="1455500"/>
                  <a:pt x="965947" y="1453183"/>
                  <a:pt x="859951" y="1465456"/>
                </a:cubicBezTo>
                <a:cubicBezTo>
                  <a:pt x="740406" y="1477389"/>
                  <a:pt x="620344" y="1478242"/>
                  <a:pt x="500701" y="1468013"/>
                </a:cubicBezTo>
                <a:cubicBezTo>
                  <a:pt x="412072" y="1460730"/>
                  <a:pt x="323262" y="1455306"/>
                  <a:pt x="234329" y="1461815"/>
                </a:cubicBezTo>
                <a:cubicBezTo>
                  <a:pt x="200275" y="1464372"/>
                  <a:pt x="167069" y="1475530"/>
                  <a:pt x="133135" y="1476769"/>
                </a:cubicBezTo>
                <a:lnTo>
                  <a:pt x="12645" y="1477990"/>
                </a:lnTo>
                <a:lnTo>
                  <a:pt x="15316" y="1456307"/>
                </a:lnTo>
                <a:cubicBezTo>
                  <a:pt x="16577" y="1438825"/>
                  <a:pt x="16193" y="1421330"/>
                  <a:pt x="11892" y="1403967"/>
                </a:cubicBezTo>
                <a:cubicBezTo>
                  <a:pt x="-1808" y="1348788"/>
                  <a:pt x="932" y="1293662"/>
                  <a:pt x="6412" y="1238066"/>
                </a:cubicBezTo>
                <a:cubicBezTo>
                  <a:pt x="10522" y="1196695"/>
                  <a:pt x="15070" y="1154854"/>
                  <a:pt x="6850" y="1113013"/>
                </a:cubicBezTo>
                <a:cubicBezTo>
                  <a:pt x="3316" y="1093599"/>
                  <a:pt x="3316" y="1073745"/>
                  <a:pt x="6850" y="1054331"/>
                </a:cubicBezTo>
                <a:cubicBezTo>
                  <a:pt x="11124" y="1028180"/>
                  <a:pt x="15179" y="1002291"/>
                  <a:pt x="9699" y="975879"/>
                </a:cubicBezTo>
                <a:cubicBezTo>
                  <a:pt x="7289" y="964373"/>
                  <a:pt x="5481" y="952762"/>
                  <a:pt x="4220" y="941150"/>
                </a:cubicBezTo>
                <a:cubicBezTo>
                  <a:pt x="1710" y="911506"/>
                  <a:pt x="2609" y="881694"/>
                  <a:pt x="6904" y="852238"/>
                </a:cubicBezTo>
                <a:cubicBezTo>
                  <a:pt x="11015" y="818033"/>
                  <a:pt x="4329" y="783619"/>
                  <a:pt x="9809" y="749518"/>
                </a:cubicBezTo>
                <a:cubicBezTo>
                  <a:pt x="13700" y="722055"/>
                  <a:pt x="13848" y="694225"/>
                  <a:pt x="10248" y="666724"/>
                </a:cubicBezTo>
                <a:cubicBezTo>
                  <a:pt x="3770" y="614737"/>
                  <a:pt x="4175" y="562179"/>
                  <a:pt x="11453" y="510291"/>
                </a:cubicBezTo>
                <a:cubicBezTo>
                  <a:pt x="15947" y="480008"/>
                  <a:pt x="18522" y="448837"/>
                  <a:pt x="10466" y="419129"/>
                </a:cubicBezTo>
                <a:cubicBezTo>
                  <a:pt x="-8494" y="349307"/>
                  <a:pt x="2576" y="279380"/>
                  <a:pt x="10466" y="209924"/>
                </a:cubicBezTo>
                <a:cubicBezTo>
                  <a:pt x="15262" y="172623"/>
                  <a:pt x="15371" y="134908"/>
                  <a:pt x="10796" y="97581"/>
                </a:cubicBezTo>
                <a:cubicBezTo>
                  <a:pt x="6735" y="70015"/>
                  <a:pt x="4313" y="42275"/>
                  <a:pt x="3535" y="14494"/>
                </a:cubicBezTo>
                <a:lnTo>
                  <a:pt x="3925" y="2002"/>
                </a:lnTo>
                <a:lnTo>
                  <a:pt x="72292" y="70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959C17-53EC-4A48-8276-E73A5CF125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4" y="3058476"/>
            <a:ext cx="1463039" cy="1484431"/>
          </a:xfrm>
          <a:custGeom>
            <a:avLst/>
            <a:gdLst>
              <a:gd name="connsiteX0" fmla="*/ 866623 w 1463039"/>
              <a:gd name="connsiteY0" fmla="*/ 570 h 1484431"/>
              <a:gd name="connsiteX1" fmla="*/ 964707 w 1463039"/>
              <a:gd name="connsiteY1" fmla="*/ 8668 h 1484431"/>
              <a:gd name="connsiteX2" fmla="*/ 1111826 w 1463039"/>
              <a:gd name="connsiteY2" fmla="*/ 8365 h 1484431"/>
              <a:gd name="connsiteX3" fmla="*/ 1290056 w 1463039"/>
              <a:gd name="connsiteY3" fmla="*/ 8729 h 1484431"/>
              <a:gd name="connsiteX4" fmla="*/ 1417398 w 1463039"/>
              <a:gd name="connsiteY4" fmla="*/ 6607 h 1484431"/>
              <a:gd name="connsiteX5" fmla="*/ 1454474 w 1463039"/>
              <a:gd name="connsiteY5" fmla="*/ 5289 h 1484431"/>
              <a:gd name="connsiteX6" fmla="*/ 1449519 w 1463039"/>
              <a:gd name="connsiteY6" fmla="*/ 94304 h 1484431"/>
              <a:gd name="connsiteX7" fmla="*/ 1454055 w 1463039"/>
              <a:gd name="connsiteY7" fmla="*/ 198722 h 1484431"/>
              <a:gd name="connsiteX8" fmla="*/ 1456616 w 1463039"/>
              <a:gd name="connsiteY8" fmla="*/ 391198 h 1484431"/>
              <a:gd name="connsiteX9" fmla="*/ 1452608 w 1463039"/>
              <a:gd name="connsiteY9" fmla="*/ 565101 h 1484431"/>
              <a:gd name="connsiteX10" fmla="*/ 1461013 w 1463039"/>
              <a:gd name="connsiteY10" fmla="*/ 624833 h 1484431"/>
              <a:gd name="connsiteX11" fmla="*/ 1451384 w 1463039"/>
              <a:gd name="connsiteY11" fmla="*/ 907021 h 1484431"/>
              <a:gd name="connsiteX12" fmla="*/ 1452664 w 1463039"/>
              <a:gd name="connsiteY12" fmla="*/ 1009693 h 1484431"/>
              <a:gd name="connsiteX13" fmla="*/ 1456003 w 1463039"/>
              <a:gd name="connsiteY13" fmla="*/ 1096987 h 1484431"/>
              <a:gd name="connsiteX14" fmla="*/ 1453721 w 1463039"/>
              <a:gd name="connsiteY14" fmla="*/ 1174561 h 1484431"/>
              <a:gd name="connsiteX15" fmla="*/ 1461723 w 1463039"/>
              <a:gd name="connsiteY15" fmla="*/ 1280017 h 1484431"/>
              <a:gd name="connsiteX16" fmla="*/ 1463039 w 1463039"/>
              <a:gd name="connsiteY16" fmla="*/ 1330730 h 1484431"/>
              <a:gd name="connsiteX17" fmla="*/ 1463039 w 1463039"/>
              <a:gd name="connsiteY17" fmla="*/ 1433812 h 1484431"/>
              <a:gd name="connsiteX18" fmla="*/ 1458898 w 1463039"/>
              <a:gd name="connsiteY18" fmla="*/ 1471899 h 1484431"/>
              <a:gd name="connsiteX19" fmla="*/ 1458307 w 1463039"/>
              <a:gd name="connsiteY19" fmla="*/ 1476108 h 1484431"/>
              <a:gd name="connsiteX20" fmla="*/ 1456252 w 1463039"/>
              <a:gd name="connsiteY20" fmla="*/ 1476005 h 1484431"/>
              <a:gd name="connsiteX21" fmla="*/ 1358700 w 1463039"/>
              <a:gd name="connsiteY21" fmla="*/ 1478794 h 1484431"/>
              <a:gd name="connsiteX22" fmla="*/ 1178286 w 1463039"/>
              <a:gd name="connsiteY22" fmla="*/ 1478794 h 1484431"/>
              <a:gd name="connsiteX23" fmla="*/ 859951 w 1463039"/>
              <a:gd name="connsiteY23" fmla="*/ 1471897 h 1484431"/>
              <a:gd name="connsiteX24" fmla="*/ 500701 w 1463039"/>
              <a:gd name="connsiteY24" fmla="*/ 1474454 h 1484431"/>
              <a:gd name="connsiteX25" fmla="*/ 234329 w 1463039"/>
              <a:gd name="connsiteY25" fmla="*/ 1468256 h 1484431"/>
              <a:gd name="connsiteX26" fmla="*/ 133135 w 1463039"/>
              <a:gd name="connsiteY26" fmla="*/ 1483210 h 1484431"/>
              <a:gd name="connsiteX27" fmla="*/ 12645 w 1463039"/>
              <a:gd name="connsiteY27" fmla="*/ 1484431 h 1484431"/>
              <a:gd name="connsiteX28" fmla="*/ 15316 w 1463039"/>
              <a:gd name="connsiteY28" fmla="*/ 1462748 h 1484431"/>
              <a:gd name="connsiteX29" fmla="*/ 11892 w 1463039"/>
              <a:gd name="connsiteY29" fmla="*/ 1410408 h 1484431"/>
              <a:gd name="connsiteX30" fmla="*/ 6412 w 1463039"/>
              <a:gd name="connsiteY30" fmla="*/ 1244507 h 1484431"/>
              <a:gd name="connsiteX31" fmla="*/ 6850 w 1463039"/>
              <a:gd name="connsiteY31" fmla="*/ 1119454 h 1484431"/>
              <a:gd name="connsiteX32" fmla="*/ 6850 w 1463039"/>
              <a:gd name="connsiteY32" fmla="*/ 1060772 h 1484431"/>
              <a:gd name="connsiteX33" fmla="*/ 9699 w 1463039"/>
              <a:gd name="connsiteY33" fmla="*/ 982320 h 1484431"/>
              <a:gd name="connsiteX34" fmla="*/ 4220 w 1463039"/>
              <a:gd name="connsiteY34" fmla="*/ 947591 h 1484431"/>
              <a:gd name="connsiteX35" fmla="*/ 6904 w 1463039"/>
              <a:gd name="connsiteY35" fmla="*/ 858679 h 1484431"/>
              <a:gd name="connsiteX36" fmla="*/ 9809 w 1463039"/>
              <a:gd name="connsiteY36" fmla="*/ 755959 h 1484431"/>
              <a:gd name="connsiteX37" fmla="*/ 10248 w 1463039"/>
              <a:gd name="connsiteY37" fmla="*/ 673165 h 1484431"/>
              <a:gd name="connsiteX38" fmla="*/ 11453 w 1463039"/>
              <a:gd name="connsiteY38" fmla="*/ 516732 h 1484431"/>
              <a:gd name="connsiteX39" fmla="*/ 10466 w 1463039"/>
              <a:gd name="connsiteY39" fmla="*/ 425570 h 1484431"/>
              <a:gd name="connsiteX40" fmla="*/ 10466 w 1463039"/>
              <a:gd name="connsiteY40" fmla="*/ 216365 h 1484431"/>
              <a:gd name="connsiteX41" fmla="*/ 10796 w 1463039"/>
              <a:gd name="connsiteY41" fmla="*/ 104022 h 1484431"/>
              <a:gd name="connsiteX42" fmla="*/ 3535 w 1463039"/>
              <a:gd name="connsiteY42" fmla="*/ 20935 h 1484431"/>
              <a:gd name="connsiteX43" fmla="*/ 3925 w 1463039"/>
              <a:gd name="connsiteY43" fmla="*/ 8443 h 1484431"/>
              <a:gd name="connsiteX44" fmla="*/ 72292 w 1463039"/>
              <a:gd name="connsiteY44" fmla="*/ 7145 h 1484431"/>
              <a:gd name="connsiteX45" fmla="*/ 231771 w 1463039"/>
              <a:gd name="connsiteY45" fmla="*/ 4000 h 1484431"/>
              <a:gd name="connsiteX46" fmla="*/ 364603 w 1463039"/>
              <a:gd name="connsiteY46" fmla="*/ 11881 h 1484431"/>
              <a:gd name="connsiteX47" fmla="*/ 768234 w 1463039"/>
              <a:gd name="connsiteY47" fmla="*/ 2060 h 1484431"/>
              <a:gd name="connsiteX48" fmla="*/ 866623 w 1463039"/>
              <a:gd name="connsiteY48" fmla="*/ 570 h 1484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63039" h="1484431">
                <a:moveTo>
                  <a:pt x="866623" y="570"/>
                </a:moveTo>
                <a:cubicBezTo>
                  <a:pt x="899406" y="1672"/>
                  <a:pt x="932137" y="4373"/>
                  <a:pt x="964707" y="8668"/>
                </a:cubicBezTo>
                <a:cubicBezTo>
                  <a:pt x="1013530" y="15822"/>
                  <a:pt x="1062767" y="11396"/>
                  <a:pt x="1111826" y="8365"/>
                </a:cubicBezTo>
                <a:cubicBezTo>
                  <a:pt x="1171217" y="4667"/>
                  <a:pt x="1230548" y="2666"/>
                  <a:pt x="1290056" y="8729"/>
                </a:cubicBezTo>
                <a:cubicBezTo>
                  <a:pt x="1332385" y="13093"/>
                  <a:pt x="1374950" y="9032"/>
                  <a:pt x="1417398" y="6607"/>
                </a:cubicBezTo>
                <a:lnTo>
                  <a:pt x="1454474" y="5289"/>
                </a:lnTo>
                <a:lnTo>
                  <a:pt x="1449519" y="94304"/>
                </a:lnTo>
                <a:cubicBezTo>
                  <a:pt x="1449060" y="129133"/>
                  <a:pt x="1450326" y="163950"/>
                  <a:pt x="1454055" y="198722"/>
                </a:cubicBezTo>
                <a:cubicBezTo>
                  <a:pt x="1460000" y="262766"/>
                  <a:pt x="1460857" y="327061"/>
                  <a:pt x="1456616" y="391198"/>
                </a:cubicBezTo>
                <a:cubicBezTo>
                  <a:pt x="1453666" y="449150"/>
                  <a:pt x="1446429" y="507011"/>
                  <a:pt x="1452608" y="565101"/>
                </a:cubicBezTo>
                <a:cubicBezTo>
                  <a:pt x="1454723" y="585088"/>
                  <a:pt x="1459844" y="604709"/>
                  <a:pt x="1461013" y="624833"/>
                </a:cubicBezTo>
                <a:cubicBezTo>
                  <a:pt x="1466579" y="719109"/>
                  <a:pt x="1458230" y="813065"/>
                  <a:pt x="1451384" y="907021"/>
                </a:cubicBezTo>
                <a:cubicBezTo>
                  <a:pt x="1448879" y="941245"/>
                  <a:pt x="1445817" y="975469"/>
                  <a:pt x="1452664" y="1009693"/>
                </a:cubicBezTo>
                <a:cubicBezTo>
                  <a:pt x="1458091" y="1038573"/>
                  <a:pt x="1459210" y="1067888"/>
                  <a:pt x="1456003" y="1096987"/>
                </a:cubicBezTo>
                <a:cubicBezTo>
                  <a:pt x="1452797" y="1122759"/>
                  <a:pt x="1452035" y="1148692"/>
                  <a:pt x="1453721" y="1174561"/>
                </a:cubicBezTo>
                <a:cubicBezTo>
                  <a:pt x="1457200" y="1209698"/>
                  <a:pt x="1459900" y="1244846"/>
                  <a:pt x="1461723" y="1280017"/>
                </a:cubicBezTo>
                <a:lnTo>
                  <a:pt x="1463039" y="1330730"/>
                </a:lnTo>
                <a:lnTo>
                  <a:pt x="1463039" y="1433812"/>
                </a:lnTo>
                <a:lnTo>
                  <a:pt x="1458898" y="1471899"/>
                </a:lnTo>
                <a:lnTo>
                  <a:pt x="1458307" y="1476108"/>
                </a:lnTo>
                <a:lnTo>
                  <a:pt x="1456252" y="1476005"/>
                </a:lnTo>
                <a:cubicBezTo>
                  <a:pt x="1423776" y="1477709"/>
                  <a:pt x="1391237" y="1478251"/>
                  <a:pt x="1358700" y="1478794"/>
                </a:cubicBezTo>
                <a:cubicBezTo>
                  <a:pt x="1298542" y="1479801"/>
                  <a:pt x="1238141" y="1489099"/>
                  <a:pt x="1178286" y="1478794"/>
                </a:cubicBezTo>
                <a:cubicBezTo>
                  <a:pt x="1072672" y="1461941"/>
                  <a:pt x="965947" y="1459624"/>
                  <a:pt x="859951" y="1471897"/>
                </a:cubicBezTo>
                <a:cubicBezTo>
                  <a:pt x="740406" y="1483830"/>
                  <a:pt x="620344" y="1484683"/>
                  <a:pt x="500701" y="1474454"/>
                </a:cubicBezTo>
                <a:cubicBezTo>
                  <a:pt x="412072" y="1467171"/>
                  <a:pt x="323262" y="1461747"/>
                  <a:pt x="234329" y="1468256"/>
                </a:cubicBezTo>
                <a:cubicBezTo>
                  <a:pt x="200275" y="1470813"/>
                  <a:pt x="167069" y="1481971"/>
                  <a:pt x="133135" y="1483210"/>
                </a:cubicBezTo>
                <a:lnTo>
                  <a:pt x="12645" y="1484431"/>
                </a:lnTo>
                <a:lnTo>
                  <a:pt x="15316" y="1462748"/>
                </a:lnTo>
                <a:cubicBezTo>
                  <a:pt x="16577" y="1445266"/>
                  <a:pt x="16193" y="1427771"/>
                  <a:pt x="11892" y="1410408"/>
                </a:cubicBezTo>
                <a:cubicBezTo>
                  <a:pt x="-1808" y="1355229"/>
                  <a:pt x="932" y="1300103"/>
                  <a:pt x="6412" y="1244507"/>
                </a:cubicBezTo>
                <a:cubicBezTo>
                  <a:pt x="10522" y="1203136"/>
                  <a:pt x="15070" y="1161295"/>
                  <a:pt x="6850" y="1119454"/>
                </a:cubicBezTo>
                <a:cubicBezTo>
                  <a:pt x="3316" y="1100040"/>
                  <a:pt x="3316" y="1080186"/>
                  <a:pt x="6850" y="1060772"/>
                </a:cubicBezTo>
                <a:cubicBezTo>
                  <a:pt x="11124" y="1034621"/>
                  <a:pt x="15179" y="1008732"/>
                  <a:pt x="9699" y="982320"/>
                </a:cubicBezTo>
                <a:cubicBezTo>
                  <a:pt x="7289" y="970814"/>
                  <a:pt x="5481" y="959203"/>
                  <a:pt x="4220" y="947591"/>
                </a:cubicBezTo>
                <a:cubicBezTo>
                  <a:pt x="1710" y="917947"/>
                  <a:pt x="2609" y="888135"/>
                  <a:pt x="6904" y="858679"/>
                </a:cubicBezTo>
                <a:cubicBezTo>
                  <a:pt x="11015" y="824474"/>
                  <a:pt x="4329" y="790060"/>
                  <a:pt x="9809" y="755959"/>
                </a:cubicBezTo>
                <a:cubicBezTo>
                  <a:pt x="13700" y="728496"/>
                  <a:pt x="13848" y="700666"/>
                  <a:pt x="10248" y="673165"/>
                </a:cubicBezTo>
                <a:cubicBezTo>
                  <a:pt x="3770" y="621178"/>
                  <a:pt x="4175" y="568620"/>
                  <a:pt x="11453" y="516732"/>
                </a:cubicBezTo>
                <a:cubicBezTo>
                  <a:pt x="15947" y="486449"/>
                  <a:pt x="18522" y="455278"/>
                  <a:pt x="10466" y="425570"/>
                </a:cubicBezTo>
                <a:cubicBezTo>
                  <a:pt x="-8494" y="355748"/>
                  <a:pt x="2576" y="285821"/>
                  <a:pt x="10466" y="216365"/>
                </a:cubicBezTo>
                <a:cubicBezTo>
                  <a:pt x="15262" y="179064"/>
                  <a:pt x="15371" y="141349"/>
                  <a:pt x="10796" y="104022"/>
                </a:cubicBezTo>
                <a:cubicBezTo>
                  <a:pt x="6735" y="76456"/>
                  <a:pt x="4313" y="48716"/>
                  <a:pt x="3535" y="20935"/>
                </a:cubicBezTo>
                <a:lnTo>
                  <a:pt x="3925" y="8443"/>
                </a:lnTo>
                <a:lnTo>
                  <a:pt x="72292" y="7145"/>
                </a:lnTo>
                <a:cubicBezTo>
                  <a:pt x="125550" y="5561"/>
                  <a:pt x="178728" y="3394"/>
                  <a:pt x="231771" y="4000"/>
                </a:cubicBezTo>
                <a:cubicBezTo>
                  <a:pt x="276049" y="4485"/>
                  <a:pt x="320208" y="13578"/>
                  <a:pt x="364603" y="11881"/>
                </a:cubicBezTo>
                <a:cubicBezTo>
                  <a:pt x="499147" y="6910"/>
                  <a:pt x="633750" y="8547"/>
                  <a:pt x="768234" y="2060"/>
                </a:cubicBezTo>
                <a:cubicBezTo>
                  <a:pt x="801008" y="-38"/>
                  <a:pt x="833841" y="-533"/>
                  <a:pt x="866623" y="57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88952" cy="1325563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Rectangle 18" descr="Tag=AccentColor&#10;Flavor=Light&#10;Target=FillAndLine">
            <a:extLst>
              <a:ext uri="{FF2B5EF4-FFF2-40B4-BE49-F238E27FC236}">
                <a16:creationId xmlns:a16="http://schemas.microsoft.com/office/drawing/2014/main" id="{2D7984C8-AF4A-4D59-BB2D-72D92F873C0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C125114-9BE9-4C21-BEC1-81B6851622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2AB98BFD-4068-4EDA-8DE5-E5D978EDDF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931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37737FC-57C8-4243-BE91-4E9684B836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553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CA78FA67-D083-4763-B647-4554C3C509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175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F1892FE5-DAA3-4902-93EF-46D6565FFB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79736" y="4754880"/>
            <a:ext cx="1481328" cy="7406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342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ente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880"/>
          </a:xfrm>
        </p:spPr>
        <p:txBody>
          <a:bodyPr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04288"/>
            <a:ext cx="10515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83465705-093A-460D-83A5-4A4F3275ADB7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4288"/>
            <a:ext cx="5181600" cy="38770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C1E5-FB55-42F5-BD6D-9CC153FCDBE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23FEB8C5-87FB-41BA-B300-D935D5EEAECC}"/>
              </a:ext>
            </a:extLst>
          </p:cNvPr>
          <p:cNvSpPr/>
          <p:nvPr userDrawn="1"/>
        </p:nvSpPr>
        <p:spPr>
          <a:xfrm flipV="1">
            <a:off x="648305" y="2067561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C18C1E5-FB55-42F5-BD6D-9CC153FCD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8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4" r:id="rId5"/>
    <p:sldLayoutId id="2147483751" r:id="rId6"/>
    <p:sldLayoutId id="2147483752" r:id="rId7"/>
    <p:sldLayoutId id="2147483753" r:id="rId8"/>
    <p:sldLayoutId id="2147483724" r:id="rId9"/>
    <p:sldLayoutId id="2147483737" r:id="rId10"/>
    <p:sldLayoutId id="2147483755" r:id="rId11"/>
    <p:sldLayoutId id="2147483754" r:id="rId12"/>
    <p:sldLayoutId id="214748375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B3DD-35BD-42F7-9AD7-7F3402B26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272" y="758784"/>
            <a:ext cx="7077456" cy="2898648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JOURNEY SCRAPBOOK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2D86-784C-417D-9AD4-AF18311F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424" y="5579364"/>
            <a:ext cx="7186676" cy="10627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Purushottam Behera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C2609-FA03-4145-B198-F9C56CFB7CB1}"/>
              </a:ext>
            </a:extLst>
          </p:cNvPr>
          <p:cNvSpPr txBox="1"/>
          <p:nvPr/>
        </p:nvSpPr>
        <p:spPr>
          <a:xfrm>
            <a:off x="3048000" y="435436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TRAINING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28-08-2023 to 01-09-2023</a:t>
            </a:r>
          </a:p>
        </p:txBody>
      </p:sp>
    </p:spTree>
    <p:extLst>
      <p:ext uri="{BB962C8B-B14F-4D97-AF65-F5344CB8AC3E}">
        <p14:creationId xmlns:p14="http://schemas.microsoft.com/office/powerpoint/2010/main" val="386577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Day-4 (Azure </a:t>
            </a:r>
            <a:r>
              <a:rPr lang="en-US" dirty="0" err="1"/>
              <a:t>Sql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0B9A64-B6B9-7505-3C86-A756D08B1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589" y="2076450"/>
            <a:ext cx="7340822" cy="4105275"/>
          </a:xfrm>
        </p:spPr>
      </p:pic>
    </p:spTree>
    <p:extLst>
      <p:ext uri="{BB962C8B-B14F-4D97-AF65-F5344CB8AC3E}">
        <p14:creationId xmlns:p14="http://schemas.microsoft.com/office/powerpoint/2010/main" val="176864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Day-4 ( continued…)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55F6-18B5-27C6-7F55-3F521EB95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748" y="2076450"/>
            <a:ext cx="7304503" cy="4105275"/>
          </a:xfrm>
        </p:spPr>
      </p:pic>
    </p:spTree>
    <p:extLst>
      <p:ext uri="{BB962C8B-B14F-4D97-AF65-F5344CB8AC3E}">
        <p14:creationId xmlns:p14="http://schemas.microsoft.com/office/powerpoint/2010/main" val="1249466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Day-4 ( continued…)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6DC5C-E2D9-07BE-9871-6DF49ECC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77" y="2001957"/>
            <a:ext cx="6532747" cy="38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5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Day-4 ( continued…)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A272A-2649-2251-D981-0399DFFE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07" y="2021305"/>
            <a:ext cx="6692052" cy="391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4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Day-4 ( continued…)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41651-3DA3-8870-A658-601113D1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57" y="2017094"/>
            <a:ext cx="6830004" cy="38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Day-5 ( continued…)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8989" y="6310312"/>
            <a:ext cx="2655815" cy="365125"/>
          </a:xfrm>
        </p:spPr>
        <p:txBody>
          <a:bodyPr/>
          <a:lstStyle/>
          <a:p>
            <a:r>
              <a:rPr lang="en-US"/>
              <a:t>12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C24F0-0ACC-0638-D746-A80D7DA12F84}"/>
              </a:ext>
            </a:extLst>
          </p:cNvPr>
          <p:cNvSpPr txBox="1"/>
          <p:nvPr/>
        </p:nvSpPr>
        <p:spPr>
          <a:xfrm>
            <a:off x="768096" y="2038525"/>
            <a:ext cx="476024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Concepts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rows from multiple tables by specifying matching criteria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Inner Join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(Matching Data) 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Join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Left Outer join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ii. Right Outer join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iii. Full Outer join</a:t>
            </a:r>
          </a:p>
          <a:p>
            <a:pPr marL="285750" indent="-28575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Join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(T1 * T2)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Join </a:t>
            </a:r>
          </a:p>
        </p:txBody>
      </p:sp>
      <p:pic>
        <p:nvPicPr>
          <p:cNvPr id="9" name="Picture 8" descr="A diagram of a group of circles&#10;&#10;Description automatically generated">
            <a:extLst>
              <a:ext uri="{FF2B5EF4-FFF2-40B4-BE49-F238E27FC236}">
                <a16:creationId xmlns:a16="http://schemas.microsoft.com/office/drawing/2014/main" id="{61FB7594-4AA9-F12A-76DC-D8B7532D4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547" y="2038525"/>
            <a:ext cx="5572973" cy="38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continued…)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3B55D-4BF0-F719-90E6-E7D807C48DB1}"/>
              </a:ext>
            </a:extLst>
          </p:cNvPr>
          <p:cNvSpPr txBox="1"/>
          <p:nvPr/>
        </p:nvSpPr>
        <p:spPr>
          <a:xfrm>
            <a:off x="679508" y="1853967"/>
            <a:ext cx="4881465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emp values(1,'babjee', 'it', 7902,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4000,0,70);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emp values(2,'naveen', 'it', 7902,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4000,0,70);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dept values(60,'marketing',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from emp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loc from emp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dept 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dept.deptno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loc from emp 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dept d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loc from emp 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join dept d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loc from emp e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join dept d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d.deptno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D6E7B-41E9-84AE-9ED3-F8230E0B35F6}"/>
              </a:ext>
            </a:extLst>
          </p:cNvPr>
          <p:cNvSpPr txBox="1"/>
          <p:nvPr/>
        </p:nvSpPr>
        <p:spPr>
          <a:xfrm>
            <a:off x="5922627" y="1860708"/>
            <a:ext cx="491594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sub query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='smith'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800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(select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='smith')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(select avg(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emp)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(select max(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emp)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dept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(select distinct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dept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 (select distinct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co related sb queries */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emp o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(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emp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28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Day-5 ( continued…)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3B55D-4BF0-F719-90E6-E7D807C48DB1}"/>
              </a:ext>
            </a:extLst>
          </p:cNvPr>
          <p:cNvSpPr txBox="1"/>
          <p:nvPr/>
        </p:nvSpPr>
        <p:spPr>
          <a:xfrm>
            <a:off x="1619076" y="2063692"/>
            <a:ext cx="8262198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		Rank vs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denseRank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	1		1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9000	2		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9000	2		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	4		3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rank() over(order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desc)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sal_rank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rank() over(partition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desc)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deptrank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over(partition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desc)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deptrank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row_number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over(partition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sal,lead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 over(order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desc) as lead from emp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sal,lag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2) over(order by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desc) as lag from emp</a:t>
            </a:r>
          </a:p>
        </p:txBody>
      </p:sp>
    </p:spTree>
    <p:extLst>
      <p:ext uri="{BB962C8B-B14F-4D97-AF65-F5344CB8AC3E}">
        <p14:creationId xmlns:p14="http://schemas.microsoft.com/office/powerpoint/2010/main" val="339362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A1D1-DD07-4DD2-A527-4B1F52D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week-2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8896-AA49-4FBF-8BB1-9480E622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224" y="1307592"/>
            <a:ext cx="5556532" cy="4674108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Fundamentals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Fundamentals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Fundamentals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C8496-0D63-4559-BFA5-683F5780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284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1 (Introduction to DBMS)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0B2EC-6137-8F1A-8400-B3540244E291}"/>
              </a:ext>
            </a:extLst>
          </p:cNvPr>
          <p:cNvSpPr txBox="1"/>
          <p:nvPr/>
        </p:nvSpPr>
        <p:spPr>
          <a:xfrm>
            <a:off x="964734" y="1916673"/>
            <a:ext cx="9496338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data, produces meaningful information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(SQL, Oracle, Excel, Access)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Semi-Structured data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exml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paraquet)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data (3D data contains facts &amp; Dimensions)</a:t>
            </a:r>
          </a:p>
          <a:p>
            <a:pPr marL="285750" indent="-285750">
              <a:buFontTx/>
              <a:buChar char="-"/>
            </a:pPr>
            <a:endParaRPr 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Of Data</a:t>
            </a:r>
          </a:p>
          <a:p>
            <a:pPr marL="400050" indent="-400050"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</a:t>
            </a:r>
          </a:p>
          <a:p>
            <a:pPr marL="400050" indent="-400050"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Attributes (collection of columns)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Tuple (Collection of rows)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property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Atomicity – The entire transaction takes place at once or does not happen at all.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Consistency- The database must be consistence before and after transactions.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Isolation- multiple transactions occur independently without interference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Durability – the changes of a successful transaction occur even if the system failure occurs</a:t>
            </a:r>
          </a:p>
        </p:txBody>
      </p:sp>
    </p:spTree>
    <p:extLst>
      <p:ext uri="{BB962C8B-B14F-4D97-AF65-F5344CB8AC3E}">
        <p14:creationId xmlns:p14="http://schemas.microsoft.com/office/powerpoint/2010/main" val="7836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1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5DC9E-821B-5953-FF3B-000618C117BB}"/>
              </a:ext>
            </a:extLst>
          </p:cNvPr>
          <p:cNvSpPr txBox="1"/>
          <p:nvPr/>
        </p:nvSpPr>
        <p:spPr>
          <a:xfrm>
            <a:off x="562062" y="1876227"/>
            <a:ext cx="55339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sng" dirty="0">
                <a:solidFill>
                  <a:srgbClr val="222426"/>
                </a:solidFill>
                <a:effectLst/>
                <a:latin typeface="Bitter"/>
              </a:rPr>
              <a:t>ER Diagram Case study</a:t>
            </a:r>
          </a:p>
          <a:p>
            <a:pPr algn="l"/>
            <a:endParaRPr lang="en-US" sz="1000" b="1" i="0" u="sng" dirty="0">
              <a:solidFill>
                <a:srgbClr val="222426"/>
              </a:solidFill>
              <a:effectLst/>
              <a:latin typeface="Bitter"/>
            </a:endParaRPr>
          </a:p>
          <a:p>
            <a:pPr algn="l"/>
            <a:r>
              <a:rPr lang="en-US" b="0" i="0" dirty="0">
                <a:solidFill>
                  <a:srgbClr val="222426"/>
                </a:solidFill>
                <a:effectLst/>
                <a:latin typeface="Bitter"/>
              </a:rPr>
              <a:t>Suppose you are given the following requirements for a simple database for the National Hockey League (NHL): </a:t>
            </a:r>
            <a:endParaRPr lang="en-US" b="0" i="0" dirty="0">
              <a:solidFill>
                <a:srgbClr val="1A202C"/>
              </a:solidFill>
              <a:effectLst/>
              <a:latin typeface="Bit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The NHL has many teams,</a:t>
            </a:r>
            <a:endParaRPr lang="en-US" b="0" i="0" dirty="0">
              <a:solidFill>
                <a:srgbClr val="1A202C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Each team has a name, a city, a coach, a captain, and a set of players,</a:t>
            </a:r>
            <a:endParaRPr lang="en-US" b="0" i="0" dirty="0">
              <a:solidFill>
                <a:srgbClr val="1A202C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Each player belongs to only one team, </a:t>
            </a:r>
            <a:endParaRPr lang="en-US" b="0" i="0" dirty="0">
              <a:solidFill>
                <a:srgbClr val="1A202C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Each player has a name, a position (such as left-wing or goalie), a skill level, and a set of injury records, </a:t>
            </a:r>
            <a:endParaRPr lang="en-US" b="0" i="0" dirty="0">
              <a:solidFill>
                <a:srgbClr val="1A202C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A team captain is also a player,</a:t>
            </a:r>
            <a:endParaRPr lang="en-US" b="0" i="0" dirty="0">
              <a:solidFill>
                <a:srgbClr val="1A202C"/>
              </a:solidFill>
              <a:effectLst/>
              <a:latin typeface="Rubi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A game is played between two teams (referred to as 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Rubik"/>
              </a:rPr>
              <a:t>host_team</a:t>
            </a: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 and </a:t>
            </a:r>
            <a:r>
              <a:rPr lang="en-US" b="0" i="0" dirty="0" err="1">
                <a:solidFill>
                  <a:srgbClr val="222426"/>
                </a:solidFill>
                <a:effectLst/>
                <a:latin typeface="Rubik"/>
              </a:rPr>
              <a:t>guest_team</a:t>
            </a:r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) and has a date (such as May 11th, 1999) and a score (such as 4 to 2).</a:t>
            </a:r>
            <a:endParaRPr lang="en-US" b="0" i="0" dirty="0">
              <a:solidFill>
                <a:srgbClr val="1A202C"/>
              </a:solidFill>
              <a:effectLst/>
              <a:latin typeface="Rubik"/>
            </a:endParaRPr>
          </a:p>
          <a:p>
            <a:pPr algn="l"/>
            <a:r>
              <a:rPr lang="en-US" b="0" i="0" dirty="0">
                <a:solidFill>
                  <a:srgbClr val="222426"/>
                </a:solidFill>
                <a:effectLst/>
                <a:latin typeface="Rubik"/>
              </a:rPr>
              <a:t>Construct a clean and concise ER diagram for the NHL database.</a:t>
            </a:r>
            <a:endParaRPr lang="en-US" b="0" i="0" dirty="0">
              <a:solidFill>
                <a:srgbClr val="1A202C"/>
              </a:solidFill>
              <a:effectLst/>
              <a:latin typeface="Rubik"/>
            </a:endParaRP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8D84FB-A46A-9B6B-B200-BC26A5F2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896" y="2722839"/>
            <a:ext cx="5766033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3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1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relationship that exists between two attributes. It typically exists between the primary key and non-key attribute within a table.</a:t>
            </a:r>
          </a:p>
          <a:p>
            <a:pPr marL="0" indent="0" algn="just">
              <a:buNone/>
            </a:pPr>
            <a:r>
              <a:rPr lang="en-US" sz="1900" b="0" i="0" dirty="0" err="1">
                <a:solidFill>
                  <a:srgbClr val="610B4B"/>
                </a:solidFill>
                <a:effectLst/>
                <a:latin typeface="erdana"/>
              </a:rPr>
              <a:t>i</a:t>
            </a:r>
            <a:r>
              <a:rPr lang="en-US" sz="1900" b="0" i="0" dirty="0">
                <a:solidFill>
                  <a:srgbClr val="610B4B"/>
                </a:solidFill>
                <a:effectLst/>
                <a:latin typeface="erdana"/>
              </a:rPr>
              <a:t>. Trivial functional dependency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A → B has trivial functional dependency if B is a subset of 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The following dependencies are also trivial like: A → A, B → 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Eg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- {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Employee_id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Employee_Name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}   →   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Employee_Id</a:t>
            </a:r>
            <a:endParaRPr lang="en-US" sz="19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1900" b="0" i="0" dirty="0">
                <a:solidFill>
                  <a:srgbClr val="610B4B"/>
                </a:solidFill>
                <a:effectLst/>
                <a:latin typeface="erdana"/>
              </a:rPr>
              <a:t>ii. Non-trivial functional dependency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A → B has a non-trivial functional dependency if B is not a subset of 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When A intersection B is NULL, then A → B is called as complete non-trivial.</a:t>
            </a:r>
          </a:p>
          <a:p>
            <a:pPr marL="0" indent="0" algn="just">
              <a:buNone/>
            </a:pPr>
            <a:r>
              <a:rPr lang="en-US" sz="1900" b="0" i="0" dirty="0" err="1">
                <a:solidFill>
                  <a:srgbClr val="000000"/>
                </a:solidFill>
                <a:effectLst/>
                <a:latin typeface="inter-regular"/>
              </a:rPr>
              <a:t>Eg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inter-regular"/>
              </a:rPr>
              <a:t>-  ID   →    Name,  Name   →    DOB </a:t>
            </a:r>
          </a:p>
          <a:p>
            <a:pPr marL="0" indent="0" algn="just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DBMS Functional Dependency">
            <a:extLst>
              <a:ext uri="{FF2B5EF4-FFF2-40B4-BE49-F238E27FC236}">
                <a16:creationId xmlns:a16="http://schemas.microsoft.com/office/drawing/2014/main" id="{6D201C03-C1C4-1B33-61AE-02A5FE5F8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2" t="6284" b="3315"/>
          <a:stretch/>
        </p:blipFill>
        <p:spPr bwMode="auto">
          <a:xfrm>
            <a:off x="7810150" y="2987613"/>
            <a:ext cx="3885579" cy="2281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5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1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130"/>
            <a:ext cx="10515600" cy="41056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0" indent="0" algn="just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2654-CBEC-92A9-E6EC-CBE85195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04" y="2081029"/>
            <a:ext cx="7295865" cy="427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1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130"/>
            <a:ext cx="10515600" cy="41056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store of business data for reporting and analysis</a:t>
            </a:r>
          </a:p>
          <a:p>
            <a:pPr marL="0" indent="0" algn="just">
              <a:buNone/>
            </a:pPr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</a:p>
          <a:p>
            <a:pPr algn="just">
              <a:buFontTx/>
              <a:buChar char="-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Data warehouse</a:t>
            </a:r>
          </a:p>
          <a:p>
            <a:pPr algn="just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data marts</a:t>
            </a:r>
          </a:p>
          <a:p>
            <a:pPr algn="just">
              <a:buFontTx/>
              <a:buChar char="-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 and spoke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5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Day-3 (</a:t>
            </a:r>
            <a:r>
              <a:rPr lang="en-US" dirty="0">
                <a:latin typeface="The Serif Hand Black (Headings)"/>
                <a:cs typeface="Times New Roman" panose="02020603050405020304" pitchFamily="18" charset="0"/>
              </a:rPr>
              <a:t>Big Data Fundamentals</a:t>
            </a:r>
            <a:r>
              <a:rPr lang="en-US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14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93891C-A0B1-42B4-B936-FE573AF7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5688"/>
            <a:ext cx="10515600" cy="4105656"/>
          </a:xfrm>
        </p:spPr>
        <p:txBody>
          <a:bodyPr>
            <a:normAutofit lnSpcReduction="10000"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–</a:t>
            </a:r>
          </a:p>
          <a:p>
            <a:pPr marL="514350" indent="-514350"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OLTP (online transaction process)</a:t>
            </a:r>
          </a:p>
          <a:p>
            <a:pPr marL="514350" indent="-514350"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 (online analytical process)</a:t>
            </a:r>
          </a:p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514350" indent="-514350"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</a:p>
          <a:p>
            <a:pPr marL="514350" indent="-514350"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</a:p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fact table</a:t>
            </a:r>
          </a:p>
          <a:p>
            <a:pPr marL="400050" indent="-400050"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fact table                               </a:t>
            </a:r>
          </a:p>
          <a:p>
            <a:pPr marL="400050" indent="-400050"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snapshot fact table</a:t>
            </a:r>
          </a:p>
          <a:p>
            <a:pPr marL="400050" indent="-400050">
              <a:buAutoNum type="romanL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Accumulating snapshot fact table</a:t>
            </a:r>
          </a:p>
        </p:txBody>
      </p:sp>
      <p:pic>
        <p:nvPicPr>
          <p:cNvPr id="1026" name="Picture 2" descr="Business Intelligence Articles: February 2014">
            <a:extLst>
              <a:ext uri="{FF2B5EF4-FFF2-40B4-BE49-F238E27FC236}">
                <a16:creationId xmlns:a16="http://schemas.microsoft.com/office/drawing/2014/main" id="{586A3E44-D86C-3ED9-5C31-DCAD0DBD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456" y="2122148"/>
            <a:ext cx="3261640" cy="276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ormatics Musings: Back to the Basics - Snowflake Schema">
            <a:extLst>
              <a:ext uri="{FF2B5EF4-FFF2-40B4-BE49-F238E27FC236}">
                <a16:creationId xmlns:a16="http://schemas.microsoft.com/office/drawing/2014/main" id="{9B7CFB4A-77A9-E421-DE89-5A02DE3A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712" y="2046843"/>
            <a:ext cx="3155353" cy="291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9DE87C-7421-1253-8D6E-971CA1D48ACC}"/>
              </a:ext>
            </a:extLst>
          </p:cNvPr>
          <p:cNvSpPr txBox="1"/>
          <p:nvPr/>
        </p:nvSpPr>
        <p:spPr>
          <a:xfrm>
            <a:off x="5662717" y="4961765"/>
            <a:ext cx="1784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A9888-4F90-C2D6-B5CB-5E9E19B1EB36}"/>
              </a:ext>
            </a:extLst>
          </p:cNvPr>
          <p:cNvSpPr txBox="1"/>
          <p:nvPr/>
        </p:nvSpPr>
        <p:spPr>
          <a:xfrm>
            <a:off x="8934275" y="5023599"/>
            <a:ext cx="20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3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60EF-9F20-4E94-8801-8BA37007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– 3 ( continued… 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A3822-3DBB-41A6-8C93-47E05C8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6D1C-9EEF-4651-A68F-EAC0FCA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130"/>
            <a:ext cx="10515600" cy="41056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Hadoop</a:t>
            </a: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V's (volume, velocity, and variety) are three defining properties of big data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 refers to the amount of data, velocity refers to the speed of data processing, and variety refers to the number of types of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Scaling [Scale up memory capacity]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 [Scale in - out] – adding machine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Randomized Access Independent Disk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0(striping), RAID 1(mirroring), RAID 5(Parity), RAID 1+0= 10(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Striping+mirroring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41461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30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A595FF-F2D2-434C-A89B-B6A4364C47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AD9EFA-E074-4C2F-8F25-BF862B8AB6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8A49B05-820E-4F16-BCC1-12B2E13002E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Sketch presentation</Template>
  <TotalTime>0</TotalTime>
  <Words>1175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Bitter</vt:lpstr>
      <vt:lpstr>Calibri</vt:lpstr>
      <vt:lpstr>erdana</vt:lpstr>
      <vt:lpstr>inter-regular</vt:lpstr>
      <vt:lpstr>Rubik</vt:lpstr>
      <vt:lpstr>The Hand Black</vt:lpstr>
      <vt:lpstr>The Serif Hand Black</vt:lpstr>
      <vt:lpstr>The Serif Hand Black (Headings)</vt:lpstr>
      <vt:lpstr>Times New Roman</vt:lpstr>
      <vt:lpstr>SketchyVTI</vt:lpstr>
      <vt:lpstr>JOURNEY SCRAPBOOK</vt:lpstr>
      <vt:lpstr>Agenda week-2</vt:lpstr>
      <vt:lpstr>Day – 1 (Introduction to DBMS)</vt:lpstr>
      <vt:lpstr>Day – 1 ( Continued… )</vt:lpstr>
      <vt:lpstr>Day – 1 ( continued… )</vt:lpstr>
      <vt:lpstr>Day – 1 ( continued… )</vt:lpstr>
      <vt:lpstr>Day – 1 ( continued… )</vt:lpstr>
      <vt:lpstr>Day-3 (Big Data Fundamentals)</vt:lpstr>
      <vt:lpstr>Day – 3 ( continued… )</vt:lpstr>
      <vt:lpstr>Day-4 (Azure Sql)</vt:lpstr>
      <vt:lpstr>Day-4 ( continued…)</vt:lpstr>
      <vt:lpstr>Day-4 ( continued…)</vt:lpstr>
      <vt:lpstr>Day-4 ( continued…)</vt:lpstr>
      <vt:lpstr>Day-4 ( continued…)</vt:lpstr>
      <vt:lpstr>Day-5 ( continued…)</vt:lpstr>
      <vt:lpstr>Day-5 ( continued…)</vt:lpstr>
      <vt:lpstr>Day-5 ( continued…)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2023-08-25T03:37:01Z</dcterms:created>
  <dcterms:modified xsi:type="dcterms:W3CDTF">2023-09-01T18:20:44Z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cb1e24-a0e2-4a4c-9340-733297c9cd7c_Enabled">
    <vt:lpwstr>true</vt:lpwstr>
  </property>
  <property fmtid="{D5CDD505-2E9C-101B-9397-08002B2CF9AE}" pid="4" name="MSIP_Label_d0cb1e24-a0e2-4a4c-9340-733297c9cd7c_SetDate">
    <vt:lpwstr>2023-08-25T03:46:44Z</vt:lpwstr>
  </property>
  <property fmtid="{D5CDD505-2E9C-101B-9397-08002B2CF9AE}" pid="5" name="MSIP_Label_d0cb1e24-a0e2-4a4c-9340-733297c9cd7c_Method">
    <vt:lpwstr>Privileged</vt:lpwstr>
  </property>
  <property fmtid="{D5CDD505-2E9C-101B-9397-08002B2CF9AE}" pid="6" name="MSIP_Label_d0cb1e24-a0e2-4a4c-9340-733297c9cd7c_Name">
    <vt:lpwstr>Internal</vt:lpwstr>
  </property>
  <property fmtid="{D5CDD505-2E9C-101B-9397-08002B2CF9AE}" pid="7" name="MSIP_Label_d0cb1e24-a0e2-4a4c-9340-733297c9cd7c_SiteId">
    <vt:lpwstr>db1e96a8-a3da-442a-930b-235cac24cd5c</vt:lpwstr>
  </property>
  <property fmtid="{D5CDD505-2E9C-101B-9397-08002B2CF9AE}" pid="8" name="MSIP_Label_d0cb1e24-a0e2-4a4c-9340-733297c9cd7c_ActionId">
    <vt:lpwstr>6df6a8cb-b582-4951-a238-2337b377e16f</vt:lpwstr>
  </property>
  <property fmtid="{D5CDD505-2E9C-101B-9397-08002B2CF9AE}" pid="9" name="MSIP_Label_d0cb1e24-a0e2-4a4c-9340-733297c9cd7c_ContentBits">
    <vt:lpwstr>0</vt:lpwstr>
  </property>
</Properties>
</file>