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EE43-9328-4FFF-AD0A-C2804917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C565F-69DA-476F-B828-550CA8C1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4F51-B45A-4BA0-AE96-0CFF2938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784E-734E-447B-80EC-ED0BDBA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AE74-25F3-41BF-A805-78F2B7E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126D-ED75-489F-A63C-A1DECD04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4376-F303-4339-9F9F-DF31A188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4307-114E-4058-8042-AD8EEE2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2EF2-6827-407D-8EDC-542DA082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5325-EFDA-4E65-B533-B365CF86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34531-7FD1-42D3-A5AC-3919E7366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137F-3465-40A4-963A-7E76FF8D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996F-7661-4B86-8121-DA9FFA5E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C9B9-AAAF-4263-B519-191E47D5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8F32-6C47-47F7-AC37-F723252F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10C1-EB5C-4986-915A-352654F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A100-9E23-4CFF-99E0-7083D806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691D-8D48-40A7-AB6B-468347F2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5B69-673F-4060-8150-EBEDE50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39AB-ECAB-4A89-925E-02D0E26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3346-2681-4511-B96A-65E54672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7C76-C93D-47DD-9687-66EE5033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1368-8045-4906-BC6A-522ECA77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1C46-93B9-403E-9218-BB8D3948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2E91-192E-4AD4-BD3C-E1640DF5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26CE-5368-4202-949D-09E224F9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B55C-611E-4B69-9719-15AA7480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BF565-051F-4123-8447-0F4195A8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3D1A-CB02-42D3-B4BF-61F2D5A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6F24-DA7A-4D77-9F04-8CD33D69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A81B4-B5FB-45C7-94AE-4619229B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969D-51AE-48C5-ADAA-456F595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ECB9-8B39-4156-8BB3-943D7FF0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91A48-4DF7-4755-955F-82331EE9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79982-BA9F-48D9-9F18-47821F21D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B82C7-1D3E-4CD0-B728-786753FDE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8FDC5-ACD7-4723-A62E-9ECE5C0C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B86A6-1363-407C-AFEC-8C2C609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1F923-B9D2-45BB-9C12-18035BB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80C1-2544-4E7D-B0F9-1F0539D4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67183-C52B-4C0F-868E-FF7571B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C3C64-16D6-4679-B325-32F5818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B2B04-7224-41B1-BB45-0AA9FBB3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EE62-6FE5-453B-85E8-F8C329C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4DE93-1CBC-4DB6-A997-16F7872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BA0E-7A21-43D3-A88E-5C56A664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789D-D1EB-4199-96B7-219319F7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F4ED-CA58-4D53-9ECD-2F3FD30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D7B4-79BB-494D-BB0E-546332D8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E1C8-BC54-4FF7-9439-BE6D41A5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30F3-A1B2-43D4-80FD-1B98E75B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D1C5-7D93-4726-AB00-B0398AF3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0B63-EB7E-4C2E-A081-EA1D9404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40983-98E4-4E57-887F-B78FF3FE5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03602-E1CE-4369-B4CD-2134211C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1500-842F-405C-AB58-C7E927F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E96E-45A6-43ED-9A10-69D1104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0E70-E981-43A6-8B9D-B6F142E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BF67-A0D9-465D-821C-D6E13D75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1FEBB-9784-4D2C-B33B-BA30FEBF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1956-8E2D-4CD6-A2EF-92690F80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43F-A296-420F-8EA6-7A6989C0B2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0D60-F8A1-458D-ABD4-0F072CF78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CE13D-3005-4E41-8E8E-3F33BEB3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7171-8322-4154-8317-877C0BED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C30C99-67E4-4247-BF6F-6AF99F4A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SWMM-VVWM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A9E67-DA17-4FC4-A610-6B16B033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transferred SWMM outputs to VVWM</a:t>
            </a:r>
          </a:p>
          <a:p>
            <a:pPr lvl="1"/>
            <a:r>
              <a:rPr lang="en-US" dirty="0"/>
              <a:t>Both SWMM and VVWM are executing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Output Issue: </a:t>
            </a:r>
          </a:p>
          <a:p>
            <a:pPr lvl="1"/>
            <a:r>
              <a:rPr lang="en-US" dirty="0"/>
              <a:t>SWMM generated unreasonably large runoff (m3/s) and bifenthrin (ug/L) outputs</a:t>
            </a:r>
          </a:p>
        </p:txBody>
      </p:sp>
    </p:spTree>
    <p:extLst>
      <p:ext uri="{BB962C8B-B14F-4D97-AF65-F5344CB8AC3E}">
        <p14:creationId xmlns:p14="http://schemas.microsoft.com/office/powerpoint/2010/main" val="36146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C30C99-67E4-4247-BF6F-6AF99F4A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A9E67-DA17-4FC4-A610-6B16B033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bifenthrin (kg) that were inserted into SWMM to bifenthrin (kg) that was output from SWMM</a:t>
            </a:r>
          </a:p>
        </p:txBody>
      </p:sp>
    </p:spTree>
    <p:extLst>
      <p:ext uri="{BB962C8B-B14F-4D97-AF65-F5344CB8AC3E}">
        <p14:creationId xmlns:p14="http://schemas.microsoft.com/office/powerpoint/2010/main" val="996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9D58E-5645-4A89-A462-AE0018AD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9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D3584-6080-417B-9E4A-469666D470BB}"/>
              </a:ext>
            </a:extLst>
          </p:cNvPr>
          <p:cNvSpPr txBox="1"/>
          <p:nvPr/>
        </p:nvSpPr>
        <p:spPr>
          <a:xfrm>
            <a:off x="7743824" y="76200"/>
            <a:ext cx="4352925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Total PUR Applications (kg), incorporated into SWMM process =&gt;</a:t>
            </a:r>
            <a:endParaRPr lang="en-US" sz="1200" dirty="0"/>
          </a:p>
          <a:p>
            <a:r>
              <a:rPr lang="en-US" sz="1200" dirty="0"/>
              <a:t>Developed Land Area in Sub (ha) = Sub Area (ha) * Percent Developed Land in Sub</a:t>
            </a:r>
          </a:p>
          <a:p>
            <a:r>
              <a:rPr lang="en-US" sz="1200" dirty="0"/>
              <a:t>Application Incorporated for Sub (kg) = EXT App Rate (</a:t>
            </a:r>
            <a:r>
              <a:rPr lang="en-US" sz="1200" dirty="0" err="1"/>
              <a:t>kgha</a:t>
            </a:r>
            <a:r>
              <a:rPr lang="en-US" sz="1200" dirty="0"/>
              <a:t>) * Developed Land Area in Sub (ha)</a:t>
            </a:r>
          </a:p>
          <a:p>
            <a:r>
              <a:rPr lang="en-US" sz="1200" dirty="0"/>
              <a:t>=&gt; Sum Across Subs, to get total watershed daily PUR applications incorporated into SWMM process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/>
              <a:t>Bifenthrin in Runoff (kg), output =&gt;</a:t>
            </a:r>
            <a:endParaRPr lang="en-US" sz="1200" dirty="0"/>
          </a:p>
          <a:p>
            <a:r>
              <a:rPr lang="en-US" sz="1200" dirty="0"/>
              <a:t>Total daily bifenthrin in runoff, in Sub (kg) = [SWMM Runoff output (m3/day) * SWMM Bifenthrin output (ug/m3) ] / 1e9</a:t>
            </a:r>
          </a:p>
          <a:p>
            <a:r>
              <a:rPr lang="en-US" sz="1200" dirty="0"/>
              <a:t>=&gt; Sum Across Subs, to get total watershed’s daily bifenthrin in runoff that was output by SWMM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2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CCC7E-E17E-479A-84F7-920D42CE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03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CC0-2D86-47AC-AF69-CC0F2354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425C-1C5B-4E7B-B0CF-4EF51B50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SWMM reporting frequency to hourly (rather than daily)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new application rate time series</a:t>
            </a:r>
          </a:p>
          <a:p>
            <a:pPr lvl="1"/>
            <a:r>
              <a:rPr lang="en-US" dirty="0"/>
              <a:t>No applications within 48hr buffer of rainfall</a:t>
            </a:r>
          </a:p>
          <a:p>
            <a:pPr lvl="1"/>
            <a:r>
              <a:rPr lang="en-US" dirty="0"/>
              <a:t>How to re-incorporate the applications that were removed?</a:t>
            </a:r>
          </a:p>
        </p:txBody>
      </p:sp>
    </p:spTree>
    <p:extLst>
      <p:ext uri="{BB962C8B-B14F-4D97-AF65-F5344CB8AC3E}">
        <p14:creationId xmlns:p14="http://schemas.microsoft.com/office/powerpoint/2010/main" val="106235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SWMM-VVWM Update</vt:lpstr>
      <vt:lpstr>Solving the Problem</vt:lpstr>
      <vt:lpstr>PowerPoint Presentation</vt:lpstr>
      <vt:lpstr>PowerPoint Presentation</vt:lpstr>
      <vt:lpstr>Possible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SWMM/VVWM Update</dc:title>
  <dc:creator>Chelsvig, Emma</dc:creator>
  <cp:lastModifiedBy>Chelsvig, Emma</cp:lastModifiedBy>
  <cp:revision>5</cp:revision>
  <dcterms:created xsi:type="dcterms:W3CDTF">2020-08-06T13:43:43Z</dcterms:created>
  <dcterms:modified xsi:type="dcterms:W3CDTF">2020-08-06T16:28:35Z</dcterms:modified>
</cp:coreProperties>
</file>