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6" r:id="rId14"/>
    <p:sldId id="26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7/15/12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7/15/12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7/15/12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bertool.org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python.org/file_handling/file_objects.html" TargetMode="External"/><Relationship Id="rId4" Type="http://schemas.openxmlformats.org/officeDocument/2006/relationships/hyperlink" Target="http://idea-benchmark.jhuapl.edu/webFile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safaribooksonline.com/059600188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Perozzi – 7/9/2010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file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Read StateOfTheUnion.txt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Output each word on its own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a file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Read IntegerFile.txt, which has many numbers on one line.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Give me the sum, and the mean.</a:t>
            </a:r>
            <a:br>
              <a:rPr lang="en-US" dirty="0" smtClean="0"/>
            </a:br>
            <a:r>
              <a:rPr lang="en-US" sz="1700" dirty="0" smtClean="0"/>
              <a:t>(hint, the </a:t>
            </a:r>
            <a:r>
              <a:rPr lang="en-US" sz="1700" dirty="0" err="1" smtClean="0"/>
              <a:t>int</a:t>
            </a:r>
            <a:r>
              <a:rPr lang="en-US" sz="1700" dirty="0" smtClean="0"/>
              <a:t>() function turns a string into a number) 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Copier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Copy </a:t>
            </a:r>
            <a:r>
              <a:rPr lang="en-US" dirty="0">
                <a:hlinkClick r:id="rId2"/>
              </a:rPr>
              <a:t>http://www.ubertool.org/</a:t>
            </a:r>
            <a:r>
              <a:rPr lang="en-US" dirty="0" smtClean="0">
                <a:hlinkClick r:id="rId2"/>
              </a:rPr>
              <a:t>index.html</a:t>
            </a:r>
            <a:r>
              <a:rPr lang="en-US" smtClean="0"/>
              <a:t> to </a:t>
            </a:r>
            <a:r>
              <a:rPr lang="en-US" dirty="0" smtClean="0"/>
              <a:t>a file on your local disk.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http://diveintopython.org/file_handling/file_objects.html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http://diveintopython.org/scripts_and_streams/index.html</a:t>
            </a:r>
            <a:endParaRPr lang="en-US" dirty="0" smtClean="0"/>
          </a:p>
          <a:p>
            <a:r>
              <a:rPr lang="en-US" i="1" dirty="0" smtClean="0">
                <a:hlinkClick r:id="rId4"/>
              </a:rPr>
              <a:t>http://my.</a:t>
            </a:r>
            <a:r>
              <a:rPr lang="en-US" b="1" i="1" dirty="0" smtClean="0">
                <a:hlinkClick r:id="rId4"/>
              </a:rPr>
              <a:t>safari</a:t>
            </a:r>
            <a:r>
              <a:rPr lang="en-US" i="1" dirty="0" smtClean="0">
                <a:hlinkClick r:id="rId4"/>
              </a:rPr>
              <a:t>booksonline.com/0596001886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Where is a file stored?</a:t>
            </a:r>
          </a:p>
          <a:p>
            <a:r>
              <a:rPr lang="en-US" dirty="0" smtClean="0"/>
              <a:t>Reading files</a:t>
            </a:r>
          </a:p>
          <a:p>
            <a:r>
              <a:rPr lang="en-US" dirty="0" smtClean="0"/>
              <a:t>Writing files</a:t>
            </a:r>
          </a:p>
          <a:p>
            <a:r>
              <a:rPr lang="en-US" dirty="0" smtClean="0"/>
              <a:t>Opening files on the Internet</a:t>
            </a:r>
          </a:p>
          <a:p>
            <a:r>
              <a:rPr lang="en-US" dirty="0" smtClean="0"/>
              <a:t>Hairy Issues</a:t>
            </a:r>
          </a:p>
          <a:p>
            <a:r>
              <a:rPr lang="en-US" dirty="0" smtClean="0"/>
              <a:t>Problems!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Technically - long strings of 0s and 1s</a:t>
            </a:r>
          </a:p>
          <a:p>
            <a:r>
              <a:rPr lang="en-US" dirty="0" smtClean="0"/>
              <a:t>Informally – a name for the place your program reads from and writes to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a file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Files can be stored on your computer, or on a remote computer.</a:t>
            </a:r>
          </a:p>
          <a:p>
            <a:pPr lvl="1"/>
            <a:r>
              <a:rPr lang="en-US" dirty="0" smtClean="0"/>
              <a:t>When files are on your computer, life is easy, ex: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“myFileName.txt”</a:t>
            </a:r>
          </a:p>
          <a:p>
            <a:pPr lvl="1"/>
            <a:r>
              <a:rPr lang="en-US" dirty="0" smtClean="0"/>
              <a:t>When files are on a remote computer, you need a specific protocol to retrieve them, ex: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“http://mywebsite.com/myFileName.txt”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get data out of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File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 = open(“myFileName.txt”)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 through the File (here we loop through)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for line in file:</a:t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   print(line)   </a:t>
            </a:r>
            <a:r>
              <a:rPr lang="en-US" sz="1800" dirty="0" smtClean="0">
                <a:solidFill>
                  <a:srgbClr val="006C31"/>
                </a:solidFill>
                <a:latin typeface="Consolas" pitchFamily="49" charset="0"/>
              </a:rPr>
              <a:t># line is a string, lets print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File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file.close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do more then print!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1524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Code: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 = open(“myFileName.txt”)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for line in file:</a:t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   print(line)   </a:t>
            </a:r>
            <a:r>
              <a:rPr lang="en-US" sz="1800" dirty="0" smtClean="0">
                <a:solidFill>
                  <a:srgbClr val="006C31"/>
                </a:solidFill>
                <a:latin typeface="Consolas" pitchFamily="49" charset="0"/>
              </a:rPr>
              <a:t># line is a string, lets print it!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file.close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429000"/>
            <a:ext cx="8153400" cy="3048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05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line </a:t>
            </a:r>
            <a:r>
              <a:rPr lang="en-US" dirty="0" smtClean="0"/>
              <a:t>is a string, so we can do whatever we want to it.  If the 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line</a:t>
            </a:r>
            <a:r>
              <a:rPr lang="en-US" dirty="0" smtClean="0"/>
              <a:t> is a sentence, and we wanted to break it up by words, we could do this instead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2672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439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 = open(“myFileName.txt”)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for line in file: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   for word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line.split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():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       print(word)   </a:t>
            </a:r>
            <a:r>
              <a:rPr lang="en-US" dirty="0" smtClean="0">
                <a:solidFill>
                  <a:srgbClr val="006C31"/>
                </a:solidFill>
                <a:latin typeface="Consolas" pitchFamily="49" charset="0"/>
              </a:rPr>
              <a:t># lets print each word!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file.close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save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open a file for writing, as well as reading.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 = open(“anotherFile.txt”, “w”)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file.write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(“This is output!\n”)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file.close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()</a:t>
            </a:r>
          </a:p>
          <a:p>
            <a:pPr marL="880110" lvl="1" indent="-514350"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Be careful not to overwrite an important file!</a:t>
            </a:r>
          </a:p>
          <a:p>
            <a:endParaRPr lang="en-US" sz="31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open a file from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Short answer: do different things</a:t>
            </a:r>
          </a:p>
          <a:p>
            <a:r>
              <a:rPr lang="en-US" dirty="0" smtClean="0"/>
              <a:t>Long answer: make one function so that both operations look the same:  (Python 2.X)</a:t>
            </a:r>
          </a:p>
          <a:p>
            <a:pPr lvl="1"/>
            <a:r>
              <a:rPr lang="en-US" dirty="0" smtClean="0"/>
              <a:t>The ‘</a:t>
            </a:r>
            <a:r>
              <a:rPr lang="en-US" dirty="0" err="1" smtClean="0"/>
              <a:t>openAnything</a:t>
            </a:r>
            <a:r>
              <a:rPr lang="en-US" dirty="0" smtClean="0"/>
              <a:t>’ function tries to open both URLs and local drives</a:t>
            </a:r>
          </a:p>
          <a:p>
            <a:pPr lvl="2"/>
            <a:r>
              <a:rPr lang="en-US" dirty="0" smtClean="0"/>
              <a:t>Care of: Dive Into Python, Chapter 10</a:t>
            </a:r>
            <a:br>
              <a:rPr lang="en-US" dirty="0" smtClean="0"/>
            </a:br>
            <a:endParaRPr lang="en-US" dirty="0" smtClean="0"/>
          </a:p>
          <a:p>
            <a:pPr marL="1565910" lvl="3" indent="-51435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</a:rPr>
              <a:t>fileUtils</a:t>
            </a:r>
            <a:endParaRPr lang="en-US" sz="1600" dirty="0" smtClean="0">
              <a:latin typeface="Consolas" pitchFamily="49" charset="0"/>
            </a:endParaRPr>
          </a:p>
          <a:p>
            <a:pPr marL="1565910" lvl="3" indent="-51435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file = </a:t>
            </a:r>
            <a:r>
              <a:rPr lang="en-US" sz="1600" dirty="0" err="1" smtClean="0">
                <a:latin typeface="Consolas" pitchFamily="49" charset="0"/>
              </a:rPr>
              <a:t>fileUtils.openAnything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YourFilePathHere</a:t>
            </a:r>
            <a:r>
              <a:rPr lang="en-US" sz="1600" dirty="0" smtClean="0">
                <a:latin typeface="Consolas" pitchFamily="49" charset="0"/>
              </a:rPr>
              <a:t>”)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you’ll hate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Files can be opened in different modes:</a:t>
            </a:r>
          </a:p>
          <a:p>
            <a:pPr lvl="1"/>
            <a:r>
              <a:rPr lang="en-US" dirty="0" smtClean="0"/>
              <a:t>w – writes</a:t>
            </a:r>
          </a:p>
          <a:p>
            <a:pPr lvl="1"/>
            <a:r>
              <a:rPr lang="en-US" dirty="0" smtClean="0"/>
              <a:t>a – appends</a:t>
            </a:r>
          </a:p>
          <a:p>
            <a:pPr lvl="1"/>
            <a:r>
              <a:rPr lang="en-US" dirty="0" smtClean="0"/>
              <a:t>r – read, (default)</a:t>
            </a:r>
          </a:p>
          <a:p>
            <a:pPr lvl="1"/>
            <a:r>
              <a:rPr lang="en-US" dirty="0" smtClean="0"/>
              <a:t>And more!</a:t>
            </a:r>
          </a:p>
          <a:p>
            <a:r>
              <a:rPr lang="en-US" dirty="0" smtClean="0"/>
              <a:t>Files involve string parsing and manipulation</a:t>
            </a:r>
          </a:p>
          <a:p>
            <a:pPr lvl="1"/>
            <a:r>
              <a:rPr lang="en-US" dirty="0" smtClean="0"/>
              <a:t>This can be a real pain!</a:t>
            </a:r>
          </a:p>
          <a:p>
            <a:pPr lvl="2"/>
            <a:r>
              <a:rPr lang="en-US" dirty="0" smtClean="0"/>
              <a:t>Corruption prone!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6C596EC15BF4B966724A013C105B0" ma:contentTypeVersion="2" ma:contentTypeDescription="Create a new document." ma:contentTypeScope="" ma:versionID="32fe8ee6fe8b63fb5c063e43266fab0b">
  <xsd:schema xmlns:xsd="http://www.w3.org/2001/XMLSchema" xmlns:xs="http://www.w3.org/2001/XMLSchema" xmlns:p="http://schemas.microsoft.com/office/2006/metadata/properties" xmlns:ns2="1db3aaee-4644-4b6f-b443-6d808b8e6c2f" targetNamespace="http://schemas.microsoft.com/office/2006/metadata/properties" ma:root="true" ma:fieldsID="bf49eb3f76ac3eeb0f7bbb8eaa16361f" ns2:_="">
    <xsd:import namespace="1db3aaee-4644-4b6f-b443-6d808b8e6c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3aaee-4644-4b6f-b443-6d808b8e6c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1db3aaee-4644-4b6f-b443-6d808b8e6c2f">
      <Url>https://aplworks/dept/aod/qsb/qes/qes-3/_layouts/DocIdRedir.aspx?ID=SCID5-255-31</Url>
      <Description>SCID5-255-31</Description>
    </_dlc_DocIdUrl>
    <_dlc_DocId xmlns="1db3aaee-4644-4b6f-b443-6d808b8e6c2f">SCID5-255-31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DEC9B72-64A8-4E52-B8BF-FC6C345BF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b3aaee-4644-4b6f-b443-6d808b8e6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133FF5-6130-413C-B008-C51343B28604}">
  <ds:schemaRefs>
    <ds:schemaRef ds:uri="http://schemas.microsoft.com/office/2006/metadata/properties"/>
    <ds:schemaRef ds:uri="1db3aaee-4644-4b6f-b443-6d808b8e6c2f"/>
  </ds:schemaRefs>
</ds:datastoreItem>
</file>

<file path=customXml/itemProps3.xml><?xml version="1.0" encoding="utf-8"?>
<ds:datastoreItem xmlns:ds="http://schemas.openxmlformats.org/officeDocument/2006/customXml" ds:itemID="{AD2B47B1-4B53-4CA1-89A7-309341989F0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D368C8C-3486-44A3-AA42-710C93D605A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</TotalTime>
  <Words>480</Words>
  <Application>Microsoft Macintosh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Files in Python</vt:lpstr>
      <vt:lpstr>Overview</vt:lpstr>
      <vt:lpstr>What is a file?</vt:lpstr>
      <vt:lpstr>Where is a file stored?</vt:lpstr>
      <vt:lpstr>How do I get data out of a file?</vt:lpstr>
      <vt:lpstr>I want to do more then print!</vt:lpstr>
      <vt:lpstr>I want to save a file</vt:lpstr>
      <vt:lpstr>How can we open a file from the Internet?</vt:lpstr>
      <vt:lpstr>Why you’ll hate files</vt:lpstr>
      <vt:lpstr>Problems</vt:lpstr>
      <vt:lpstr>File References</vt:lpstr>
    </vt:vector>
  </TitlesOfParts>
  <Company>JHUAPL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in Python</dc:title>
  <dc:creator>perozbt1</dc:creator>
  <cp:lastModifiedBy>JHU/APL</cp:lastModifiedBy>
  <cp:revision>9</cp:revision>
  <dcterms:created xsi:type="dcterms:W3CDTF">2010-07-08T23:36:50Z</dcterms:created>
  <dcterms:modified xsi:type="dcterms:W3CDTF">2012-07-15T19:53:09Z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0x010100A366C596EC15BF4B966724A013C105B0</vt:lpwstr>
  </property>
  <property fmtid="{D5CDD505-2E9C-101B-9397-08002B2CF9AE}" pid="3" name="_dlc_DocIdItemGuid">
    <vt:lpwstr>0eca0970-8a8f-4605-91b1-8ca13dbbbab6</vt:lpwstr>
  </property>
</Properties>
</file>