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00" d="100"/>
          <a:sy n="100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A1A9966-EC9E-0B48-8DCF-547C105F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0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GB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GB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71F799-BF9E-E249-AF98-6E108FA923A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0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6CE00-D9A4-8D40-9439-D2CDBC57F450}" type="slidenum">
              <a:rPr lang="en-GB"/>
              <a:pPr/>
              <a:t>1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8EA02-EFDD-AF48-A660-47E004A804DC}" type="slidenum">
              <a:rPr lang="en-GB"/>
              <a:pPr/>
              <a:t>2</a:t>
            </a:fld>
            <a:endParaRPr lang="en-GB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8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4299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4300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1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2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304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305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07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308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74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4275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427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7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8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281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2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83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284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5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262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4263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4264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5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66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68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269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0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71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272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3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86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287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4288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9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90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92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293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4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9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29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813" y="6308725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4813" y="6308725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7813" y="6308725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4813" y="6308725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7813" y="6308725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44813" y="6308725"/>
            <a:ext cx="2895600" cy="279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160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161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63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65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166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68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169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84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185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7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Programming</a:t>
            </a:r>
            <a:br>
              <a:rPr lang="en-GB" dirty="0" smtClean="0"/>
            </a:br>
            <a:r>
              <a:rPr lang="en-GB" dirty="0" smtClean="0"/>
              <a:t>with Python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Tuples</a:t>
            </a:r>
            <a:r>
              <a:rPr lang="en-GB" dirty="0" smtClean="0"/>
              <a:t> and Dictionaries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creates a list of the values of a dictionary sorted by their associated values</a:t>
            </a:r>
          </a:p>
          <a:p>
            <a:r>
              <a:rPr lang="en-US" dirty="0" smtClean="0"/>
              <a:t>I have given you the sort function for a list </a:t>
            </a:r>
            <a:r>
              <a:rPr lang="en-US" smtClean="0"/>
              <a:t>of strings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Odd </a:t>
            </a:r>
            <a:r>
              <a:rPr lang="en-GB" dirty="0" err="1" smtClean="0"/>
              <a:t>Tuple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r>
              <a:rPr lang="en-US" dirty="0" smtClean="0"/>
              <a:t> are immutable.</a:t>
            </a:r>
          </a:p>
          <a:p>
            <a:pPr lvl="1"/>
            <a:r>
              <a:rPr lang="en-US" dirty="0" smtClean="0"/>
              <a:t>Like strings once they are created the contents cannot be modified</a:t>
            </a:r>
          </a:p>
          <a:p>
            <a:pPr lvl="1"/>
            <a:r>
              <a:rPr lang="en-US" dirty="0" smtClean="0"/>
              <a:t>Personal choice to use ()’</a:t>
            </a:r>
            <a:r>
              <a:rPr lang="en-US" dirty="0" err="1" smtClean="0"/>
              <a:t>s</a:t>
            </a:r>
            <a:r>
              <a:rPr lang="en-US" dirty="0" smtClean="0"/>
              <a:t> in instantiation</a:t>
            </a:r>
          </a:p>
          <a:p>
            <a:pPr lvl="2"/>
            <a:r>
              <a:rPr lang="en-US" dirty="0" err="1" smtClean="0"/>
              <a:t>tuple</a:t>
            </a:r>
            <a:r>
              <a:rPr lang="en-US" dirty="0" smtClean="0"/>
              <a:t> = 1,2,3,4 or </a:t>
            </a:r>
            <a:r>
              <a:rPr lang="en-US" dirty="0" err="1" smtClean="0"/>
              <a:t>tuple</a:t>
            </a:r>
            <a:r>
              <a:rPr lang="en-US" dirty="0" smtClean="0"/>
              <a:t> = (1,2,3,4)</a:t>
            </a:r>
          </a:p>
          <a:p>
            <a:pPr lvl="2"/>
            <a:r>
              <a:rPr lang="en-US" dirty="0" smtClean="0"/>
              <a:t>Note </a:t>
            </a:r>
            <a:r>
              <a:rPr lang="en-US" dirty="0" err="1" smtClean="0"/>
              <a:t>tuples</a:t>
            </a:r>
            <a:r>
              <a:rPr lang="en-US" dirty="0" smtClean="0"/>
              <a:t> of size one must be created like this:</a:t>
            </a:r>
          </a:p>
          <a:p>
            <a:pPr lvl="3"/>
            <a:r>
              <a:rPr lang="en-US" dirty="0" err="1" smtClean="0"/>
              <a:t>Tuple</a:t>
            </a:r>
            <a:r>
              <a:rPr lang="en-US" dirty="0" smtClean="0"/>
              <a:t> = (1,) or they will be typed as the type of single element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r>
              <a:rPr lang="en-US" dirty="0" smtClean="0"/>
              <a:t> can be sliced and diced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 = (‘</a:t>
            </a:r>
            <a:r>
              <a:rPr lang="en-US" dirty="0" err="1" smtClean="0"/>
              <a:t>a’,’b’,’c’,’d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print (tuple[0:3] == (‘</a:t>
            </a:r>
            <a:r>
              <a:rPr lang="en-US" dirty="0" err="1" smtClean="0"/>
              <a:t>a’,’b’,’c</a:t>
            </a:r>
            <a:r>
              <a:rPr lang="en-US" dirty="0" smtClean="0"/>
              <a:t>’)) 	</a:t>
            </a:r>
            <a:r>
              <a:rPr lang="en-US" b="1" dirty="0" smtClean="0">
                <a:solidFill>
                  <a:schemeClr val="accent1"/>
                </a:solidFill>
              </a:rPr>
              <a:t>TRUE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can be concatenated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 = (1,2)</a:t>
            </a:r>
          </a:p>
          <a:p>
            <a:pPr lvl="1"/>
            <a:r>
              <a:rPr lang="en-US" dirty="0" err="1" smtClean="0"/>
              <a:t>newTuple</a:t>
            </a:r>
            <a:r>
              <a:rPr lang="en-US" dirty="0" smtClean="0"/>
              <a:t> = </a:t>
            </a:r>
            <a:r>
              <a:rPr lang="en-US" dirty="0" err="1" smtClean="0"/>
              <a:t>tuple</a:t>
            </a:r>
            <a:r>
              <a:rPr lang="en-US" dirty="0" smtClean="0"/>
              <a:t> + (3,)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newTuple</a:t>
            </a:r>
            <a:endParaRPr lang="en-US" dirty="0" smtClean="0"/>
          </a:p>
          <a:p>
            <a:pPr lvl="1"/>
            <a:r>
              <a:rPr lang="en-US" dirty="0" err="1" smtClean="0"/>
              <a:t>newTuple</a:t>
            </a:r>
            <a:r>
              <a:rPr lang="en-US" dirty="0" smtClean="0"/>
              <a:t> = </a:t>
            </a:r>
            <a:r>
              <a:rPr lang="en-US" dirty="0" err="1" smtClean="0"/>
              <a:t>tuple</a:t>
            </a:r>
            <a:r>
              <a:rPr lang="en-US" dirty="0" smtClean="0"/>
              <a:t> + 3	</a:t>
            </a:r>
            <a:r>
              <a:rPr lang="en-US" b="1" dirty="0" smtClean="0">
                <a:solidFill>
                  <a:schemeClr val="accent1"/>
                </a:solidFill>
              </a:rPr>
              <a:t>This won’t work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swap multiple variables in one line</a:t>
            </a:r>
          </a:p>
          <a:p>
            <a:pPr lvl="1"/>
            <a:r>
              <a:rPr lang="en-US" dirty="0" smtClean="0"/>
              <a:t>a = 1</a:t>
            </a:r>
          </a:p>
          <a:p>
            <a:pPr lvl="1"/>
            <a:r>
              <a:rPr lang="en-US" dirty="0" err="1" smtClean="0"/>
              <a:t>b</a:t>
            </a:r>
            <a:r>
              <a:rPr lang="en-US" dirty="0" smtClean="0"/>
              <a:t> = 2</a:t>
            </a:r>
          </a:p>
          <a:p>
            <a:pPr lvl="1"/>
            <a:r>
              <a:rPr lang="en-US" dirty="0" err="1" smtClean="0"/>
              <a:t>a,b</a:t>
            </a:r>
            <a:r>
              <a:rPr lang="en-US" dirty="0" smtClean="0"/>
              <a:t> = </a:t>
            </a:r>
            <a:r>
              <a:rPr lang="en-US" dirty="0" err="1" smtClean="0"/>
              <a:t>b,a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2"/>
                </a:solidFill>
              </a:rPr>
              <a:t>Left and Right of ‘=‘ are </a:t>
            </a:r>
            <a:r>
              <a:rPr lang="en-US" b="1" dirty="0" err="1" smtClean="0">
                <a:solidFill>
                  <a:schemeClr val="bg2"/>
                </a:solidFill>
              </a:rPr>
              <a:t>tuples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400" dirty="0" smtClean="0"/>
              <a:t>Create a function that takes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and returns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of the max of each </a:t>
            </a:r>
            <a:r>
              <a:rPr lang="en-US" sz="2400" dirty="0" err="1" smtClean="0"/>
              <a:t>tuple</a:t>
            </a:r>
            <a:endParaRPr lang="en-US" sz="2400" dirty="0" smtClean="0"/>
          </a:p>
          <a:p>
            <a:pPr lvl="1"/>
            <a:r>
              <a:rPr lang="en-US" sz="2000" dirty="0" err="1" smtClean="0"/>
              <a:t>tuple</a:t>
            </a:r>
            <a:r>
              <a:rPr lang="en-US" sz="2000" dirty="0" smtClean="0"/>
              <a:t> of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err="1" smtClean="0"/>
              <a:t>x</a:t>
            </a:r>
            <a:r>
              <a:rPr lang="en-US" sz="2000" dirty="0" smtClean="0"/>
              <a:t> = ((1,2,3),(6,5,7))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Create a function that sorts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This can be efficient or not, by that I mean that you can iteratively find smallest (or highest) value available and append to a return </a:t>
            </a:r>
            <a:r>
              <a:rPr lang="en-US" sz="2000" dirty="0" err="1" smtClean="0"/>
              <a:t>tuple</a:t>
            </a:r>
            <a:r>
              <a:rPr lang="en-US" sz="2000" dirty="0" smtClean="0"/>
              <a:t> or try a recursive divide and conquer.</a:t>
            </a:r>
          </a:p>
          <a:p>
            <a:pPr lvl="1"/>
            <a:r>
              <a:rPr lang="en-US" sz="2000" dirty="0" smtClean="0"/>
              <a:t>Assume no duplicate values or if you don’t assume that then return sorted and unique values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These </a:t>
            </a:r>
            <a:r>
              <a:rPr lang="en-US" sz="3000" dirty="0" err="1" smtClean="0"/>
              <a:t>ain’t</a:t>
            </a:r>
            <a:r>
              <a:rPr lang="en-US" sz="3000" dirty="0" smtClean="0"/>
              <a:t> Dr. Johnson’s Dictionaries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lists, mutable, but index can be other than integer</a:t>
            </a:r>
          </a:p>
          <a:p>
            <a:pPr lvl="1"/>
            <a:r>
              <a:rPr lang="en-US" dirty="0" err="1" smtClean="0"/>
              <a:t>dict</a:t>
            </a:r>
            <a:r>
              <a:rPr lang="en-US" dirty="0" smtClean="0"/>
              <a:t> = {}</a:t>
            </a:r>
          </a:p>
          <a:p>
            <a:pPr lvl="1"/>
            <a:r>
              <a:rPr lang="en-US" dirty="0" err="1" smtClean="0"/>
              <a:t>dict[‘one</a:t>
            </a:r>
            <a:r>
              <a:rPr lang="en-US" dirty="0" smtClean="0"/>
              <a:t>’] = ‘</a:t>
            </a:r>
            <a:r>
              <a:rPr lang="en-US" dirty="0" err="1" smtClean="0"/>
              <a:t>uno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dict[‘two</a:t>
            </a:r>
            <a:r>
              <a:rPr lang="en-US" dirty="0" smtClean="0"/>
              <a:t>’] = ‘dos’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dict[‘two</a:t>
            </a:r>
            <a:r>
              <a:rPr lang="en-US" dirty="0" smtClean="0"/>
              <a:t>’]</a:t>
            </a:r>
          </a:p>
          <a:p>
            <a:pPr lvl="1"/>
            <a:r>
              <a:rPr lang="en-US" dirty="0" err="1" smtClean="0"/>
              <a:t>dict</a:t>
            </a:r>
            <a:r>
              <a:rPr lang="en-US" dirty="0" smtClean="0"/>
              <a:t> = {‘</a:t>
            </a:r>
            <a:r>
              <a:rPr lang="en-US" dirty="0" err="1" smtClean="0"/>
              <a:t>one’:’uno’,”two”,’dos</a:t>
            </a:r>
            <a:r>
              <a:rPr lang="en-US" dirty="0" smtClean="0"/>
              <a:t>’}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dict[‘two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print </a:t>
            </a:r>
            <a:r>
              <a:rPr lang="en-US" dirty="0" err="1" smtClean="0"/>
              <a:t>dict[‘dos</a:t>
            </a:r>
            <a:r>
              <a:rPr lang="en-US" dirty="0" smtClean="0"/>
              <a:t>’] </a:t>
            </a:r>
            <a:r>
              <a:rPr lang="en-US" sz="2400" b="1" dirty="0" smtClean="0">
                <a:solidFill>
                  <a:schemeClr val="bg2"/>
                </a:solidFill>
              </a:rPr>
              <a:t>This won’t work ‘dos’ isn’t a key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Alert!!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1"/>
                </a:solidFill>
              </a:rPr>
              <a:t>Multilingual jokes never work!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print </a:t>
            </a:r>
            <a:r>
              <a:rPr lang="en-US" sz="2800" dirty="0" err="1" smtClean="0"/>
              <a:t>dict</a:t>
            </a:r>
            <a:endParaRPr lang="en-US" sz="2800" dirty="0" smtClean="0"/>
          </a:p>
          <a:p>
            <a:r>
              <a:rPr lang="en-US" sz="2800" dirty="0" smtClean="0"/>
              <a:t>{'two': 'dos', 'one': '</a:t>
            </a:r>
            <a:r>
              <a:rPr lang="en-US" sz="2800" dirty="0" err="1" smtClean="0"/>
              <a:t>uno</a:t>
            </a:r>
            <a:r>
              <a:rPr lang="en-US" sz="2800" dirty="0" smtClean="0"/>
              <a:t>'}</a:t>
            </a:r>
          </a:p>
          <a:p>
            <a:r>
              <a:rPr lang="en-US" sz="2800" dirty="0" err="1" smtClean="0"/>
              <a:t>dict[‘one</a:t>
            </a:r>
            <a:r>
              <a:rPr lang="en-US" sz="2800" dirty="0" smtClean="0"/>
              <a:t>’]=’</a:t>
            </a:r>
            <a:r>
              <a:rPr lang="ru-RU" sz="2800" dirty="0" smtClean="0"/>
              <a:t>адин</a:t>
            </a:r>
            <a:r>
              <a:rPr lang="en-US" sz="2800" dirty="0" smtClean="0"/>
              <a:t>’</a:t>
            </a:r>
            <a:r>
              <a:rPr lang="ru-RU" sz="2800" dirty="0" smtClean="0"/>
              <a:t>	</a:t>
            </a:r>
            <a:r>
              <a:rPr lang="en-US" sz="2800" b="1" dirty="0" smtClean="0">
                <a:solidFill>
                  <a:srgbClr val="FF9900"/>
                </a:solidFill>
              </a:rPr>
              <a:t>element reassignment</a:t>
            </a:r>
          </a:p>
          <a:p>
            <a:r>
              <a:rPr lang="en-US" sz="2800" dirty="0" err="1" smtClean="0"/>
              <a:t>len(dict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dict.keys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dict.values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dict.items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dict.has_key(‘one</a:t>
            </a:r>
            <a:r>
              <a:rPr lang="en-US" sz="2800" dirty="0" smtClean="0"/>
              <a:t>’)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 and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opposites = {’up’: ’down’, ’right’: ’wrong’, ’true’: ’false’</a:t>
            </a:r>
          </a:p>
          <a:p>
            <a:r>
              <a:rPr lang="en-US" sz="2400" dirty="0" smtClean="0"/>
              <a:t>alias = opposites	</a:t>
            </a:r>
            <a:r>
              <a:rPr lang="en-US" sz="2000" b="1" dirty="0" smtClean="0">
                <a:solidFill>
                  <a:schemeClr val="accent1"/>
                </a:solidFill>
              </a:rPr>
              <a:t>alias and opposite refer to same object</a:t>
            </a:r>
            <a:endParaRPr lang="en-US" sz="2000" dirty="0" smtClean="0"/>
          </a:p>
          <a:p>
            <a:r>
              <a:rPr lang="en-US" sz="2400" dirty="0" smtClean="0"/>
              <a:t>copy = </a:t>
            </a:r>
            <a:r>
              <a:rPr lang="en-US" sz="2400" dirty="0" err="1" smtClean="0"/>
              <a:t>opposites.copy</a:t>
            </a:r>
            <a:r>
              <a:rPr lang="en-US" sz="2400" dirty="0" smtClean="0"/>
              <a:t>() </a:t>
            </a:r>
            <a:r>
              <a:rPr lang="en-US" sz="2000" b="1" dirty="0" smtClean="0">
                <a:solidFill>
                  <a:srgbClr val="FF9900"/>
                </a:solidFill>
              </a:rPr>
              <a:t>copy is new ‘copy’ of opposites</a:t>
            </a:r>
          </a:p>
          <a:p>
            <a:r>
              <a:rPr lang="en-US" sz="2400" dirty="0" err="1" smtClean="0"/>
              <a:t>alias[’right</a:t>
            </a:r>
            <a:r>
              <a:rPr lang="en-US" sz="2400" dirty="0" smtClean="0"/>
              <a:t>’] = ’left’</a:t>
            </a:r>
          </a:p>
          <a:p>
            <a:r>
              <a:rPr lang="en-US" sz="2400" dirty="0" smtClean="0"/>
              <a:t>print </a:t>
            </a:r>
            <a:r>
              <a:rPr lang="en-US" sz="2400" dirty="0" err="1" smtClean="0"/>
              <a:t>opposites[’right</a:t>
            </a:r>
            <a:r>
              <a:rPr lang="en-US" sz="2400" dirty="0" smtClean="0"/>
              <a:t>’]</a:t>
            </a:r>
          </a:p>
          <a:p>
            <a:r>
              <a:rPr lang="en-US" sz="2400" dirty="0" err="1" smtClean="0"/>
              <a:t>copy[‘right</a:t>
            </a:r>
            <a:r>
              <a:rPr lang="en-US" sz="2400" dirty="0" smtClean="0"/>
              <a:t>’] = ‘privilege’ </a:t>
            </a:r>
          </a:p>
          <a:p>
            <a:r>
              <a:rPr lang="en-US" sz="2400" dirty="0" smtClean="0"/>
              <a:t>print </a:t>
            </a:r>
            <a:r>
              <a:rPr lang="en-US" sz="2400" dirty="0" err="1" smtClean="0"/>
              <a:t>opposites[’right</a:t>
            </a:r>
            <a:r>
              <a:rPr lang="en-US" sz="2400" dirty="0" smtClean="0"/>
              <a:t>’]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DBA6"/>
      </a:lt1>
      <a:dk2>
        <a:srgbClr val="000000"/>
      </a:dk2>
      <a:lt2>
        <a:srgbClr val="FFAC31"/>
      </a:lt2>
      <a:accent1>
        <a:srgbClr val="FF9900"/>
      </a:accent1>
      <a:accent2>
        <a:srgbClr val="FFCC80"/>
      </a:accent2>
      <a:accent3>
        <a:srgbClr val="FFEAD0"/>
      </a:accent3>
      <a:accent4>
        <a:srgbClr val="000000"/>
      </a:accent4>
      <a:accent5>
        <a:srgbClr val="FFCAAA"/>
      </a:accent5>
      <a:accent6>
        <a:srgbClr val="E7B973"/>
      </a:accent6>
      <a:hlink>
        <a:srgbClr val="E68A00"/>
      </a:hlink>
      <a:folHlink>
        <a:srgbClr val="FF66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437</Words>
  <Application>Microsoft Macintosh PowerPoint</Application>
  <PresentationFormat>On-screen Show (4:3)</PresentationFormat>
  <Paragraphs>67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Introduction to Programming with Python</vt:lpstr>
      <vt:lpstr>The Odd Tuple</vt:lpstr>
      <vt:lpstr>Tuples</vt:lpstr>
      <vt:lpstr>Tuple Swap</vt:lpstr>
      <vt:lpstr>Tuples</vt:lpstr>
      <vt:lpstr>These ain’t Dr. Johnson’s Dictionaries</vt:lpstr>
      <vt:lpstr>Important Alert!!</vt:lpstr>
      <vt:lpstr>Dictionary Operations</vt:lpstr>
      <vt:lpstr>Aliasing and Copying</vt:lpstr>
      <vt:lpstr>Let’s work together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Orange Template</dc:title>
  <dc:creator>Presentation Magazine</dc:creator>
  <cp:lastModifiedBy>JHU/APL</cp:lastModifiedBy>
  <cp:revision>49</cp:revision>
  <dcterms:created xsi:type="dcterms:W3CDTF">2010-07-14T13:04:45Z</dcterms:created>
  <dcterms:modified xsi:type="dcterms:W3CDTF">2012-07-15T20:04:07Z</dcterms:modified>
</cp:coreProperties>
</file>