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77A5D3"/>
    <a:srgbClr val="6297CC"/>
    <a:srgbClr val="4C88C4"/>
    <a:srgbClr val="88B0D8"/>
    <a:srgbClr val="4382C1"/>
    <a:srgbClr val="3C7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cs typeface="Arial" charset="0"/>
              </a:defRPr>
            </a:lvl1pPr>
          </a:lstStyle>
          <a:p>
            <a:pPr>
              <a:defRPr/>
            </a:pPr>
            <a:fld id="{04609984-BEE9-0849-9A1C-5CD354378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5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cs typeface="Arial" charset="0"/>
              </a:defRPr>
            </a:lvl1pPr>
          </a:lstStyle>
          <a:p>
            <a:pPr>
              <a:defRPr/>
            </a:pPr>
            <a:fld id="{907D0836-6D37-F045-A79F-5E00AF700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1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A9CC4-02A5-3F4F-8873-2C8F68B53A3C}" type="slidenum">
              <a:rPr lang="en-US" sz="1200" b="0"/>
              <a:pPr eaLnBrk="1" hangingPunct="1"/>
              <a:t>1</a:t>
            </a:fld>
            <a:endParaRPr lang="en-US" sz="1200" b="0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DA336E-EBA5-F440-BA8F-53E7B6F084B5}" type="slidenum">
              <a:rPr lang="en-US" sz="1200" b="0"/>
              <a:pPr eaLnBrk="1" hangingPunct="1"/>
              <a:t>2</a:t>
            </a:fld>
            <a:endParaRPr lang="en-US" sz="1200" b="0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06"/>
          <p:cNvSpPr>
            <a:spLocks noEditPoints="1"/>
          </p:cNvSpPr>
          <p:nvPr/>
        </p:nvSpPr>
        <p:spPr bwMode="auto">
          <a:xfrm>
            <a:off x="-252413" y="0"/>
            <a:ext cx="9396413" cy="5961063"/>
          </a:xfrm>
          <a:custGeom>
            <a:avLst/>
            <a:gdLst>
              <a:gd name="T0" fmla="*/ 5983 w 19962"/>
              <a:gd name="T1" fmla="*/ 1775 h 15019"/>
              <a:gd name="T2" fmla="*/ 10998 w 19962"/>
              <a:gd name="T3" fmla="*/ 3054 h 15019"/>
              <a:gd name="T4" fmla="*/ 783 w 19962"/>
              <a:gd name="T5" fmla="*/ 946 h 15019"/>
              <a:gd name="T6" fmla="*/ 6022 w 19962"/>
              <a:gd name="T7" fmla="*/ 2268 h 15019"/>
              <a:gd name="T8" fmla="*/ 10638 w 19962"/>
              <a:gd name="T9" fmla="*/ 3716 h 15019"/>
              <a:gd name="T10" fmla="*/ 15213 w 19962"/>
              <a:gd name="T11" fmla="*/ 4926 h 15019"/>
              <a:gd name="T12" fmla="*/ 2624 w 19962"/>
              <a:gd name="T13" fmla="*/ 2631 h 15019"/>
              <a:gd name="T14" fmla="*/ 6969 w 19962"/>
              <a:gd name="T15" fmla="*/ 3633 h 15019"/>
              <a:gd name="T16" fmla="*/ 11648 w 19962"/>
              <a:gd name="T17" fmla="*/ 4441 h 15019"/>
              <a:gd name="T18" fmla="*/ 1515 w 19962"/>
              <a:gd name="T19" fmla="*/ 3143 h 15019"/>
              <a:gd name="T20" fmla="*/ 6525 w 19962"/>
              <a:gd name="T21" fmla="*/ 4327 h 15019"/>
              <a:gd name="T22" fmla="*/ 11337 w 19962"/>
              <a:gd name="T23" fmla="*/ 5117 h 15019"/>
              <a:gd name="T24" fmla="*/ 15121 w 19962"/>
              <a:gd name="T25" fmla="*/ 6061 h 15019"/>
              <a:gd name="T26" fmla="*/ 862 w 19962"/>
              <a:gd name="T27" fmla="*/ 3745 h 15019"/>
              <a:gd name="T28" fmla="*/ 7358 w 19962"/>
              <a:gd name="T29" fmla="*/ 5291 h 15019"/>
              <a:gd name="T30" fmla="*/ 11736 w 19962"/>
              <a:gd name="T31" fmla="*/ 6248 h 15019"/>
              <a:gd name="T32" fmla="*/ 929 w 19962"/>
              <a:gd name="T33" fmla="*/ 4356 h 15019"/>
              <a:gd name="T34" fmla="*/ 6466 w 19962"/>
              <a:gd name="T35" fmla="*/ 5611 h 15019"/>
              <a:gd name="T36" fmla="*/ 11208 w 19962"/>
              <a:gd name="T37" fmla="*/ 6481 h 15019"/>
              <a:gd name="T38" fmla="*/ 15422 w 19962"/>
              <a:gd name="T39" fmla="*/ 7386 h 15019"/>
              <a:gd name="T40" fmla="*/ 4985 w 19962"/>
              <a:gd name="T41" fmla="*/ 6486 h 15019"/>
              <a:gd name="T42" fmla="*/ 9612 w 19962"/>
              <a:gd name="T43" fmla="*/ 7309 h 15019"/>
              <a:gd name="T44" fmla="*/ 13682 w 19962"/>
              <a:gd name="T45" fmla="*/ 7676 h 15019"/>
              <a:gd name="T46" fmla="*/ 2831 w 19962"/>
              <a:gd name="T47" fmla="*/ 6695 h 15019"/>
              <a:gd name="T48" fmla="*/ 8661 w 19962"/>
              <a:gd name="T49" fmla="*/ 7863 h 15019"/>
              <a:gd name="T50" fmla="*/ 12726 w 19962"/>
              <a:gd name="T51" fmla="*/ 8595 h 15019"/>
              <a:gd name="T52" fmla="*/ 16468 w 19962"/>
              <a:gd name="T53" fmla="*/ 8812 h 15019"/>
              <a:gd name="T54" fmla="*/ 5264 w 19962"/>
              <a:gd name="T55" fmla="*/ 8159 h 15019"/>
              <a:gd name="T56" fmla="*/ 10280 w 19962"/>
              <a:gd name="T57" fmla="*/ 8587 h 15019"/>
              <a:gd name="T58" fmla="*/ 14610 w 19962"/>
              <a:gd name="T59" fmla="*/ 9304 h 15019"/>
              <a:gd name="T60" fmla="*/ 1685 w 19962"/>
              <a:gd name="T61" fmla="*/ 8425 h 15019"/>
              <a:gd name="T62" fmla="*/ 6924 w 19962"/>
              <a:gd name="T63" fmla="*/ 9218 h 15019"/>
              <a:gd name="T64" fmla="*/ 11542 w 19962"/>
              <a:gd name="T65" fmla="*/ 9485 h 15019"/>
              <a:gd name="T66" fmla="*/ 15712 w 19962"/>
              <a:gd name="T67" fmla="*/ 10099 h 15019"/>
              <a:gd name="T68" fmla="*/ 19330 w 19962"/>
              <a:gd name="T69" fmla="*/ 10778 h 15019"/>
              <a:gd name="T70" fmla="*/ 4383 w 19962"/>
              <a:gd name="T71" fmla="*/ 9329 h 15019"/>
              <a:gd name="T72" fmla="*/ 9756 w 19962"/>
              <a:gd name="T73" fmla="*/ 10152 h 15019"/>
              <a:gd name="T74" fmla="*/ 14144 w 19962"/>
              <a:gd name="T75" fmla="*/ 10821 h 15019"/>
              <a:gd name="T76" fmla="*/ 17903 w 19962"/>
              <a:gd name="T77" fmla="*/ 11080 h 15019"/>
              <a:gd name="T78" fmla="*/ 1593 w 19962"/>
              <a:gd name="T79" fmla="*/ 9955 h 15019"/>
              <a:gd name="T80" fmla="*/ 7085 w 19962"/>
              <a:gd name="T81" fmla="*/ 10729 h 15019"/>
              <a:gd name="T82" fmla="*/ 12474 w 19962"/>
              <a:gd name="T83" fmla="*/ 11448 h 15019"/>
              <a:gd name="T84" fmla="*/ 16072 w 19962"/>
              <a:gd name="T85" fmla="*/ 11664 h 15019"/>
              <a:gd name="T86" fmla="*/ 19669 w 19962"/>
              <a:gd name="T87" fmla="*/ 11893 h 15019"/>
              <a:gd name="T88" fmla="*/ 5478 w 19962"/>
              <a:gd name="T89" fmla="*/ 11068 h 15019"/>
              <a:gd name="T90" fmla="*/ 10248 w 19962"/>
              <a:gd name="T91" fmla="*/ 11737 h 15019"/>
              <a:gd name="T92" fmla="*/ 14486 w 19962"/>
              <a:gd name="T93" fmla="*/ 12396 h 15019"/>
              <a:gd name="T94" fmla="*/ 17884 w 19962"/>
              <a:gd name="T95" fmla="*/ 12449 h 15019"/>
              <a:gd name="T96" fmla="*/ 2649 w 19962"/>
              <a:gd name="T97" fmla="*/ 11940 h 15019"/>
              <a:gd name="T98" fmla="*/ 8617 w 19962"/>
              <a:gd name="T99" fmla="*/ 12570 h 15019"/>
              <a:gd name="T100" fmla="*/ 12798 w 19962"/>
              <a:gd name="T101" fmla="*/ 12726 h 15019"/>
              <a:gd name="T102" fmla="*/ 16423 w 19962"/>
              <a:gd name="T103" fmla="*/ 12850 h 15019"/>
              <a:gd name="T104" fmla="*/ 19864 w 19962"/>
              <a:gd name="T105" fmla="*/ 13256 h 15019"/>
              <a:gd name="T106" fmla="*/ 5838 w 19962"/>
              <a:gd name="T107" fmla="*/ 12916 h 15019"/>
              <a:gd name="T108" fmla="*/ 10836 w 19962"/>
              <a:gd name="T109" fmla="*/ 13127 h 15019"/>
              <a:gd name="T110" fmla="*/ 15155 w 19962"/>
              <a:gd name="T111" fmla="*/ 13546 h 15019"/>
              <a:gd name="T112" fmla="*/ 18977 w 19962"/>
              <a:gd name="T113" fmla="*/ 13795 h 15019"/>
              <a:gd name="T114" fmla="*/ 3678 w 19962"/>
              <a:gd name="T115" fmla="*/ 13328 h 15019"/>
              <a:gd name="T116" fmla="*/ 9053 w 19962"/>
              <a:gd name="T117" fmla="*/ 14125 h 15019"/>
              <a:gd name="T118" fmla="*/ 13513 w 19962"/>
              <a:gd name="T119" fmla="*/ 14242 h 15019"/>
              <a:gd name="T120" fmla="*/ 17592 w 19962"/>
              <a:gd name="T121" fmla="*/ 14294 h 15019"/>
              <a:gd name="T122" fmla="*/ 974 w 19962"/>
              <a:gd name="T123" fmla="*/ 14578 h 15019"/>
              <a:gd name="T124" fmla="*/ 6448 w 19962"/>
              <a:gd name="T125" fmla="*/ 14731 h 1501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962" h="15019">
                <a:moveTo>
                  <a:pt x="762" y="540"/>
                </a:moveTo>
                <a:lnTo>
                  <a:pt x="679" y="519"/>
                </a:lnTo>
                <a:lnTo>
                  <a:pt x="694" y="95"/>
                </a:lnTo>
                <a:lnTo>
                  <a:pt x="580" y="114"/>
                </a:lnTo>
                <a:lnTo>
                  <a:pt x="559" y="39"/>
                </a:lnTo>
                <a:lnTo>
                  <a:pt x="717" y="0"/>
                </a:lnTo>
                <a:lnTo>
                  <a:pt x="781" y="18"/>
                </a:lnTo>
                <a:lnTo>
                  <a:pt x="762" y="540"/>
                </a:lnTo>
                <a:close/>
                <a:moveTo>
                  <a:pt x="1237" y="406"/>
                </a:moveTo>
                <a:lnTo>
                  <a:pt x="1221" y="515"/>
                </a:lnTo>
                <a:lnTo>
                  <a:pt x="1182" y="589"/>
                </a:lnTo>
                <a:lnTo>
                  <a:pt x="1125" y="624"/>
                </a:lnTo>
                <a:lnTo>
                  <a:pt x="1053" y="620"/>
                </a:lnTo>
                <a:lnTo>
                  <a:pt x="983" y="586"/>
                </a:lnTo>
                <a:lnTo>
                  <a:pt x="931" y="524"/>
                </a:lnTo>
                <a:lnTo>
                  <a:pt x="900" y="432"/>
                </a:lnTo>
                <a:lnTo>
                  <a:pt x="894" y="316"/>
                </a:lnTo>
                <a:lnTo>
                  <a:pt x="910" y="207"/>
                </a:lnTo>
                <a:lnTo>
                  <a:pt x="949" y="132"/>
                </a:lnTo>
                <a:lnTo>
                  <a:pt x="1005" y="93"/>
                </a:lnTo>
                <a:lnTo>
                  <a:pt x="1078" y="94"/>
                </a:lnTo>
                <a:lnTo>
                  <a:pt x="1145" y="130"/>
                </a:lnTo>
                <a:lnTo>
                  <a:pt x="1197" y="197"/>
                </a:lnTo>
                <a:lnTo>
                  <a:pt x="1229" y="289"/>
                </a:lnTo>
                <a:lnTo>
                  <a:pt x="1237" y="406"/>
                </a:lnTo>
                <a:close/>
                <a:moveTo>
                  <a:pt x="1148" y="388"/>
                </a:moveTo>
                <a:lnTo>
                  <a:pt x="1132" y="236"/>
                </a:lnTo>
                <a:lnTo>
                  <a:pt x="1069" y="168"/>
                </a:lnTo>
                <a:lnTo>
                  <a:pt x="1006" y="199"/>
                </a:lnTo>
                <a:lnTo>
                  <a:pt x="981" y="333"/>
                </a:lnTo>
                <a:lnTo>
                  <a:pt x="996" y="484"/>
                </a:lnTo>
                <a:lnTo>
                  <a:pt x="1058" y="549"/>
                </a:lnTo>
                <a:lnTo>
                  <a:pt x="1122" y="519"/>
                </a:lnTo>
                <a:lnTo>
                  <a:pt x="1148" y="388"/>
                </a:lnTo>
                <a:close/>
                <a:moveTo>
                  <a:pt x="1528" y="738"/>
                </a:moveTo>
                <a:lnTo>
                  <a:pt x="1446" y="717"/>
                </a:lnTo>
                <a:lnTo>
                  <a:pt x="1460" y="297"/>
                </a:lnTo>
                <a:lnTo>
                  <a:pt x="1352" y="318"/>
                </a:lnTo>
                <a:lnTo>
                  <a:pt x="1328" y="243"/>
                </a:lnTo>
                <a:lnTo>
                  <a:pt x="1482" y="203"/>
                </a:lnTo>
                <a:lnTo>
                  <a:pt x="1545" y="221"/>
                </a:lnTo>
                <a:lnTo>
                  <a:pt x="1528" y="738"/>
                </a:lnTo>
                <a:close/>
                <a:moveTo>
                  <a:pt x="1903" y="834"/>
                </a:moveTo>
                <a:lnTo>
                  <a:pt x="1822" y="813"/>
                </a:lnTo>
                <a:lnTo>
                  <a:pt x="1836" y="397"/>
                </a:lnTo>
                <a:lnTo>
                  <a:pt x="1726" y="417"/>
                </a:lnTo>
                <a:lnTo>
                  <a:pt x="1706" y="342"/>
                </a:lnTo>
                <a:lnTo>
                  <a:pt x="1857" y="303"/>
                </a:lnTo>
                <a:lnTo>
                  <a:pt x="1921" y="319"/>
                </a:lnTo>
                <a:lnTo>
                  <a:pt x="1903" y="834"/>
                </a:lnTo>
                <a:close/>
                <a:moveTo>
                  <a:pt x="2362" y="700"/>
                </a:moveTo>
                <a:lnTo>
                  <a:pt x="2347" y="807"/>
                </a:lnTo>
                <a:lnTo>
                  <a:pt x="2309" y="879"/>
                </a:lnTo>
                <a:lnTo>
                  <a:pt x="2256" y="916"/>
                </a:lnTo>
                <a:lnTo>
                  <a:pt x="2187" y="915"/>
                </a:lnTo>
                <a:lnTo>
                  <a:pt x="2119" y="879"/>
                </a:lnTo>
                <a:lnTo>
                  <a:pt x="2069" y="817"/>
                </a:lnTo>
                <a:lnTo>
                  <a:pt x="2038" y="727"/>
                </a:lnTo>
                <a:lnTo>
                  <a:pt x="2030" y="614"/>
                </a:lnTo>
                <a:lnTo>
                  <a:pt x="2046" y="505"/>
                </a:lnTo>
                <a:lnTo>
                  <a:pt x="2084" y="431"/>
                </a:lnTo>
                <a:lnTo>
                  <a:pt x="2139" y="395"/>
                </a:lnTo>
                <a:lnTo>
                  <a:pt x="2208" y="395"/>
                </a:lnTo>
                <a:lnTo>
                  <a:pt x="2276" y="431"/>
                </a:lnTo>
                <a:lnTo>
                  <a:pt x="2325" y="495"/>
                </a:lnTo>
                <a:lnTo>
                  <a:pt x="2355" y="586"/>
                </a:lnTo>
                <a:lnTo>
                  <a:pt x="2362" y="700"/>
                </a:lnTo>
                <a:close/>
                <a:moveTo>
                  <a:pt x="2277" y="683"/>
                </a:moveTo>
                <a:lnTo>
                  <a:pt x="2262" y="532"/>
                </a:lnTo>
                <a:lnTo>
                  <a:pt x="2202" y="467"/>
                </a:lnTo>
                <a:lnTo>
                  <a:pt x="2142" y="499"/>
                </a:lnTo>
                <a:lnTo>
                  <a:pt x="2118" y="630"/>
                </a:lnTo>
                <a:lnTo>
                  <a:pt x="2134" y="779"/>
                </a:lnTo>
                <a:lnTo>
                  <a:pt x="2192" y="842"/>
                </a:lnTo>
                <a:lnTo>
                  <a:pt x="2253" y="812"/>
                </a:lnTo>
                <a:lnTo>
                  <a:pt x="2277" y="683"/>
                </a:lnTo>
                <a:close/>
                <a:moveTo>
                  <a:pt x="2643" y="1025"/>
                </a:moveTo>
                <a:lnTo>
                  <a:pt x="2564" y="1004"/>
                </a:lnTo>
                <a:lnTo>
                  <a:pt x="2578" y="593"/>
                </a:lnTo>
                <a:lnTo>
                  <a:pt x="2471" y="613"/>
                </a:lnTo>
                <a:lnTo>
                  <a:pt x="2450" y="539"/>
                </a:lnTo>
                <a:lnTo>
                  <a:pt x="2598" y="500"/>
                </a:lnTo>
                <a:lnTo>
                  <a:pt x="2660" y="516"/>
                </a:lnTo>
                <a:lnTo>
                  <a:pt x="2643" y="1025"/>
                </a:lnTo>
                <a:close/>
                <a:moveTo>
                  <a:pt x="3010" y="1119"/>
                </a:moveTo>
                <a:lnTo>
                  <a:pt x="2931" y="1099"/>
                </a:lnTo>
                <a:lnTo>
                  <a:pt x="2943" y="689"/>
                </a:lnTo>
                <a:lnTo>
                  <a:pt x="2837" y="709"/>
                </a:lnTo>
                <a:lnTo>
                  <a:pt x="2817" y="635"/>
                </a:lnTo>
                <a:lnTo>
                  <a:pt x="2965" y="596"/>
                </a:lnTo>
                <a:lnTo>
                  <a:pt x="3025" y="613"/>
                </a:lnTo>
                <a:lnTo>
                  <a:pt x="3010" y="1119"/>
                </a:lnTo>
                <a:close/>
                <a:moveTo>
                  <a:pt x="3451" y="986"/>
                </a:moveTo>
                <a:lnTo>
                  <a:pt x="3437" y="1090"/>
                </a:lnTo>
                <a:lnTo>
                  <a:pt x="3402" y="1161"/>
                </a:lnTo>
                <a:lnTo>
                  <a:pt x="3348" y="1196"/>
                </a:lnTo>
                <a:lnTo>
                  <a:pt x="3279" y="1195"/>
                </a:lnTo>
                <a:lnTo>
                  <a:pt x="3214" y="1163"/>
                </a:lnTo>
                <a:lnTo>
                  <a:pt x="3168" y="1101"/>
                </a:lnTo>
                <a:lnTo>
                  <a:pt x="3138" y="1012"/>
                </a:lnTo>
                <a:lnTo>
                  <a:pt x="3130" y="902"/>
                </a:lnTo>
                <a:lnTo>
                  <a:pt x="3145" y="794"/>
                </a:lnTo>
                <a:lnTo>
                  <a:pt x="3182" y="722"/>
                </a:lnTo>
                <a:lnTo>
                  <a:pt x="3233" y="684"/>
                </a:lnTo>
                <a:lnTo>
                  <a:pt x="3299" y="684"/>
                </a:lnTo>
                <a:lnTo>
                  <a:pt x="3366" y="719"/>
                </a:lnTo>
                <a:lnTo>
                  <a:pt x="3416" y="783"/>
                </a:lnTo>
                <a:lnTo>
                  <a:pt x="3445" y="872"/>
                </a:lnTo>
                <a:lnTo>
                  <a:pt x="3451" y="986"/>
                </a:lnTo>
                <a:close/>
                <a:moveTo>
                  <a:pt x="3367" y="967"/>
                </a:moveTo>
                <a:lnTo>
                  <a:pt x="3352" y="821"/>
                </a:lnTo>
                <a:lnTo>
                  <a:pt x="3294" y="757"/>
                </a:lnTo>
                <a:lnTo>
                  <a:pt x="3235" y="787"/>
                </a:lnTo>
                <a:lnTo>
                  <a:pt x="3213" y="917"/>
                </a:lnTo>
                <a:lnTo>
                  <a:pt x="3228" y="1062"/>
                </a:lnTo>
                <a:lnTo>
                  <a:pt x="3288" y="1125"/>
                </a:lnTo>
                <a:lnTo>
                  <a:pt x="3344" y="1095"/>
                </a:lnTo>
                <a:lnTo>
                  <a:pt x="3367" y="967"/>
                </a:lnTo>
                <a:close/>
                <a:moveTo>
                  <a:pt x="3727" y="1303"/>
                </a:moveTo>
                <a:lnTo>
                  <a:pt x="3649" y="1283"/>
                </a:lnTo>
                <a:lnTo>
                  <a:pt x="3659" y="878"/>
                </a:lnTo>
                <a:lnTo>
                  <a:pt x="3555" y="897"/>
                </a:lnTo>
                <a:lnTo>
                  <a:pt x="3536" y="826"/>
                </a:lnTo>
                <a:lnTo>
                  <a:pt x="3684" y="787"/>
                </a:lnTo>
                <a:lnTo>
                  <a:pt x="3740" y="803"/>
                </a:lnTo>
                <a:lnTo>
                  <a:pt x="3727" y="1303"/>
                </a:lnTo>
                <a:close/>
                <a:moveTo>
                  <a:pt x="4076" y="1393"/>
                </a:moveTo>
                <a:lnTo>
                  <a:pt x="4000" y="1373"/>
                </a:lnTo>
                <a:lnTo>
                  <a:pt x="4011" y="971"/>
                </a:lnTo>
                <a:lnTo>
                  <a:pt x="3911" y="991"/>
                </a:lnTo>
                <a:lnTo>
                  <a:pt x="3890" y="920"/>
                </a:lnTo>
                <a:lnTo>
                  <a:pt x="4032" y="881"/>
                </a:lnTo>
                <a:lnTo>
                  <a:pt x="4089" y="896"/>
                </a:lnTo>
                <a:lnTo>
                  <a:pt x="4076" y="1393"/>
                </a:lnTo>
                <a:close/>
                <a:moveTo>
                  <a:pt x="4505" y="1262"/>
                </a:moveTo>
                <a:lnTo>
                  <a:pt x="4492" y="1364"/>
                </a:lnTo>
                <a:lnTo>
                  <a:pt x="4458" y="1435"/>
                </a:lnTo>
                <a:lnTo>
                  <a:pt x="4407" y="1470"/>
                </a:lnTo>
                <a:lnTo>
                  <a:pt x="4342" y="1468"/>
                </a:lnTo>
                <a:lnTo>
                  <a:pt x="4277" y="1436"/>
                </a:lnTo>
                <a:lnTo>
                  <a:pt x="4229" y="1374"/>
                </a:lnTo>
                <a:lnTo>
                  <a:pt x="4200" y="1288"/>
                </a:lnTo>
                <a:lnTo>
                  <a:pt x="4191" y="1180"/>
                </a:lnTo>
                <a:lnTo>
                  <a:pt x="4207" y="1074"/>
                </a:lnTo>
                <a:lnTo>
                  <a:pt x="4243" y="1001"/>
                </a:lnTo>
                <a:lnTo>
                  <a:pt x="4293" y="965"/>
                </a:lnTo>
                <a:lnTo>
                  <a:pt x="4358" y="965"/>
                </a:lnTo>
                <a:lnTo>
                  <a:pt x="4423" y="1000"/>
                </a:lnTo>
                <a:lnTo>
                  <a:pt x="4471" y="1062"/>
                </a:lnTo>
                <a:lnTo>
                  <a:pt x="4498" y="1150"/>
                </a:lnTo>
                <a:lnTo>
                  <a:pt x="4505" y="1262"/>
                </a:lnTo>
                <a:close/>
                <a:moveTo>
                  <a:pt x="4425" y="1244"/>
                </a:moveTo>
                <a:lnTo>
                  <a:pt x="4409" y="1099"/>
                </a:lnTo>
                <a:lnTo>
                  <a:pt x="4353" y="1036"/>
                </a:lnTo>
                <a:lnTo>
                  <a:pt x="4295" y="1066"/>
                </a:lnTo>
                <a:lnTo>
                  <a:pt x="4274" y="1194"/>
                </a:lnTo>
                <a:lnTo>
                  <a:pt x="4289" y="1337"/>
                </a:lnTo>
                <a:lnTo>
                  <a:pt x="4346" y="1398"/>
                </a:lnTo>
                <a:lnTo>
                  <a:pt x="4402" y="1369"/>
                </a:lnTo>
                <a:lnTo>
                  <a:pt x="4425" y="1244"/>
                </a:lnTo>
                <a:close/>
                <a:moveTo>
                  <a:pt x="4767" y="1571"/>
                </a:moveTo>
                <a:lnTo>
                  <a:pt x="4693" y="1552"/>
                </a:lnTo>
                <a:lnTo>
                  <a:pt x="4705" y="1154"/>
                </a:lnTo>
                <a:lnTo>
                  <a:pt x="4606" y="1174"/>
                </a:lnTo>
                <a:lnTo>
                  <a:pt x="4585" y="1103"/>
                </a:lnTo>
                <a:lnTo>
                  <a:pt x="4727" y="1065"/>
                </a:lnTo>
                <a:lnTo>
                  <a:pt x="4782" y="1079"/>
                </a:lnTo>
                <a:lnTo>
                  <a:pt x="4767" y="1571"/>
                </a:lnTo>
                <a:close/>
                <a:moveTo>
                  <a:pt x="5189" y="1440"/>
                </a:moveTo>
                <a:lnTo>
                  <a:pt x="5176" y="1541"/>
                </a:lnTo>
                <a:lnTo>
                  <a:pt x="5141" y="1611"/>
                </a:lnTo>
                <a:lnTo>
                  <a:pt x="5091" y="1645"/>
                </a:lnTo>
                <a:lnTo>
                  <a:pt x="5027" y="1645"/>
                </a:lnTo>
                <a:lnTo>
                  <a:pt x="4965" y="1612"/>
                </a:lnTo>
                <a:lnTo>
                  <a:pt x="4918" y="1552"/>
                </a:lnTo>
                <a:lnTo>
                  <a:pt x="4889" y="1467"/>
                </a:lnTo>
                <a:lnTo>
                  <a:pt x="4881" y="1359"/>
                </a:lnTo>
                <a:lnTo>
                  <a:pt x="4894" y="1254"/>
                </a:lnTo>
                <a:lnTo>
                  <a:pt x="4928" y="1184"/>
                </a:lnTo>
                <a:lnTo>
                  <a:pt x="4978" y="1146"/>
                </a:lnTo>
                <a:lnTo>
                  <a:pt x="5044" y="1146"/>
                </a:lnTo>
                <a:lnTo>
                  <a:pt x="5107" y="1181"/>
                </a:lnTo>
                <a:lnTo>
                  <a:pt x="5154" y="1243"/>
                </a:lnTo>
                <a:lnTo>
                  <a:pt x="5181" y="1329"/>
                </a:lnTo>
                <a:lnTo>
                  <a:pt x="5189" y="1440"/>
                </a:lnTo>
                <a:close/>
                <a:moveTo>
                  <a:pt x="5107" y="1424"/>
                </a:moveTo>
                <a:lnTo>
                  <a:pt x="5094" y="1279"/>
                </a:lnTo>
                <a:lnTo>
                  <a:pt x="5040" y="1218"/>
                </a:lnTo>
                <a:lnTo>
                  <a:pt x="4983" y="1248"/>
                </a:lnTo>
                <a:lnTo>
                  <a:pt x="4962" y="1374"/>
                </a:lnTo>
                <a:lnTo>
                  <a:pt x="4977" y="1515"/>
                </a:lnTo>
                <a:lnTo>
                  <a:pt x="5033" y="1575"/>
                </a:lnTo>
                <a:lnTo>
                  <a:pt x="5086" y="1546"/>
                </a:lnTo>
                <a:lnTo>
                  <a:pt x="5107" y="1424"/>
                </a:lnTo>
                <a:close/>
                <a:moveTo>
                  <a:pt x="5523" y="1527"/>
                </a:moveTo>
                <a:lnTo>
                  <a:pt x="5510" y="1629"/>
                </a:lnTo>
                <a:lnTo>
                  <a:pt x="5477" y="1698"/>
                </a:lnTo>
                <a:lnTo>
                  <a:pt x="5429" y="1733"/>
                </a:lnTo>
                <a:lnTo>
                  <a:pt x="5367" y="1731"/>
                </a:lnTo>
                <a:lnTo>
                  <a:pt x="5305" y="1700"/>
                </a:lnTo>
                <a:lnTo>
                  <a:pt x="5260" y="1641"/>
                </a:lnTo>
                <a:lnTo>
                  <a:pt x="5230" y="1556"/>
                </a:lnTo>
                <a:lnTo>
                  <a:pt x="5223" y="1448"/>
                </a:lnTo>
                <a:lnTo>
                  <a:pt x="5235" y="1344"/>
                </a:lnTo>
                <a:lnTo>
                  <a:pt x="5270" y="1274"/>
                </a:lnTo>
                <a:lnTo>
                  <a:pt x="5319" y="1238"/>
                </a:lnTo>
                <a:lnTo>
                  <a:pt x="5381" y="1237"/>
                </a:lnTo>
                <a:lnTo>
                  <a:pt x="5443" y="1270"/>
                </a:lnTo>
                <a:lnTo>
                  <a:pt x="5490" y="1332"/>
                </a:lnTo>
                <a:lnTo>
                  <a:pt x="5516" y="1417"/>
                </a:lnTo>
                <a:lnTo>
                  <a:pt x="5523" y="1527"/>
                </a:lnTo>
                <a:close/>
                <a:moveTo>
                  <a:pt x="5446" y="1512"/>
                </a:moveTo>
                <a:lnTo>
                  <a:pt x="5431" y="1368"/>
                </a:lnTo>
                <a:lnTo>
                  <a:pt x="5377" y="1307"/>
                </a:lnTo>
                <a:lnTo>
                  <a:pt x="5323" y="1337"/>
                </a:lnTo>
                <a:lnTo>
                  <a:pt x="5302" y="1463"/>
                </a:lnTo>
                <a:lnTo>
                  <a:pt x="5317" y="1604"/>
                </a:lnTo>
                <a:lnTo>
                  <a:pt x="5371" y="1663"/>
                </a:lnTo>
                <a:lnTo>
                  <a:pt x="5424" y="1634"/>
                </a:lnTo>
                <a:lnTo>
                  <a:pt x="5446" y="1512"/>
                </a:lnTo>
                <a:close/>
                <a:moveTo>
                  <a:pt x="5780" y="1832"/>
                </a:moveTo>
                <a:lnTo>
                  <a:pt x="5709" y="1813"/>
                </a:lnTo>
                <a:lnTo>
                  <a:pt x="5719" y="1421"/>
                </a:lnTo>
                <a:lnTo>
                  <a:pt x="5619" y="1441"/>
                </a:lnTo>
                <a:lnTo>
                  <a:pt x="5600" y="1371"/>
                </a:lnTo>
                <a:lnTo>
                  <a:pt x="5738" y="1333"/>
                </a:lnTo>
                <a:lnTo>
                  <a:pt x="5794" y="1348"/>
                </a:lnTo>
                <a:lnTo>
                  <a:pt x="5780" y="1832"/>
                </a:lnTo>
                <a:close/>
                <a:moveTo>
                  <a:pt x="6185" y="1700"/>
                </a:moveTo>
                <a:lnTo>
                  <a:pt x="6171" y="1799"/>
                </a:lnTo>
                <a:lnTo>
                  <a:pt x="6139" y="1868"/>
                </a:lnTo>
                <a:lnTo>
                  <a:pt x="6092" y="1903"/>
                </a:lnTo>
                <a:lnTo>
                  <a:pt x="6031" y="1903"/>
                </a:lnTo>
                <a:lnTo>
                  <a:pt x="5972" y="1872"/>
                </a:lnTo>
                <a:lnTo>
                  <a:pt x="5927" y="1813"/>
                </a:lnTo>
                <a:lnTo>
                  <a:pt x="5899" y="1729"/>
                </a:lnTo>
                <a:lnTo>
                  <a:pt x="5892" y="1624"/>
                </a:lnTo>
                <a:lnTo>
                  <a:pt x="5904" y="1520"/>
                </a:lnTo>
                <a:lnTo>
                  <a:pt x="5936" y="1450"/>
                </a:lnTo>
                <a:lnTo>
                  <a:pt x="5986" y="1413"/>
                </a:lnTo>
                <a:lnTo>
                  <a:pt x="6046" y="1413"/>
                </a:lnTo>
                <a:lnTo>
                  <a:pt x="6106" y="1446"/>
                </a:lnTo>
                <a:lnTo>
                  <a:pt x="6151" y="1506"/>
                </a:lnTo>
                <a:lnTo>
                  <a:pt x="6177" y="1591"/>
                </a:lnTo>
                <a:lnTo>
                  <a:pt x="6185" y="1700"/>
                </a:lnTo>
                <a:close/>
                <a:moveTo>
                  <a:pt x="6111" y="1685"/>
                </a:moveTo>
                <a:lnTo>
                  <a:pt x="6095" y="1544"/>
                </a:lnTo>
                <a:lnTo>
                  <a:pt x="6042" y="1482"/>
                </a:lnTo>
                <a:lnTo>
                  <a:pt x="5990" y="1512"/>
                </a:lnTo>
                <a:lnTo>
                  <a:pt x="5969" y="1637"/>
                </a:lnTo>
                <a:lnTo>
                  <a:pt x="5983" y="1775"/>
                </a:lnTo>
                <a:lnTo>
                  <a:pt x="6035" y="1834"/>
                </a:lnTo>
                <a:lnTo>
                  <a:pt x="6090" y="1807"/>
                </a:lnTo>
                <a:lnTo>
                  <a:pt x="6111" y="1685"/>
                </a:lnTo>
                <a:close/>
                <a:moveTo>
                  <a:pt x="6437" y="2001"/>
                </a:moveTo>
                <a:lnTo>
                  <a:pt x="6367" y="1982"/>
                </a:lnTo>
                <a:lnTo>
                  <a:pt x="6375" y="1594"/>
                </a:lnTo>
                <a:lnTo>
                  <a:pt x="6280" y="1615"/>
                </a:lnTo>
                <a:lnTo>
                  <a:pt x="6261" y="1546"/>
                </a:lnTo>
                <a:lnTo>
                  <a:pt x="6393" y="1507"/>
                </a:lnTo>
                <a:lnTo>
                  <a:pt x="6447" y="1521"/>
                </a:lnTo>
                <a:lnTo>
                  <a:pt x="6437" y="2001"/>
                </a:lnTo>
                <a:close/>
                <a:moveTo>
                  <a:pt x="6833" y="1869"/>
                </a:moveTo>
                <a:lnTo>
                  <a:pt x="6820" y="1968"/>
                </a:lnTo>
                <a:lnTo>
                  <a:pt x="6788" y="2036"/>
                </a:lnTo>
                <a:lnTo>
                  <a:pt x="6741" y="2070"/>
                </a:lnTo>
                <a:lnTo>
                  <a:pt x="6681" y="2070"/>
                </a:lnTo>
                <a:lnTo>
                  <a:pt x="6622" y="2040"/>
                </a:lnTo>
                <a:lnTo>
                  <a:pt x="6577" y="1982"/>
                </a:lnTo>
                <a:lnTo>
                  <a:pt x="6551" y="1898"/>
                </a:lnTo>
                <a:lnTo>
                  <a:pt x="6543" y="1794"/>
                </a:lnTo>
                <a:lnTo>
                  <a:pt x="6557" y="1691"/>
                </a:lnTo>
                <a:lnTo>
                  <a:pt x="6588" y="1622"/>
                </a:lnTo>
                <a:lnTo>
                  <a:pt x="6636" y="1587"/>
                </a:lnTo>
                <a:lnTo>
                  <a:pt x="6697" y="1586"/>
                </a:lnTo>
                <a:lnTo>
                  <a:pt x="6755" y="1619"/>
                </a:lnTo>
                <a:lnTo>
                  <a:pt x="6799" y="1678"/>
                </a:lnTo>
                <a:lnTo>
                  <a:pt x="6825" y="1761"/>
                </a:lnTo>
                <a:lnTo>
                  <a:pt x="6833" y="1869"/>
                </a:lnTo>
                <a:close/>
                <a:moveTo>
                  <a:pt x="6759" y="1855"/>
                </a:moveTo>
                <a:lnTo>
                  <a:pt x="6744" y="1714"/>
                </a:lnTo>
                <a:lnTo>
                  <a:pt x="6691" y="1654"/>
                </a:lnTo>
                <a:lnTo>
                  <a:pt x="6639" y="1684"/>
                </a:lnTo>
                <a:lnTo>
                  <a:pt x="6620" y="1807"/>
                </a:lnTo>
                <a:lnTo>
                  <a:pt x="6634" y="1946"/>
                </a:lnTo>
                <a:lnTo>
                  <a:pt x="6685" y="2003"/>
                </a:lnTo>
                <a:lnTo>
                  <a:pt x="6739" y="1974"/>
                </a:lnTo>
                <a:lnTo>
                  <a:pt x="6759" y="1855"/>
                </a:lnTo>
                <a:close/>
                <a:moveTo>
                  <a:pt x="7077" y="2165"/>
                </a:moveTo>
                <a:lnTo>
                  <a:pt x="7009" y="2147"/>
                </a:lnTo>
                <a:lnTo>
                  <a:pt x="7017" y="1764"/>
                </a:lnTo>
                <a:lnTo>
                  <a:pt x="6924" y="1784"/>
                </a:lnTo>
                <a:lnTo>
                  <a:pt x="6907" y="1716"/>
                </a:lnTo>
                <a:lnTo>
                  <a:pt x="7035" y="1678"/>
                </a:lnTo>
                <a:lnTo>
                  <a:pt x="7088" y="1691"/>
                </a:lnTo>
                <a:lnTo>
                  <a:pt x="7077" y="2165"/>
                </a:lnTo>
                <a:close/>
                <a:moveTo>
                  <a:pt x="7466" y="2035"/>
                </a:moveTo>
                <a:lnTo>
                  <a:pt x="7454" y="2132"/>
                </a:lnTo>
                <a:lnTo>
                  <a:pt x="7424" y="2200"/>
                </a:lnTo>
                <a:lnTo>
                  <a:pt x="7378" y="2235"/>
                </a:lnTo>
                <a:lnTo>
                  <a:pt x="7318" y="2234"/>
                </a:lnTo>
                <a:lnTo>
                  <a:pt x="7259" y="2204"/>
                </a:lnTo>
                <a:lnTo>
                  <a:pt x="7216" y="2146"/>
                </a:lnTo>
                <a:lnTo>
                  <a:pt x="7191" y="2065"/>
                </a:lnTo>
                <a:lnTo>
                  <a:pt x="7184" y="1961"/>
                </a:lnTo>
                <a:lnTo>
                  <a:pt x="7196" y="1860"/>
                </a:lnTo>
                <a:lnTo>
                  <a:pt x="7227" y="1792"/>
                </a:lnTo>
                <a:lnTo>
                  <a:pt x="7273" y="1755"/>
                </a:lnTo>
                <a:lnTo>
                  <a:pt x="7333" y="1755"/>
                </a:lnTo>
                <a:lnTo>
                  <a:pt x="7392" y="1787"/>
                </a:lnTo>
                <a:lnTo>
                  <a:pt x="7433" y="1845"/>
                </a:lnTo>
                <a:lnTo>
                  <a:pt x="7458" y="1928"/>
                </a:lnTo>
                <a:lnTo>
                  <a:pt x="7466" y="2035"/>
                </a:lnTo>
                <a:close/>
                <a:moveTo>
                  <a:pt x="7393" y="2021"/>
                </a:moveTo>
                <a:lnTo>
                  <a:pt x="7379" y="1882"/>
                </a:lnTo>
                <a:lnTo>
                  <a:pt x="7328" y="1823"/>
                </a:lnTo>
                <a:lnTo>
                  <a:pt x="7275" y="1852"/>
                </a:lnTo>
                <a:lnTo>
                  <a:pt x="7256" y="1973"/>
                </a:lnTo>
                <a:lnTo>
                  <a:pt x="7271" y="2110"/>
                </a:lnTo>
                <a:lnTo>
                  <a:pt x="7321" y="2167"/>
                </a:lnTo>
                <a:lnTo>
                  <a:pt x="7374" y="2140"/>
                </a:lnTo>
                <a:lnTo>
                  <a:pt x="7393" y="2021"/>
                </a:lnTo>
                <a:close/>
                <a:moveTo>
                  <a:pt x="7706" y="2327"/>
                </a:moveTo>
                <a:lnTo>
                  <a:pt x="7640" y="2310"/>
                </a:lnTo>
                <a:lnTo>
                  <a:pt x="7647" y="1929"/>
                </a:lnTo>
                <a:lnTo>
                  <a:pt x="7557" y="1951"/>
                </a:lnTo>
                <a:lnTo>
                  <a:pt x="7539" y="1883"/>
                </a:lnTo>
                <a:lnTo>
                  <a:pt x="7665" y="1844"/>
                </a:lnTo>
                <a:lnTo>
                  <a:pt x="7717" y="1858"/>
                </a:lnTo>
                <a:lnTo>
                  <a:pt x="7706" y="2327"/>
                </a:lnTo>
                <a:close/>
                <a:moveTo>
                  <a:pt x="8088" y="2197"/>
                </a:moveTo>
                <a:lnTo>
                  <a:pt x="8077" y="2294"/>
                </a:lnTo>
                <a:lnTo>
                  <a:pt x="8047" y="2360"/>
                </a:lnTo>
                <a:lnTo>
                  <a:pt x="8001" y="2395"/>
                </a:lnTo>
                <a:lnTo>
                  <a:pt x="7940" y="2394"/>
                </a:lnTo>
                <a:lnTo>
                  <a:pt x="7885" y="2365"/>
                </a:lnTo>
                <a:lnTo>
                  <a:pt x="7843" y="2308"/>
                </a:lnTo>
                <a:lnTo>
                  <a:pt x="7816" y="2226"/>
                </a:lnTo>
                <a:lnTo>
                  <a:pt x="7809" y="2125"/>
                </a:lnTo>
                <a:lnTo>
                  <a:pt x="7820" y="2025"/>
                </a:lnTo>
                <a:lnTo>
                  <a:pt x="7851" y="1956"/>
                </a:lnTo>
                <a:lnTo>
                  <a:pt x="7897" y="1921"/>
                </a:lnTo>
                <a:lnTo>
                  <a:pt x="7955" y="1919"/>
                </a:lnTo>
                <a:lnTo>
                  <a:pt x="8012" y="1952"/>
                </a:lnTo>
                <a:lnTo>
                  <a:pt x="8053" y="2010"/>
                </a:lnTo>
                <a:lnTo>
                  <a:pt x="8081" y="2092"/>
                </a:lnTo>
                <a:lnTo>
                  <a:pt x="8088" y="2197"/>
                </a:lnTo>
                <a:close/>
                <a:moveTo>
                  <a:pt x="8016" y="2184"/>
                </a:moveTo>
                <a:lnTo>
                  <a:pt x="8001" y="2046"/>
                </a:lnTo>
                <a:lnTo>
                  <a:pt x="7950" y="1987"/>
                </a:lnTo>
                <a:lnTo>
                  <a:pt x="7899" y="2016"/>
                </a:lnTo>
                <a:lnTo>
                  <a:pt x="7880" y="2137"/>
                </a:lnTo>
                <a:lnTo>
                  <a:pt x="7895" y="2273"/>
                </a:lnTo>
                <a:lnTo>
                  <a:pt x="7947" y="2330"/>
                </a:lnTo>
                <a:lnTo>
                  <a:pt x="7997" y="2301"/>
                </a:lnTo>
                <a:lnTo>
                  <a:pt x="8016" y="2184"/>
                </a:lnTo>
                <a:close/>
                <a:moveTo>
                  <a:pt x="8324" y="2486"/>
                </a:moveTo>
                <a:lnTo>
                  <a:pt x="8257" y="2468"/>
                </a:lnTo>
                <a:lnTo>
                  <a:pt x="8264" y="2092"/>
                </a:lnTo>
                <a:lnTo>
                  <a:pt x="8176" y="2114"/>
                </a:lnTo>
                <a:lnTo>
                  <a:pt x="8157" y="2047"/>
                </a:lnTo>
                <a:lnTo>
                  <a:pt x="8281" y="2008"/>
                </a:lnTo>
                <a:lnTo>
                  <a:pt x="8331" y="2022"/>
                </a:lnTo>
                <a:lnTo>
                  <a:pt x="8324" y="2486"/>
                </a:lnTo>
                <a:close/>
                <a:moveTo>
                  <a:pt x="8695" y="2357"/>
                </a:moveTo>
                <a:lnTo>
                  <a:pt x="8683" y="2452"/>
                </a:lnTo>
                <a:lnTo>
                  <a:pt x="8655" y="2518"/>
                </a:lnTo>
                <a:lnTo>
                  <a:pt x="8610" y="2552"/>
                </a:lnTo>
                <a:lnTo>
                  <a:pt x="8552" y="2551"/>
                </a:lnTo>
                <a:lnTo>
                  <a:pt x="8497" y="2523"/>
                </a:lnTo>
                <a:lnTo>
                  <a:pt x="8454" y="2467"/>
                </a:lnTo>
                <a:lnTo>
                  <a:pt x="8429" y="2387"/>
                </a:lnTo>
                <a:lnTo>
                  <a:pt x="8422" y="2285"/>
                </a:lnTo>
                <a:lnTo>
                  <a:pt x="8434" y="2186"/>
                </a:lnTo>
                <a:lnTo>
                  <a:pt x="8464" y="2119"/>
                </a:lnTo>
                <a:lnTo>
                  <a:pt x="8508" y="2083"/>
                </a:lnTo>
                <a:lnTo>
                  <a:pt x="8564" y="2082"/>
                </a:lnTo>
                <a:lnTo>
                  <a:pt x="8622" y="2112"/>
                </a:lnTo>
                <a:lnTo>
                  <a:pt x="8665" y="2171"/>
                </a:lnTo>
                <a:lnTo>
                  <a:pt x="8688" y="2251"/>
                </a:lnTo>
                <a:lnTo>
                  <a:pt x="8695" y="2357"/>
                </a:lnTo>
                <a:close/>
                <a:moveTo>
                  <a:pt x="8623" y="2343"/>
                </a:moveTo>
                <a:lnTo>
                  <a:pt x="8610" y="2206"/>
                </a:lnTo>
                <a:lnTo>
                  <a:pt x="8559" y="2149"/>
                </a:lnTo>
                <a:lnTo>
                  <a:pt x="8511" y="2177"/>
                </a:lnTo>
                <a:lnTo>
                  <a:pt x="8493" y="2296"/>
                </a:lnTo>
                <a:lnTo>
                  <a:pt x="8508" y="2432"/>
                </a:lnTo>
                <a:lnTo>
                  <a:pt x="8558" y="2488"/>
                </a:lnTo>
                <a:lnTo>
                  <a:pt x="8606" y="2459"/>
                </a:lnTo>
                <a:lnTo>
                  <a:pt x="8623" y="2343"/>
                </a:lnTo>
                <a:close/>
                <a:moveTo>
                  <a:pt x="8927" y="2641"/>
                </a:moveTo>
                <a:lnTo>
                  <a:pt x="8861" y="2625"/>
                </a:lnTo>
                <a:lnTo>
                  <a:pt x="8869" y="2253"/>
                </a:lnTo>
                <a:lnTo>
                  <a:pt x="8782" y="2273"/>
                </a:lnTo>
                <a:lnTo>
                  <a:pt x="8765" y="2208"/>
                </a:lnTo>
                <a:lnTo>
                  <a:pt x="8886" y="2169"/>
                </a:lnTo>
                <a:lnTo>
                  <a:pt x="8935" y="2181"/>
                </a:lnTo>
                <a:lnTo>
                  <a:pt x="8927" y="2641"/>
                </a:lnTo>
                <a:close/>
                <a:moveTo>
                  <a:pt x="9291" y="2512"/>
                </a:moveTo>
                <a:lnTo>
                  <a:pt x="9281" y="2607"/>
                </a:lnTo>
                <a:lnTo>
                  <a:pt x="9252" y="2674"/>
                </a:lnTo>
                <a:lnTo>
                  <a:pt x="9208" y="2706"/>
                </a:lnTo>
                <a:lnTo>
                  <a:pt x="9152" y="2706"/>
                </a:lnTo>
                <a:lnTo>
                  <a:pt x="9097" y="2677"/>
                </a:lnTo>
                <a:lnTo>
                  <a:pt x="9057" y="2623"/>
                </a:lnTo>
                <a:lnTo>
                  <a:pt x="9031" y="2542"/>
                </a:lnTo>
                <a:lnTo>
                  <a:pt x="9023" y="2442"/>
                </a:lnTo>
                <a:lnTo>
                  <a:pt x="9034" y="2344"/>
                </a:lnTo>
                <a:lnTo>
                  <a:pt x="9063" y="2276"/>
                </a:lnTo>
                <a:lnTo>
                  <a:pt x="9107" y="2241"/>
                </a:lnTo>
                <a:lnTo>
                  <a:pt x="9163" y="2240"/>
                </a:lnTo>
                <a:lnTo>
                  <a:pt x="9219" y="2271"/>
                </a:lnTo>
                <a:lnTo>
                  <a:pt x="9260" y="2328"/>
                </a:lnTo>
                <a:lnTo>
                  <a:pt x="9284" y="2409"/>
                </a:lnTo>
                <a:lnTo>
                  <a:pt x="9291" y="2512"/>
                </a:lnTo>
                <a:close/>
                <a:moveTo>
                  <a:pt x="9221" y="2498"/>
                </a:moveTo>
                <a:lnTo>
                  <a:pt x="9207" y="2363"/>
                </a:lnTo>
                <a:lnTo>
                  <a:pt x="9161" y="2306"/>
                </a:lnTo>
                <a:lnTo>
                  <a:pt x="9111" y="2335"/>
                </a:lnTo>
                <a:lnTo>
                  <a:pt x="9093" y="2453"/>
                </a:lnTo>
                <a:lnTo>
                  <a:pt x="9107" y="2587"/>
                </a:lnTo>
                <a:lnTo>
                  <a:pt x="9156" y="2642"/>
                </a:lnTo>
                <a:lnTo>
                  <a:pt x="9203" y="2615"/>
                </a:lnTo>
                <a:lnTo>
                  <a:pt x="9221" y="2498"/>
                </a:lnTo>
                <a:close/>
                <a:moveTo>
                  <a:pt x="9519" y="2795"/>
                </a:moveTo>
                <a:lnTo>
                  <a:pt x="9455" y="2779"/>
                </a:lnTo>
                <a:lnTo>
                  <a:pt x="9460" y="2408"/>
                </a:lnTo>
                <a:lnTo>
                  <a:pt x="9376" y="2429"/>
                </a:lnTo>
                <a:lnTo>
                  <a:pt x="9360" y="2364"/>
                </a:lnTo>
                <a:lnTo>
                  <a:pt x="9480" y="2327"/>
                </a:lnTo>
                <a:lnTo>
                  <a:pt x="9528" y="2339"/>
                </a:lnTo>
                <a:lnTo>
                  <a:pt x="9519" y="2795"/>
                </a:lnTo>
                <a:close/>
                <a:moveTo>
                  <a:pt x="9875" y="2665"/>
                </a:moveTo>
                <a:lnTo>
                  <a:pt x="9864" y="2759"/>
                </a:lnTo>
                <a:lnTo>
                  <a:pt x="9836" y="2824"/>
                </a:lnTo>
                <a:lnTo>
                  <a:pt x="9794" y="2856"/>
                </a:lnTo>
                <a:lnTo>
                  <a:pt x="9741" y="2856"/>
                </a:lnTo>
                <a:lnTo>
                  <a:pt x="9686" y="2829"/>
                </a:lnTo>
                <a:lnTo>
                  <a:pt x="9647" y="2776"/>
                </a:lnTo>
                <a:lnTo>
                  <a:pt x="9621" y="2695"/>
                </a:lnTo>
                <a:lnTo>
                  <a:pt x="9613" y="2596"/>
                </a:lnTo>
                <a:lnTo>
                  <a:pt x="9624" y="2498"/>
                </a:lnTo>
                <a:lnTo>
                  <a:pt x="9653" y="2432"/>
                </a:lnTo>
                <a:lnTo>
                  <a:pt x="9695" y="2398"/>
                </a:lnTo>
                <a:lnTo>
                  <a:pt x="9750" y="2395"/>
                </a:lnTo>
                <a:lnTo>
                  <a:pt x="9804" y="2427"/>
                </a:lnTo>
                <a:lnTo>
                  <a:pt x="9844" y="2483"/>
                </a:lnTo>
                <a:lnTo>
                  <a:pt x="9869" y="2563"/>
                </a:lnTo>
                <a:lnTo>
                  <a:pt x="9875" y="2665"/>
                </a:lnTo>
                <a:close/>
                <a:moveTo>
                  <a:pt x="9807" y="2651"/>
                </a:moveTo>
                <a:lnTo>
                  <a:pt x="9794" y="2517"/>
                </a:lnTo>
                <a:lnTo>
                  <a:pt x="9746" y="2462"/>
                </a:lnTo>
                <a:lnTo>
                  <a:pt x="9700" y="2491"/>
                </a:lnTo>
                <a:lnTo>
                  <a:pt x="9683" y="2607"/>
                </a:lnTo>
                <a:lnTo>
                  <a:pt x="9696" y="2739"/>
                </a:lnTo>
                <a:lnTo>
                  <a:pt x="9742" y="2794"/>
                </a:lnTo>
                <a:lnTo>
                  <a:pt x="9789" y="2766"/>
                </a:lnTo>
                <a:lnTo>
                  <a:pt x="9807" y="2651"/>
                </a:lnTo>
                <a:close/>
                <a:moveTo>
                  <a:pt x="10099" y="2944"/>
                </a:moveTo>
                <a:lnTo>
                  <a:pt x="10038" y="2929"/>
                </a:lnTo>
                <a:lnTo>
                  <a:pt x="10043" y="2562"/>
                </a:lnTo>
                <a:lnTo>
                  <a:pt x="9958" y="2582"/>
                </a:lnTo>
                <a:lnTo>
                  <a:pt x="9940" y="2518"/>
                </a:lnTo>
                <a:lnTo>
                  <a:pt x="10058" y="2479"/>
                </a:lnTo>
                <a:lnTo>
                  <a:pt x="10107" y="2493"/>
                </a:lnTo>
                <a:lnTo>
                  <a:pt x="10099" y="2944"/>
                </a:lnTo>
                <a:close/>
                <a:moveTo>
                  <a:pt x="10448" y="2814"/>
                </a:moveTo>
                <a:lnTo>
                  <a:pt x="10436" y="2908"/>
                </a:lnTo>
                <a:lnTo>
                  <a:pt x="10409" y="2973"/>
                </a:lnTo>
                <a:lnTo>
                  <a:pt x="10369" y="3006"/>
                </a:lnTo>
                <a:lnTo>
                  <a:pt x="10315" y="3006"/>
                </a:lnTo>
                <a:lnTo>
                  <a:pt x="10262" y="2978"/>
                </a:lnTo>
                <a:lnTo>
                  <a:pt x="10225" y="2924"/>
                </a:lnTo>
                <a:lnTo>
                  <a:pt x="10198" y="2845"/>
                </a:lnTo>
                <a:lnTo>
                  <a:pt x="10191" y="2746"/>
                </a:lnTo>
                <a:lnTo>
                  <a:pt x="10201" y="2651"/>
                </a:lnTo>
                <a:lnTo>
                  <a:pt x="10230" y="2585"/>
                </a:lnTo>
                <a:lnTo>
                  <a:pt x="10271" y="2551"/>
                </a:lnTo>
                <a:lnTo>
                  <a:pt x="10324" y="2548"/>
                </a:lnTo>
                <a:lnTo>
                  <a:pt x="10376" y="2578"/>
                </a:lnTo>
                <a:lnTo>
                  <a:pt x="10415" y="2633"/>
                </a:lnTo>
                <a:lnTo>
                  <a:pt x="10440" y="2714"/>
                </a:lnTo>
                <a:lnTo>
                  <a:pt x="10448" y="2814"/>
                </a:lnTo>
                <a:close/>
                <a:moveTo>
                  <a:pt x="10381" y="2801"/>
                </a:moveTo>
                <a:lnTo>
                  <a:pt x="10368" y="2669"/>
                </a:lnTo>
                <a:lnTo>
                  <a:pt x="10320" y="2613"/>
                </a:lnTo>
                <a:lnTo>
                  <a:pt x="10276" y="2642"/>
                </a:lnTo>
                <a:lnTo>
                  <a:pt x="10260" y="2759"/>
                </a:lnTo>
                <a:lnTo>
                  <a:pt x="10272" y="2888"/>
                </a:lnTo>
                <a:lnTo>
                  <a:pt x="10319" y="2943"/>
                </a:lnTo>
                <a:lnTo>
                  <a:pt x="10364" y="2915"/>
                </a:lnTo>
                <a:lnTo>
                  <a:pt x="10381" y="2801"/>
                </a:lnTo>
                <a:close/>
                <a:moveTo>
                  <a:pt x="10668" y="3091"/>
                </a:moveTo>
                <a:lnTo>
                  <a:pt x="10608" y="3074"/>
                </a:lnTo>
                <a:lnTo>
                  <a:pt x="10613" y="2712"/>
                </a:lnTo>
                <a:lnTo>
                  <a:pt x="10529" y="2732"/>
                </a:lnTo>
                <a:lnTo>
                  <a:pt x="10513" y="2669"/>
                </a:lnTo>
                <a:lnTo>
                  <a:pt x="10628" y="2631"/>
                </a:lnTo>
                <a:lnTo>
                  <a:pt x="10677" y="2643"/>
                </a:lnTo>
                <a:lnTo>
                  <a:pt x="10668" y="3091"/>
                </a:lnTo>
                <a:close/>
                <a:moveTo>
                  <a:pt x="11008" y="2960"/>
                </a:moveTo>
                <a:lnTo>
                  <a:pt x="10998" y="3054"/>
                </a:lnTo>
                <a:lnTo>
                  <a:pt x="10973" y="3117"/>
                </a:lnTo>
                <a:lnTo>
                  <a:pt x="10933" y="3151"/>
                </a:lnTo>
                <a:lnTo>
                  <a:pt x="10880" y="3151"/>
                </a:lnTo>
                <a:lnTo>
                  <a:pt x="10829" y="3123"/>
                </a:lnTo>
                <a:lnTo>
                  <a:pt x="10790" y="3071"/>
                </a:lnTo>
                <a:lnTo>
                  <a:pt x="10766" y="2993"/>
                </a:lnTo>
                <a:lnTo>
                  <a:pt x="10760" y="2895"/>
                </a:lnTo>
                <a:lnTo>
                  <a:pt x="10770" y="2800"/>
                </a:lnTo>
                <a:lnTo>
                  <a:pt x="10797" y="2735"/>
                </a:lnTo>
                <a:lnTo>
                  <a:pt x="10837" y="2700"/>
                </a:lnTo>
                <a:lnTo>
                  <a:pt x="10890" y="2699"/>
                </a:lnTo>
                <a:lnTo>
                  <a:pt x="10940" y="2727"/>
                </a:lnTo>
                <a:lnTo>
                  <a:pt x="10978" y="2783"/>
                </a:lnTo>
                <a:lnTo>
                  <a:pt x="11002" y="2860"/>
                </a:lnTo>
                <a:lnTo>
                  <a:pt x="11008" y="2960"/>
                </a:lnTo>
                <a:close/>
                <a:moveTo>
                  <a:pt x="10944" y="2948"/>
                </a:moveTo>
                <a:lnTo>
                  <a:pt x="10930" y="2818"/>
                </a:lnTo>
                <a:lnTo>
                  <a:pt x="10885" y="2763"/>
                </a:lnTo>
                <a:lnTo>
                  <a:pt x="10840" y="2791"/>
                </a:lnTo>
                <a:lnTo>
                  <a:pt x="10824" y="2905"/>
                </a:lnTo>
                <a:lnTo>
                  <a:pt x="10836" y="3034"/>
                </a:lnTo>
                <a:lnTo>
                  <a:pt x="10881" y="3088"/>
                </a:lnTo>
                <a:lnTo>
                  <a:pt x="10928" y="3061"/>
                </a:lnTo>
                <a:lnTo>
                  <a:pt x="10944" y="2948"/>
                </a:lnTo>
                <a:close/>
                <a:moveTo>
                  <a:pt x="11226" y="3234"/>
                </a:moveTo>
                <a:lnTo>
                  <a:pt x="11166" y="3219"/>
                </a:lnTo>
                <a:lnTo>
                  <a:pt x="11169" y="2859"/>
                </a:lnTo>
                <a:lnTo>
                  <a:pt x="11089" y="2880"/>
                </a:lnTo>
                <a:lnTo>
                  <a:pt x="11073" y="2816"/>
                </a:lnTo>
                <a:lnTo>
                  <a:pt x="11184" y="2779"/>
                </a:lnTo>
                <a:lnTo>
                  <a:pt x="11231" y="2791"/>
                </a:lnTo>
                <a:lnTo>
                  <a:pt x="11226" y="3234"/>
                </a:lnTo>
                <a:close/>
                <a:moveTo>
                  <a:pt x="11559" y="3105"/>
                </a:moveTo>
                <a:lnTo>
                  <a:pt x="11549" y="3196"/>
                </a:lnTo>
                <a:lnTo>
                  <a:pt x="11522" y="3260"/>
                </a:lnTo>
                <a:lnTo>
                  <a:pt x="11483" y="3292"/>
                </a:lnTo>
                <a:lnTo>
                  <a:pt x="11431" y="3294"/>
                </a:lnTo>
                <a:lnTo>
                  <a:pt x="11381" y="3266"/>
                </a:lnTo>
                <a:lnTo>
                  <a:pt x="11345" y="3214"/>
                </a:lnTo>
                <a:lnTo>
                  <a:pt x="11321" y="3137"/>
                </a:lnTo>
                <a:lnTo>
                  <a:pt x="11315" y="3041"/>
                </a:lnTo>
                <a:lnTo>
                  <a:pt x="11324" y="2947"/>
                </a:lnTo>
                <a:lnTo>
                  <a:pt x="11350" y="2882"/>
                </a:lnTo>
                <a:lnTo>
                  <a:pt x="11390" y="2848"/>
                </a:lnTo>
                <a:lnTo>
                  <a:pt x="11440" y="2845"/>
                </a:lnTo>
                <a:lnTo>
                  <a:pt x="11491" y="2874"/>
                </a:lnTo>
                <a:lnTo>
                  <a:pt x="11529" y="2928"/>
                </a:lnTo>
                <a:lnTo>
                  <a:pt x="11552" y="3006"/>
                </a:lnTo>
                <a:lnTo>
                  <a:pt x="11559" y="3105"/>
                </a:lnTo>
                <a:close/>
                <a:moveTo>
                  <a:pt x="11495" y="3092"/>
                </a:moveTo>
                <a:lnTo>
                  <a:pt x="11481" y="2963"/>
                </a:lnTo>
                <a:lnTo>
                  <a:pt x="11435" y="2908"/>
                </a:lnTo>
                <a:lnTo>
                  <a:pt x="11392" y="2937"/>
                </a:lnTo>
                <a:lnTo>
                  <a:pt x="11376" y="3051"/>
                </a:lnTo>
                <a:lnTo>
                  <a:pt x="11390" y="3178"/>
                </a:lnTo>
                <a:lnTo>
                  <a:pt x="11434" y="3231"/>
                </a:lnTo>
                <a:lnTo>
                  <a:pt x="11479" y="3204"/>
                </a:lnTo>
                <a:lnTo>
                  <a:pt x="11495" y="3092"/>
                </a:lnTo>
                <a:close/>
                <a:moveTo>
                  <a:pt x="11771" y="3374"/>
                </a:moveTo>
                <a:lnTo>
                  <a:pt x="11713" y="3359"/>
                </a:lnTo>
                <a:lnTo>
                  <a:pt x="11717" y="3003"/>
                </a:lnTo>
                <a:lnTo>
                  <a:pt x="11638" y="3024"/>
                </a:lnTo>
                <a:lnTo>
                  <a:pt x="11622" y="2962"/>
                </a:lnTo>
                <a:lnTo>
                  <a:pt x="11731" y="2923"/>
                </a:lnTo>
                <a:lnTo>
                  <a:pt x="11776" y="2935"/>
                </a:lnTo>
                <a:lnTo>
                  <a:pt x="11771" y="3374"/>
                </a:lnTo>
                <a:close/>
                <a:moveTo>
                  <a:pt x="12098" y="3245"/>
                </a:moveTo>
                <a:lnTo>
                  <a:pt x="12089" y="3336"/>
                </a:lnTo>
                <a:lnTo>
                  <a:pt x="12063" y="3399"/>
                </a:lnTo>
                <a:lnTo>
                  <a:pt x="12024" y="3432"/>
                </a:lnTo>
                <a:lnTo>
                  <a:pt x="11975" y="3433"/>
                </a:lnTo>
                <a:lnTo>
                  <a:pt x="11925" y="3406"/>
                </a:lnTo>
                <a:lnTo>
                  <a:pt x="11889" y="3355"/>
                </a:lnTo>
                <a:lnTo>
                  <a:pt x="11866" y="3279"/>
                </a:lnTo>
                <a:lnTo>
                  <a:pt x="11860" y="3182"/>
                </a:lnTo>
                <a:lnTo>
                  <a:pt x="11869" y="3091"/>
                </a:lnTo>
                <a:lnTo>
                  <a:pt x="11895" y="3024"/>
                </a:lnTo>
                <a:lnTo>
                  <a:pt x="11933" y="2991"/>
                </a:lnTo>
                <a:lnTo>
                  <a:pt x="11984" y="2989"/>
                </a:lnTo>
                <a:lnTo>
                  <a:pt x="12031" y="3017"/>
                </a:lnTo>
                <a:lnTo>
                  <a:pt x="12068" y="3071"/>
                </a:lnTo>
                <a:lnTo>
                  <a:pt x="12092" y="3148"/>
                </a:lnTo>
                <a:lnTo>
                  <a:pt x="12098" y="3245"/>
                </a:lnTo>
                <a:close/>
                <a:moveTo>
                  <a:pt x="12037" y="3234"/>
                </a:moveTo>
                <a:lnTo>
                  <a:pt x="12023" y="3105"/>
                </a:lnTo>
                <a:lnTo>
                  <a:pt x="11979" y="3052"/>
                </a:lnTo>
                <a:lnTo>
                  <a:pt x="11936" y="3079"/>
                </a:lnTo>
                <a:lnTo>
                  <a:pt x="11920" y="3192"/>
                </a:lnTo>
                <a:lnTo>
                  <a:pt x="11934" y="3319"/>
                </a:lnTo>
                <a:lnTo>
                  <a:pt x="11978" y="3371"/>
                </a:lnTo>
                <a:lnTo>
                  <a:pt x="12021" y="3344"/>
                </a:lnTo>
                <a:lnTo>
                  <a:pt x="12037" y="3234"/>
                </a:lnTo>
                <a:close/>
                <a:moveTo>
                  <a:pt x="12305" y="3512"/>
                </a:moveTo>
                <a:lnTo>
                  <a:pt x="12248" y="3497"/>
                </a:lnTo>
                <a:lnTo>
                  <a:pt x="12252" y="3145"/>
                </a:lnTo>
                <a:lnTo>
                  <a:pt x="12176" y="3166"/>
                </a:lnTo>
                <a:lnTo>
                  <a:pt x="12159" y="3103"/>
                </a:lnTo>
                <a:lnTo>
                  <a:pt x="12267" y="3066"/>
                </a:lnTo>
                <a:lnTo>
                  <a:pt x="12311" y="3077"/>
                </a:lnTo>
                <a:lnTo>
                  <a:pt x="12305" y="3512"/>
                </a:lnTo>
                <a:close/>
                <a:moveTo>
                  <a:pt x="12627" y="3383"/>
                </a:moveTo>
                <a:lnTo>
                  <a:pt x="12618" y="3474"/>
                </a:lnTo>
                <a:lnTo>
                  <a:pt x="12595" y="3537"/>
                </a:lnTo>
                <a:lnTo>
                  <a:pt x="12555" y="3569"/>
                </a:lnTo>
                <a:lnTo>
                  <a:pt x="12505" y="3569"/>
                </a:lnTo>
                <a:lnTo>
                  <a:pt x="12458" y="3543"/>
                </a:lnTo>
                <a:lnTo>
                  <a:pt x="12422" y="3493"/>
                </a:lnTo>
                <a:lnTo>
                  <a:pt x="12399" y="3418"/>
                </a:lnTo>
                <a:lnTo>
                  <a:pt x="12391" y="3323"/>
                </a:lnTo>
                <a:lnTo>
                  <a:pt x="12401" y="3230"/>
                </a:lnTo>
                <a:lnTo>
                  <a:pt x="12426" y="3166"/>
                </a:lnTo>
                <a:lnTo>
                  <a:pt x="12465" y="3132"/>
                </a:lnTo>
                <a:lnTo>
                  <a:pt x="12513" y="3130"/>
                </a:lnTo>
                <a:lnTo>
                  <a:pt x="12563" y="3158"/>
                </a:lnTo>
                <a:lnTo>
                  <a:pt x="12599" y="3211"/>
                </a:lnTo>
                <a:lnTo>
                  <a:pt x="12620" y="3287"/>
                </a:lnTo>
                <a:lnTo>
                  <a:pt x="12627" y="3383"/>
                </a:lnTo>
                <a:close/>
                <a:moveTo>
                  <a:pt x="12567" y="3371"/>
                </a:moveTo>
                <a:lnTo>
                  <a:pt x="12553" y="3245"/>
                </a:lnTo>
                <a:lnTo>
                  <a:pt x="12510" y="3192"/>
                </a:lnTo>
                <a:lnTo>
                  <a:pt x="12468" y="3220"/>
                </a:lnTo>
                <a:lnTo>
                  <a:pt x="12454" y="3331"/>
                </a:lnTo>
                <a:lnTo>
                  <a:pt x="12466" y="3458"/>
                </a:lnTo>
                <a:lnTo>
                  <a:pt x="12509" y="3509"/>
                </a:lnTo>
                <a:lnTo>
                  <a:pt x="12551" y="3482"/>
                </a:lnTo>
                <a:lnTo>
                  <a:pt x="12567" y="3371"/>
                </a:lnTo>
                <a:close/>
                <a:moveTo>
                  <a:pt x="12831" y="3647"/>
                </a:moveTo>
                <a:lnTo>
                  <a:pt x="12775" y="3633"/>
                </a:lnTo>
                <a:lnTo>
                  <a:pt x="12777" y="3284"/>
                </a:lnTo>
                <a:lnTo>
                  <a:pt x="12703" y="3304"/>
                </a:lnTo>
                <a:lnTo>
                  <a:pt x="12687" y="3244"/>
                </a:lnTo>
                <a:lnTo>
                  <a:pt x="12793" y="3206"/>
                </a:lnTo>
                <a:lnTo>
                  <a:pt x="12837" y="3217"/>
                </a:lnTo>
                <a:lnTo>
                  <a:pt x="12831" y="3647"/>
                </a:lnTo>
                <a:close/>
                <a:moveTo>
                  <a:pt x="13147" y="3519"/>
                </a:moveTo>
                <a:lnTo>
                  <a:pt x="13139" y="3609"/>
                </a:lnTo>
                <a:lnTo>
                  <a:pt x="13115" y="3671"/>
                </a:lnTo>
                <a:lnTo>
                  <a:pt x="13078" y="3703"/>
                </a:lnTo>
                <a:lnTo>
                  <a:pt x="13031" y="3705"/>
                </a:lnTo>
                <a:lnTo>
                  <a:pt x="12983" y="3678"/>
                </a:lnTo>
                <a:lnTo>
                  <a:pt x="12946" y="3627"/>
                </a:lnTo>
                <a:lnTo>
                  <a:pt x="12924" y="3553"/>
                </a:lnTo>
                <a:lnTo>
                  <a:pt x="12915" y="3459"/>
                </a:lnTo>
                <a:lnTo>
                  <a:pt x="12925" y="3368"/>
                </a:lnTo>
                <a:lnTo>
                  <a:pt x="12950" y="3304"/>
                </a:lnTo>
                <a:lnTo>
                  <a:pt x="12988" y="3271"/>
                </a:lnTo>
                <a:lnTo>
                  <a:pt x="13036" y="3269"/>
                </a:lnTo>
                <a:lnTo>
                  <a:pt x="13084" y="3296"/>
                </a:lnTo>
                <a:lnTo>
                  <a:pt x="13119" y="3349"/>
                </a:lnTo>
                <a:lnTo>
                  <a:pt x="13140" y="3424"/>
                </a:lnTo>
                <a:lnTo>
                  <a:pt x="13147" y="3519"/>
                </a:lnTo>
                <a:close/>
                <a:moveTo>
                  <a:pt x="13088" y="3508"/>
                </a:moveTo>
                <a:lnTo>
                  <a:pt x="13075" y="3383"/>
                </a:lnTo>
                <a:lnTo>
                  <a:pt x="13034" y="3330"/>
                </a:lnTo>
                <a:lnTo>
                  <a:pt x="12991" y="3358"/>
                </a:lnTo>
                <a:lnTo>
                  <a:pt x="12978" y="3469"/>
                </a:lnTo>
                <a:lnTo>
                  <a:pt x="12991" y="3593"/>
                </a:lnTo>
                <a:lnTo>
                  <a:pt x="13034" y="3643"/>
                </a:lnTo>
                <a:lnTo>
                  <a:pt x="13073" y="3617"/>
                </a:lnTo>
                <a:lnTo>
                  <a:pt x="13088" y="3508"/>
                </a:lnTo>
                <a:close/>
                <a:moveTo>
                  <a:pt x="13347" y="3780"/>
                </a:moveTo>
                <a:lnTo>
                  <a:pt x="13291" y="3766"/>
                </a:lnTo>
                <a:lnTo>
                  <a:pt x="13296" y="3420"/>
                </a:lnTo>
                <a:lnTo>
                  <a:pt x="13221" y="3440"/>
                </a:lnTo>
                <a:lnTo>
                  <a:pt x="13207" y="3380"/>
                </a:lnTo>
                <a:lnTo>
                  <a:pt x="13310" y="3343"/>
                </a:lnTo>
                <a:lnTo>
                  <a:pt x="13351" y="3354"/>
                </a:lnTo>
                <a:lnTo>
                  <a:pt x="13347" y="3780"/>
                </a:lnTo>
                <a:close/>
                <a:moveTo>
                  <a:pt x="13658" y="3652"/>
                </a:moveTo>
                <a:lnTo>
                  <a:pt x="13650" y="3742"/>
                </a:lnTo>
                <a:lnTo>
                  <a:pt x="13625" y="3802"/>
                </a:lnTo>
                <a:lnTo>
                  <a:pt x="13589" y="3835"/>
                </a:lnTo>
                <a:lnTo>
                  <a:pt x="13541" y="3836"/>
                </a:lnTo>
                <a:lnTo>
                  <a:pt x="13494" y="3810"/>
                </a:lnTo>
                <a:lnTo>
                  <a:pt x="13459" y="3760"/>
                </a:lnTo>
                <a:lnTo>
                  <a:pt x="13436" y="3687"/>
                </a:lnTo>
                <a:lnTo>
                  <a:pt x="13430" y="3593"/>
                </a:lnTo>
                <a:lnTo>
                  <a:pt x="13437" y="3503"/>
                </a:lnTo>
                <a:lnTo>
                  <a:pt x="13462" y="3439"/>
                </a:lnTo>
                <a:lnTo>
                  <a:pt x="13500" y="3406"/>
                </a:lnTo>
                <a:lnTo>
                  <a:pt x="13549" y="3404"/>
                </a:lnTo>
                <a:lnTo>
                  <a:pt x="13595" y="3432"/>
                </a:lnTo>
                <a:lnTo>
                  <a:pt x="13629" y="3483"/>
                </a:lnTo>
                <a:lnTo>
                  <a:pt x="13652" y="3558"/>
                </a:lnTo>
                <a:lnTo>
                  <a:pt x="13658" y="3652"/>
                </a:lnTo>
                <a:close/>
                <a:moveTo>
                  <a:pt x="13598" y="3642"/>
                </a:moveTo>
                <a:lnTo>
                  <a:pt x="13586" y="3517"/>
                </a:lnTo>
                <a:lnTo>
                  <a:pt x="13545" y="3465"/>
                </a:lnTo>
                <a:lnTo>
                  <a:pt x="13504" y="3493"/>
                </a:lnTo>
                <a:lnTo>
                  <a:pt x="13490" y="3603"/>
                </a:lnTo>
                <a:lnTo>
                  <a:pt x="13503" y="3726"/>
                </a:lnTo>
                <a:lnTo>
                  <a:pt x="13544" y="3776"/>
                </a:lnTo>
                <a:lnTo>
                  <a:pt x="13584" y="3750"/>
                </a:lnTo>
                <a:lnTo>
                  <a:pt x="13598" y="3642"/>
                </a:lnTo>
                <a:close/>
                <a:moveTo>
                  <a:pt x="13855" y="3910"/>
                </a:moveTo>
                <a:lnTo>
                  <a:pt x="13798" y="3896"/>
                </a:lnTo>
                <a:lnTo>
                  <a:pt x="13802" y="3553"/>
                </a:lnTo>
                <a:lnTo>
                  <a:pt x="13729" y="3574"/>
                </a:lnTo>
                <a:lnTo>
                  <a:pt x="13714" y="3514"/>
                </a:lnTo>
                <a:lnTo>
                  <a:pt x="13816" y="3477"/>
                </a:lnTo>
                <a:lnTo>
                  <a:pt x="13857" y="3488"/>
                </a:lnTo>
                <a:lnTo>
                  <a:pt x="13855" y="3910"/>
                </a:lnTo>
                <a:close/>
                <a:moveTo>
                  <a:pt x="14157" y="3784"/>
                </a:moveTo>
                <a:lnTo>
                  <a:pt x="14149" y="3871"/>
                </a:lnTo>
                <a:lnTo>
                  <a:pt x="14127" y="3933"/>
                </a:lnTo>
                <a:lnTo>
                  <a:pt x="14091" y="3964"/>
                </a:lnTo>
                <a:lnTo>
                  <a:pt x="14044" y="3965"/>
                </a:lnTo>
                <a:lnTo>
                  <a:pt x="13997" y="3940"/>
                </a:lnTo>
                <a:lnTo>
                  <a:pt x="13964" y="3890"/>
                </a:lnTo>
                <a:lnTo>
                  <a:pt x="13941" y="3817"/>
                </a:lnTo>
                <a:lnTo>
                  <a:pt x="13934" y="3725"/>
                </a:lnTo>
                <a:lnTo>
                  <a:pt x="13942" y="3636"/>
                </a:lnTo>
                <a:lnTo>
                  <a:pt x="13966" y="3572"/>
                </a:lnTo>
                <a:lnTo>
                  <a:pt x="14002" y="3539"/>
                </a:lnTo>
                <a:lnTo>
                  <a:pt x="14049" y="3537"/>
                </a:lnTo>
                <a:lnTo>
                  <a:pt x="14095" y="3564"/>
                </a:lnTo>
                <a:lnTo>
                  <a:pt x="14129" y="3616"/>
                </a:lnTo>
                <a:lnTo>
                  <a:pt x="14150" y="3690"/>
                </a:lnTo>
                <a:lnTo>
                  <a:pt x="14157" y="3784"/>
                </a:lnTo>
                <a:close/>
                <a:moveTo>
                  <a:pt x="14099" y="3772"/>
                </a:moveTo>
                <a:lnTo>
                  <a:pt x="14086" y="3650"/>
                </a:lnTo>
                <a:lnTo>
                  <a:pt x="14046" y="3598"/>
                </a:lnTo>
                <a:lnTo>
                  <a:pt x="14006" y="3626"/>
                </a:lnTo>
                <a:lnTo>
                  <a:pt x="13992" y="3735"/>
                </a:lnTo>
                <a:lnTo>
                  <a:pt x="14004" y="3856"/>
                </a:lnTo>
                <a:lnTo>
                  <a:pt x="14045" y="3906"/>
                </a:lnTo>
                <a:lnTo>
                  <a:pt x="14084" y="3879"/>
                </a:lnTo>
                <a:lnTo>
                  <a:pt x="14099" y="3772"/>
                </a:lnTo>
                <a:close/>
                <a:moveTo>
                  <a:pt x="14351" y="4038"/>
                </a:moveTo>
                <a:lnTo>
                  <a:pt x="14297" y="4024"/>
                </a:lnTo>
                <a:lnTo>
                  <a:pt x="14299" y="3686"/>
                </a:lnTo>
                <a:lnTo>
                  <a:pt x="14228" y="3706"/>
                </a:lnTo>
                <a:lnTo>
                  <a:pt x="14213" y="3646"/>
                </a:lnTo>
                <a:lnTo>
                  <a:pt x="14312" y="3609"/>
                </a:lnTo>
                <a:lnTo>
                  <a:pt x="14353" y="3619"/>
                </a:lnTo>
                <a:lnTo>
                  <a:pt x="14351" y="4038"/>
                </a:lnTo>
                <a:close/>
                <a:moveTo>
                  <a:pt x="822" y="1153"/>
                </a:moveTo>
                <a:lnTo>
                  <a:pt x="806" y="1264"/>
                </a:lnTo>
                <a:lnTo>
                  <a:pt x="767" y="1339"/>
                </a:lnTo>
                <a:lnTo>
                  <a:pt x="711" y="1376"/>
                </a:lnTo>
                <a:lnTo>
                  <a:pt x="638" y="1374"/>
                </a:lnTo>
                <a:lnTo>
                  <a:pt x="568" y="1341"/>
                </a:lnTo>
                <a:lnTo>
                  <a:pt x="516" y="1277"/>
                </a:lnTo>
                <a:lnTo>
                  <a:pt x="485" y="1185"/>
                </a:lnTo>
                <a:lnTo>
                  <a:pt x="479" y="1067"/>
                </a:lnTo>
                <a:lnTo>
                  <a:pt x="493" y="957"/>
                </a:lnTo>
                <a:lnTo>
                  <a:pt x="530" y="882"/>
                </a:lnTo>
                <a:lnTo>
                  <a:pt x="589" y="844"/>
                </a:lnTo>
                <a:lnTo>
                  <a:pt x="659" y="844"/>
                </a:lnTo>
                <a:lnTo>
                  <a:pt x="731" y="881"/>
                </a:lnTo>
                <a:lnTo>
                  <a:pt x="783" y="946"/>
                </a:lnTo>
                <a:lnTo>
                  <a:pt x="815" y="1037"/>
                </a:lnTo>
                <a:lnTo>
                  <a:pt x="822" y="1153"/>
                </a:lnTo>
                <a:close/>
                <a:moveTo>
                  <a:pt x="733" y="1138"/>
                </a:moveTo>
                <a:lnTo>
                  <a:pt x="717" y="985"/>
                </a:lnTo>
                <a:lnTo>
                  <a:pt x="654" y="918"/>
                </a:lnTo>
                <a:lnTo>
                  <a:pt x="592" y="950"/>
                </a:lnTo>
                <a:lnTo>
                  <a:pt x="567" y="1084"/>
                </a:lnTo>
                <a:lnTo>
                  <a:pt x="582" y="1235"/>
                </a:lnTo>
                <a:lnTo>
                  <a:pt x="643" y="1299"/>
                </a:lnTo>
                <a:lnTo>
                  <a:pt x="707" y="1269"/>
                </a:lnTo>
                <a:lnTo>
                  <a:pt x="733" y="1138"/>
                </a:lnTo>
                <a:close/>
                <a:moveTo>
                  <a:pt x="1207" y="1249"/>
                </a:moveTo>
                <a:lnTo>
                  <a:pt x="1191" y="1359"/>
                </a:lnTo>
                <a:lnTo>
                  <a:pt x="1152" y="1433"/>
                </a:lnTo>
                <a:lnTo>
                  <a:pt x="1097" y="1470"/>
                </a:lnTo>
                <a:lnTo>
                  <a:pt x="1023" y="1470"/>
                </a:lnTo>
                <a:lnTo>
                  <a:pt x="952" y="1436"/>
                </a:lnTo>
                <a:lnTo>
                  <a:pt x="901" y="1372"/>
                </a:lnTo>
                <a:lnTo>
                  <a:pt x="870" y="1280"/>
                </a:lnTo>
                <a:lnTo>
                  <a:pt x="864" y="1163"/>
                </a:lnTo>
                <a:lnTo>
                  <a:pt x="880" y="1055"/>
                </a:lnTo>
                <a:lnTo>
                  <a:pt x="919" y="980"/>
                </a:lnTo>
                <a:lnTo>
                  <a:pt x="975" y="942"/>
                </a:lnTo>
                <a:lnTo>
                  <a:pt x="1048" y="942"/>
                </a:lnTo>
                <a:lnTo>
                  <a:pt x="1117" y="977"/>
                </a:lnTo>
                <a:lnTo>
                  <a:pt x="1169" y="1042"/>
                </a:lnTo>
                <a:lnTo>
                  <a:pt x="1201" y="1134"/>
                </a:lnTo>
                <a:lnTo>
                  <a:pt x="1207" y="1249"/>
                </a:lnTo>
                <a:close/>
                <a:moveTo>
                  <a:pt x="1119" y="1234"/>
                </a:moveTo>
                <a:lnTo>
                  <a:pt x="1102" y="1081"/>
                </a:lnTo>
                <a:lnTo>
                  <a:pt x="1039" y="1015"/>
                </a:lnTo>
                <a:lnTo>
                  <a:pt x="978" y="1046"/>
                </a:lnTo>
                <a:lnTo>
                  <a:pt x="952" y="1179"/>
                </a:lnTo>
                <a:lnTo>
                  <a:pt x="968" y="1331"/>
                </a:lnTo>
                <a:lnTo>
                  <a:pt x="1030" y="1394"/>
                </a:lnTo>
                <a:lnTo>
                  <a:pt x="1093" y="1364"/>
                </a:lnTo>
                <a:lnTo>
                  <a:pt x="1119" y="1234"/>
                </a:lnTo>
                <a:close/>
                <a:moveTo>
                  <a:pt x="1500" y="1579"/>
                </a:moveTo>
                <a:lnTo>
                  <a:pt x="1419" y="1559"/>
                </a:lnTo>
                <a:lnTo>
                  <a:pt x="1432" y="1139"/>
                </a:lnTo>
                <a:lnTo>
                  <a:pt x="1322" y="1159"/>
                </a:lnTo>
                <a:lnTo>
                  <a:pt x="1301" y="1086"/>
                </a:lnTo>
                <a:lnTo>
                  <a:pt x="1454" y="1046"/>
                </a:lnTo>
                <a:lnTo>
                  <a:pt x="1518" y="1062"/>
                </a:lnTo>
                <a:lnTo>
                  <a:pt x="1500" y="1579"/>
                </a:lnTo>
                <a:close/>
                <a:moveTo>
                  <a:pt x="1964" y="1438"/>
                </a:moveTo>
                <a:lnTo>
                  <a:pt x="1947" y="1546"/>
                </a:lnTo>
                <a:lnTo>
                  <a:pt x="1910" y="1619"/>
                </a:lnTo>
                <a:lnTo>
                  <a:pt x="1855" y="1655"/>
                </a:lnTo>
                <a:lnTo>
                  <a:pt x="1783" y="1655"/>
                </a:lnTo>
                <a:lnTo>
                  <a:pt x="1716" y="1621"/>
                </a:lnTo>
                <a:lnTo>
                  <a:pt x="1665" y="1559"/>
                </a:lnTo>
                <a:lnTo>
                  <a:pt x="1634" y="1468"/>
                </a:lnTo>
                <a:lnTo>
                  <a:pt x="1628" y="1352"/>
                </a:lnTo>
                <a:lnTo>
                  <a:pt x="1643" y="1245"/>
                </a:lnTo>
                <a:lnTo>
                  <a:pt x="1680" y="1170"/>
                </a:lnTo>
                <a:lnTo>
                  <a:pt x="1736" y="1134"/>
                </a:lnTo>
                <a:lnTo>
                  <a:pt x="1807" y="1134"/>
                </a:lnTo>
                <a:lnTo>
                  <a:pt x="1876" y="1169"/>
                </a:lnTo>
                <a:lnTo>
                  <a:pt x="1925" y="1232"/>
                </a:lnTo>
                <a:lnTo>
                  <a:pt x="1956" y="1323"/>
                </a:lnTo>
                <a:lnTo>
                  <a:pt x="1964" y="1438"/>
                </a:lnTo>
                <a:close/>
                <a:moveTo>
                  <a:pt x="1876" y="1422"/>
                </a:moveTo>
                <a:lnTo>
                  <a:pt x="1860" y="1270"/>
                </a:lnTo>
                <a:lnTo>
                  <a:pt x="1800" y="1205"/>
                </a:lnTo>
                <a:lnTo>
                  <a:pt x="1738" y="1238"/>
                </a:lnTo>
                <a:lnTo>
                  <a:pt x="1713" y="1371"/>
                </a:lnTo>
                <a:lnTo>
                  <a:pt x="1728" y="1518"/>
                </a:lnTo>
                <a:lnTo>
                  <a:pt x="1788" y="1580"/>
                </a:lnTo>
                <a:lnTo>
                  <a:pt x="1852" y="1551"/>
                </a:lnTo>
                <a:lnTo>
                  <a:pt x="1876" y="1422"/>
                </a:lnTo>
                <a:close/>
                <a:moveTo>
                  <a:pt x="2251" y="1761"/>
                </a:moveTo>
                <a:lnTo>
                  <a:pt x="2170" y="1741"/>
                </a:lnTo>
                <a:lnTo>
                  <a:pt x="2183" y="1328"/>
                </a:lnTo>
                <a:lnTo>
                  <a:pt x="2074" y="1347"/>
                </a:lnTo>
                <a:lnTo>
                  <a:pt x="2054" y="1275"/>
                </a:lnTo>
                <a:lnTo>
                  <a:pt x="2205" y="1237"/>
                </a:lnTo>
                <a:lnTo>
                  <a:pt x="2266" y="1252"/>
                </a:lnTo>
                <a:lnTo>
                  <a:pt x="2251" y="1761"/>
                </a:lnTo>
                <a:close/>
                <a:moveTo>
                  <a:pt x="2702" y="1621"/>
                </a:moveTo>
                <a:lnTo>
                  <a:pt x="2688" y="1728"/>
                </a:lnTo>
                <a:lnTo>
                  <a:pt x="2652" y="1800"/>
                </a:lnTo>
                <a:lnTo>
                  <a:pt x="2596" y="1837"/>
                </a:lnTo>
                <a:lnTo>
                  <a:pt x="2529" y="1837"/>
                </a:lnTo>
                <a:lnTo>
                  <a:pt x="2461" y="1804"/>
                </a:lnTo>
                <a:lnTo>
                  <a:pt x="2412" y="1741"/>
                </a:lnTo>
                <a:lnTo>
                  <a:pt x="2382" y="1652"/>
                </a:lnTo>
                <a:lnTo>
                  <a:pt x="2373" y="1540"/>
                </a:lnTo>
                <a:lnTo>
                  <a:pt x="2390" y="1433"/>
                </a:lnTo>
                <a:lnTo>
                  <a:pt x="2427" y="1359"/>
                </a:lnTo>
                <a:lnTo>
                  <a:pt x="2480" y="1322"/>
                </a:lnTo>
                <a:lnTo>
                  <a:pt x="2549" y="1320"/>
                </a:lnTo>
                <a:lnTo>
                  <a:pt x="2615" y="1356"/>
                </a:lnTo>
                <a:lnTo>
                  <a:pt x="2665" y="1419"/>
                </a:lnTo>
                <a:lnTo>
                  <a:pt x="2695" y="1508"/>
                </a:lnTo>
                <a:lnTo>
                  <a:pt x="2702" y="1621"/>
                </a:lnTo>
                <a:close/>
                <a:moveTo>
                  <a:pt x="2618" y="1607"/>
                </a:moveTo>
                <a:lnTo>
                  <a:pt x="2601" y="1457"/>
                </a:lnTo>
                <a:lnTo>
                  <a:pt x="2541" y="1394"/>
                </a:lnTo>
                <a:lnTo>
                  <a:pt x="2482" y="1424"/>
                </a:lnTo>
                <a:lnTo>
                  <a:pt x="2460" y="1555"/>
                </a:lnTo>
                <a:lnTo>
                  <a:pt x="2475" y="1701"/>
                </a:lnTo>
                <a:lnTo>
                  <a:pt x="2535" y="1763"/>
                </a:lnTo>
                <a:lnTo>
                  <a:pt x="2595" y="1734"/>
                </a:lnTo>
                <a:lnTo>
                  <a:pt x="2618" y="1607"/>
                </a:lnTo>
                <a:close/>
                <a:moveTo>
                  <a:pt x="2984" y="1941"/>
                </a:moveTo>
                <a:lnTo>
                  <a:pt x="2906" y="1921"/>
                </a:lnTo>
                <a:lnTo>
                  <a:pt x="2920" y="1512"/>
                </a:lnTo>
                <a:lnTo>
                  <a:pt x="2811" y="1531"/>
                </a:lnTo>
                <a:lnTo>
                  <a:pt x="2792" y="1460"/>
                </a:lnTo>
                <a:lnTo>
                  <a:pt x="2940" y="1421"/>
                </a:lnTo>
                <a:lnTo>
                  <a:pt x="3000" y="1437"/>
                </a:lnTo>
                <a:lnTo>
                  <a:pt x="2984" y="1941"/>
                </a:lnTo>
                <a:close/>
                <a:moveTo>
                  <a:pt x="3343" y="2030"/>
                </a:moveTo>
                <a:lnTo>
                  <a:pt x="3266" y="2011"/>
                </a:lnTo>
                <a:lnTo>
                  <a:pt x="3278" y="1601"/>
                </a:lnTo>
                <a:lnTo>
                  <a:pt x="3174" y="1621"/>
                </a:lnTo>
                <a:lnTo>
                  <a:pt x="3153" y="1552"/>
                </a:lnTo>
                <a:lnTo>
                  <a:pt x="3299" y="1512"/>
                </a:lnTo>
                <a:lnTo>
                  <a:pt x="3357" y="1527"/>
                </a:lnTo>
                <a:lnTo>
                  <a:pt x="3343" y="2030"/>
                </a:lnTo>
                <a:close/>
                <a:moveTo>
                  <a:pt x="3783" y="1889"/>
                </a:moveTo>
                <a:lnTo>
                  <a:pt x="3769" y="1996"/>
                </a:lnTo>
                <a:lnTo>
                  <a:pt x="3737" y="2067"/>
                </a:lnTo>
                <a:lnTo>
                  <a:pt x="3683" y="2104"/>
                </a:lnTo>
                <a:lnTo>
                  <a:pt x="3614" y="2102"/>
                </a:lnTo>
                <a:lnTo>
                  <a:pt x="3549" y="2071"/>
                </a:lnTo>
                <a:lnTo>
                  <a:pt x="3501" y="2010"/>
                </a:lnTo>
                <a:lnTo>
                  <a:pt x="3471" y="1921"/>
                </a:lnTo>
                <a:lnTo>
                  <a:pt x="3463" y="1809"/>
                </a:lnTo>
                <a:lnTo>
                  <a:pt x="3479" y="1705"/>
                </a:lnTo>
                <a:lnTo>
                  <a:pt x="3515" y="1632"/>
                </a:lnTo>
                <a:lnTo>
                  <a:pt x="3566" y="1595"/>
                </a:lnTo>
                <a:lnTo>
                  <a:pt x="3634" y="1595"/>
                </a:lnTo>
                <a:lnTo>
                  <a:pt x="3700" y="1629"/>
                </a:lnTo>
                <a:lnTo>
                  <a:pt x="3749" y="1691"/>
                </a:lnTo>
                <a:lnTo>
                  <a:pt x="3777" y="1779"/>
                </a:lnTo>
                <a:lnTo>
                  <a:pt x="3783" y="1889"/>
                </a:lnTo>
                <a:close/>
                <a:moveTo>
                  <a:pt x="3700" y="1876"/>
                </a:moveTo>
                <a:lnTo>
                  <a:pt x="3687" y="1729"/>
                </a:lnTo>
                <a:lnTo>
                  <a:pt x="3628" y="1666"/>
                </a:lnTo>
                <a:lnTo>
                  <a:pt x="3569" y="1696"/>
                </a:lnTo>
                <a:lnTo>
                  <a:pt x="3546" y="1825"/>
                </a:lnTo>
                <a:lnTo>
                  <a:pt x="3562" y="1971"/>
                </a:lnTo>
                <a:lnTo>
                  <a:pt x="3621" y="2031"/>
                </a:lnTo>
                <a:lnTo>
                  <a:pt x="3679" y="2002"/>
                </a:lnTo>
                <a:lnTo>
                  <a:pt x="3700" y="1876"/>
                </a:lnTo>
                <a:close/>
                <a:moveTo>
                  <a:pt x="4054" y="2202"/>
                </a:moveTo>
                <a:lnTo>
                  <a:pt x="3977" y="2184"/>
                </a:lnTo>
                <a:lnTo>
                  <a:pt x="3987" y="1779"/>
                </a:lnTo>
                <a:lnTo>
                  <a:pt x="3887" y="1799"/>
                </a:lnTo>
                <a:lnTo>
                  <a:pt x="3866" y="1731"/>
                </a:lnTo>
                <a:lnTo>
                  <a:pt x="4010" y="1691"/>
                </a:lnTo>
                <a:lnTo>
                  <a:pt x="4066" y="1705"/>
                </a:lnTo>
                <a:lnTo>
                  <a:pt x="4054" y="2202"/>
                </a:lnTo>
                <a:close/>
                <a:moveTo>
                  <a:pt x="4482" y="2062"/>
                </a:moveTo>
                <a:lnTo>
                  <a:pt x="4470" y="2169"/>
                </a:lnTo>
                <a:lnTo>
                  <a:pt x="4436" y="2239"/>
                </a:lnTo>
                <a:lnTo>
                  <a:pt x="4384" y="2275"/>
                </a:lnTo>
                <a:lnTo>
                  <a:pt x="4319" y="2275"/>
                </a:lnTo>
                <a:lnTo>
                  <a:pt x="4254" y="2243"/>
                </a:lnTo>
                <a:lnTo>
                  <a:pt x="4207" y="2182"/>
                </a:lnTo>
                <a:lnTo>
                  <a:pt x="4178" y="2096"/>
                </a:lnTo>
                <a:lnTo>
                  <a:pt x="4169" y="1985"/>
                </a:lnTo>
                <a:lnTo>
                  <a:pt x="4183" y="1882"/>
                </a:lnTo>
                <a:lnTo>
                  <a:pt x="4218" y="1809"/>
                </a:lnTo>
                <a:lnTo>
                  <a:pt x="4269" y="1773"/>
                </a:lnTo>
                <a:lnTo>
                  <a:pt x="4337" y="1772"/>
                </a:lnTo>
                <a:lnTo>
                  <a:pt x="4401" y="1805"/>
                </a:lnTo>
                <a:lnTo>
                  <a:pt x="4450" y="1867"/>
                </a:lnTo>
                <a:lnTo>
                  <a:pt x="4476" y="1954"/>
                </a:lnTo>
                <a:lnTo>
                  <a:pt x="4482" y="2062"/>
                </a:lnTo>
                <a:close/>
                <a:moveTo>
                  <a:pt x="4402" y="2050"/>
                </a:moveTo>
                <a:lnTo>
                  <a:pt x="4387" y="1904"/>
                </a:lnTo>
                <a:lnTo>
                  <a:pt x="4331" y="1843"/>
                </a:lnTo>
                <a:lnTo>
                  <a:pt x="4273" y="1873"/>
                </a:lnTo>
                <a:lnTo>
                  <a:pt x="4252" y="2000"/>
                </a:lnTo>
                <a:lnTo>
                  <a:pt x="4268" y="2144"/>
                </a:lnTo>
                <a:lnTo>
                  <a:pt x="4323" y="2202"/>
                </a:lnTo>
                <a:lnTo>
                  <a:pt x="4381" y="2174"/>
                </a:lnTo>
                <a:lnTo>
                  <a:pt x="4402" y="2050"/>
                </a:lnTo>
                <a:close/>
                <a:moveTo>
                  <a:pt x="4745" y="2372"/>
                </a:moveTo>
                <a:lnTo>
                  <a:pt x="4671" y="2354"/>
                </a:lnTo>
                <a:lnTo>
                  <a:pt x="4684" y="1956"/>
                </a:lnTo>
                <a:lnTo>
                  <a:pt x="4582" y="1976"/>
                </a:lnTo>
                <a:lnTo>
                  <a:pt x="4564" y="1907"/>
                </a:lnTo>
                <a:lnTo>
                  <a:pt x="4705" y="1867"/>
                </a:lnTo>
                <a:lnTo>
                  <a:pt x="4760" y="1881"/>
                </a:lnTo>
                <a:lnTo>
                  <a:pt x="4745" y="2372"/>
                </a:lnTo>
                <a:close/>
                <a:moveTo>
                  <a:pt x="5169" y="2233"/>
                </a:moveTo>
                <a:lnTo>
                  <a:pt x="5155" y="2337"/>
                </a:lnTo>
                <a:lnTo>
                  <a:pt x="5120" y="2407"/>
                </a:lnTo>
                <a:lnTo>
                  <a:pt x="5070" y="2443"/>
                </a:lnTo>
                <a:lnTo>
                  <a:pt x="5006" y="2442"/>
                </a:lnTo>
                <a:lnTo>
                  <a:pt x="4943" y="2412"/>
                </a:lnTo>
                <a:lnTo>
                  <a:pt x="4897" y="2352"/>
                </a:lnTo>
                <a:lnTo>
                  <a:pt x="4868" y="2266"/>
                </a:lnTo>
                <a:lnTo>
                  <a:pt x="4859" y="2156"/>
                </a:lnTo>
                <a:lnTo>
                  <a:pt x="4873" y="2053"/>
                </a:lnTo>
                <a:lnTo>
                  <a:pt x="4908" y="1983"/>
                </a:lnTo>
                <a:lnTo>
                  <a:pt x="4958" y="1947"/>
                </a:lnTo>
                <a:lnTo>
                  <a:pt x="5022" y="1946"/>
                </a:lnTo>
                <a:lnTo>
                  <a:pt x="5086" y="1978"/>
                </a:lnTo>
                <a:lnTo>
                  <a:pt x="5132" y="2040"/>
                </a:lnTo>
                <a:lnTo>
                  <a:pt x="5161" y="2125"/>
                </a:lnTo>
                <a:lnTo>
                  <a:pt x="5169" y="2233"/>
                </a:lnTo>
                <a:close/>
                <a:moveTo>
                  <a:pt x="5086" y="2219"/>
                </a:moveTo>
                <a:lnTo>
                  <a:pt x="5072" y="2076"/>
                </a:lnTo>
                <a:lnTo>
                  <a:pt x="5018" y="2016"/>
                </a:lnTo>
                <a:lnTo>
                  <a:pt x="4963" y="2046"/>
                </a:lnTo>
                <a:lnTo>
                  <a:pt x="4941" y="2171"/>
                </a:lnTo>
                <a:lnTo>
                  <a:pt x="4956" y="2313"/>
                </a:lnTo>
                <a:lnTo>
                  <a:pt x="5012" y="2372"/>
                </a:lnTo>
                <a:lnTo>
                  <a:pt x="5066" y="2343"/>
                </a:lnTo>
                <a:lnTo>
                  <a:pt x="5086" y="2219"/>
                </a:lnTo>
                <a:close/>
                <a:moveTo>
                  <a:pt x="5428" y="2538"/>
                </a:moveTo>
                <a:lnTo>
                  <a:pt x="5352" y="2519"/>
                </a:lnTo>
                <a:lnTo>
                  <a:pt x="5363" y="2126"/>
                </a:lnTo>
                <a:lnTo>
                  <a:pt x="5267" y="2146"/>
                </a:lnTo>
                <a:lnTo>
                  <a:pt x="5248" y="2078"/>
                </a:lnTo>
                <a:lnTo>
                  <a:pt x="5383" y="2040"/>
                </a:lnTo>
                <a:lnTo>
                  <a:pt x="5439" y="2053"/>
                </a:lnTo>
                <a:lnTo>
                  <a:pt x="5428" y="2538"/>
                </a:lnTo>
                <a:close/>
                <a:moveTo>
                  <a:pt x="5760" y="2620"/>
                </a:moveTo>
                <a:lnTo>
                  <a:pt x="5689" y="2602"/>
                </a:lnTo>
                <a:lnTo>
                  <a:pt x="5700" y="2210"/>
                </a:lnTo>
                <a:lnTo>
                  <a:pt x="5600" y="2229"/>
                </a:lnTo>
                <a:lnTo>
                  <a:pt x="5580" y="2161"/>
                </a:lnTo>
                <a:lnTo>
                  <a:pt x="5718" y="2124"/>
                </a:lnTo>
                <a:lnTo>
                  <a:pt x="5774" y="2137"/>
                </a:lnTo>
                <a:lnTo>
                  <a:pt x="5760" y="2620"/>
                </a:lnTo>
                <a:close/>
                <a:moveTo>
                  <a:pt x="6166" y="2482"/>
                </a:moveTo>
                <a:lnTo>
                  <a:pt x="6152" y="2582"/>
                </a:lnTo>
                <a:lnTo>
                  <a:pt x="6120" y="2652"/>
                </a:lnTo>
                <a:lnTo>
                  <a:pt x="6073" y="2687"/>
                </a:lnTo>
                <a:lnTo>
                  <a:pt x="6013" y="2687"/>
                </a:lnTo>
                <a:lnTo>
                  <a:pt x="5953" y="2657"/>
                </a:lnTo>
                <a:lnTo>
                  <a:pt x="5908" y="2600"/>
                </a:lnTo>
                <a:lnTo>
                  <a:pt x="5879" y="2516"/>
                </a:lnTo>
                <a:lnTo>
                  <a:pt x="5872" y="2409"/>
                </a:lnTo>
                <a:lnTo>
                  <a:pt x="5884" y="2306"/>
                </a:lnTo>
                <a:lnTo>
                  <a:pt x="5916" y="2236"/>
                </a:lnTo>
                <a:lnTo>
                  <a:pt x="5966" y="2200"/>
                </a:lnTo>
                <a:lnTo>
                  <a:pt x="6027" y="2200"/>
                </a:lnTo>
                <a:lnTo>
                  <a:pt x="6087" y="2231"/>
                </a:lnTo>
                <a:lnTo>
                  <a:pt x="6131" y="2290"/>
                </a:lnTo>
                <a:lnTo>
                  <a:pt x="6159" y="2375"/>
                </a:lnTo>
                <a:lnTo>
                  <a:pt x="6166" y="2482"/>
                </a:lnTo>
                <a:close/>
                <a:moveTo>
                  <a:pt x="6091" y="2469"/>
                </a:moveTo>
                <a:lnTo>
                  <a:pt x="6076" y="2328"/>
                </a:lnTo>
                <a:lnTo>
                  <a:pt x="6022" y="2268"/>
                </a:lnTo>
                <a:lnTo>
                  <a:pt x="5969" y="2298"/>
                </a:lnTo>
                <a:lnTo>
                  <a:pt x="5949" y="2423"/>
                </a:lnTo>
                <a:lnTo>
                  <a:pt x="5964" y="2562"/>
                </a:lnTo>
                <a:lnTo>
                  <a:pt x="6017" y="2620"/>
                </a:lnTo>
                <a:lnTo>
                  <a:pt x="6071" y="2591"/>
                </a:lnTo>
                <a:lnTo>
                  <a:pt x="6091" y="2469"/>
                </a:lnTo>
                <a:close/>
                <a:moveTo>
                  <a:pt x="6418" y="2781"/>
                </a:moveTo>
                <a:lnTo>
                  <a:pt x="6348" y="2765"/>
                </a:lnTo>
                <a:lnTo>
                  <a:pt x="6357" y="2375"/>
                </a:lnTo>
                <a:lnTo>
                  <a:pt x="6261" y="2395"/>
                </a:lnTo>
                <a:lnTo>
                  <a:pt x="6244" y="2328"/>
                </a:lnTo>
                <a:lnTo>
                  <a:pt x="6374" y="2289"/>
                </a:lnTo>
                <a:lnTo>
                  <a:pt x="6428" y="2303"/>
                </a:lnTo>
                <a:lnTo>
                  <a:pt x="6418" y="2781"/>
                </a:lnTo>
                <a:close/>
                <a:moveTo>
                  <a:pt x="6815" y="2642"/>
                </a:moveTo>
                <a:lnTo>
                  <a:pt x="6801" y="2744"/>
                </a:lnTo>
                <a:lnTo>
                  <a:pt x="6769" y="2813"/>
                </a:lnTo>
                <a:lnTo>
                  <a:pt x="6724" y="2848"/>
                </a:lnTo>
                <a:lnTo>
                  <a:pt x="6665" y="2849"/>
                </a:lnTo>
                <a:lnTo>
                  <a:pt x="6605" y="2819"/>
                </a:lnTo>
                <a:lnTo>
                  <a:pt x="6561" y="2761"/>
                </a:lnTo>
                <a:lnTo>
                  <a:pt x="6533" y="2676"/>
                </a:lnTo>
                <a:lnTo>
                  <a:pt x="6526" y="2571"/>
                </a:lnTo>
                <a:lnTo>
                  <a:pt x="6538" y="2471"/>
                </a:lnTo>
                <a:lnTo>
                  <a:pt x="6571" y="2402"/>
                </a:lnTo>
                <a:lnTo>
                  <a:pt x="6619" y="2365"/>
                </a:lnTo>
                <a:lnTo>
                  <a:pt x="6679" y="2364"/>
                </a:lnTo>
                <a:lnTo>
                  <a:pt x="6736" y="2395"/>
                </a:lnTo>
                <a:lnTo>
                  <a:pt x="6780" y="2454"/>
                </a:lnTo>
                <a:lnTo>
                  <a:pt x="6808" y="2537"/>
                </a:lnTo>
                <a:lnTo>
                  <a:pt x="6815" y="2642"/>
                </a:lnTo>
                <a:close/>
                <a:moveTo>
                  <a:pt x="6741" y="2631"/>
                </a:moveTo>
                <a:lnTo>
                  <a:pt x="6726" y="2492"/>
                </a:lnTo>
                <a:lnTo>
                  <a:pt x="6674" y="2433"/>
                </a:lnTo>
                <a:lnTo>
                  <a:pt x="6621" y="2462"/>
                </a:lnTo>
                <a:lnTo>
                  <a:pt x="6601" y="2585"/>
                </a:lnTo>
                <a:lnTo>
                  <a:pt x="6616" y="2722"/>
                </a:lnTo>
                <a:lnTo>
                  <a:pt x="6669" y="2780"/>
                </a:lnTo>
                <a:lnTo>
                  <a:pt x="6721" y="2751"/>
                </a:lnTo>
                <a:lnTo>
                  <a:pt x="6741" y="2631"/>
                </a:lnTo>
                <a:close/>
                <a:moveTo>
                  <a:pt x="7062" y="2939"/>
                </a:moveTo>
                <a:lnTo>
                  <a:pt x="6992" y="2922"/>
                </a:lnTo>
                <a:lnTo>
                  <a:pt x="7002" y="2537"/>
                </a:lnTo>
                <a:lnTo>
                  <a:pt x="6909" y="2556"/>
                </a:lnTo>
                <a:lnTo>
                  <a:pt x="6889" y="2491"/>
                </a:lnTo>
                <a:lnTo>
                  <a:pt x="7017" y="2452"/>
                </a:lnTo>
                <a:lnTo>
                  <a:pt x="7072" y="2464"/>
                </a:lnTo>
                <a:lnTo>
                  <a:pt x="7062" y="2939"/>
                </a:lnTo>
                <a:close/>
                <a:moveTo>
                  <a:pt x="7451" y="2800"/>
                </a:moveTo>
                <a:lnTo>
                  <a:pt x="7438" y="2900"/>
                </a:lnTo>
                <a:lnTo>
                  <a:pt x="7407" y="2969"/>
                </a:lnTo>
                <a:lnTo>
                  <a:pt x="7362" y="3003"/>
                </a:lnTo>
                <a:lnTo>
                  <a:pt x="7300" y="3004"/>
                </a:lnTo>
                <a:lnTo>
                  <a:pt x="7244" y="2974"/>
                </a:lnTo>
                <a:lnTo>
                  <a:pt x="7201" y="2918"/>
                </a:lnTo>
                <a:lnTo>
                  <a:pt x="7175" y="2836"/>
                </a:lnTo>
                <a:lnTo>
                  <a:pt x="7166" y="2730"/>
                </a:lnTo>
                <a:lnTo>
                  <a:pt x="7179" y="2631"/>
                </a:lnTo>
                <a:lnTo>
                  <a:pt x="7210" y="2562"/>
                </a:lnTo>
                <a:lnTo>
                  <a:pt x="7256" y="2527"/>
                </a:lnTo>
                <a:lnTo>
                  <a:pt x="7316" y="2524"/>
                </a:lnTo>
                <a:lnTo>
                  <a:pt x="7374" y="2557"/>
                </a:lnTo>
                <a:lnTo>
                  <a:pt x="7415" y="2615"/>
                </a:lnTo>
                <a:lnTo>
                  <a:pt x="7443" y="2697"/>
                </a:lnTo>
                <a:lnTo>
                  <a:pt x="7451" y="2800"/>
                </a:lnTo>
                <a:close/>
                <a:moveTo>
                  <a:pt x="7378" y="2789"/>
                </a:moveTo>
                <a:lnTo>
                  <a:pt x="7363" y="2651"/>
                </a:lnTo>
                <a:lnTo>
                  <a:pt x="7310" y="2592"/>
                </a:lnTo>
                <a:lnTo>
                  <a:pt x="7260" y="2622"/>
                </a:lnTo>
                <a:lnTo>
                  <a:pt x="7240" y="2744"/>
                </a:lnTo>
                <a:lnTo>
                  <a:pt x="7255" y="2880"/>
                </a:lnTo>
                <a:lnTo>
                  <a:pt x="7304" y="2935"/>
                </a:lnTo>
                <a:lnTo>
                  <a:pt x="7359" y="2908"/>
                </a:lnTo>
                <a:lnTo>
                  <a:pt x="7378" y="2789"/>
                </a:lnTo>
                <a:close/>
                <a:moveTo>
                  <a:pt x="7691" y="3092"/>
                </a:moveTo>
                <a:lnTo>
                  <a:pt x="7623" y="3076"/>
                </a:lnTo>
                <a:lnTo>
                  <a:pt x="7631" y="2695"/>
                </a:lnTo>
                <a:lnTo>
                  <a:pt x="7541" y="2715"/>
                </a:lnTo>
                <a:lnTo>
                  <a:pt x="7522" y="2651"/>
                </a:lnTo>
                <a:lnTo>
                  <a:pt x="7649" y="2611"/>
                </a:lnTo>
                <a:lnTo>
                  <a:pt x="7701" y="2623"/>
                </a:lnTo>
                <a:lnTo>
                  <a:pt x="7691" y="3092"/>
                </a:lnTo>
                <a:close/>
                <a:moveTo>
                  <a:pt x="8003" y="3168"/>
                </a:moveTo>
                <a:lnTo>
                  <a:pt x="7934" y="3152"/>
                </a:lnTo>
                <a:lnTo>
                  <a:pt x="7942" y="2773"/>
                </a:lnTo>
                <a:lnTo>
                  <a:pt x="7853" y="2793"/>
                </a:lnTo>
                <a:lnTo>
                  <a:pt x="7834" y="2729"/>
                </a:lnTo>
                <a:lnTo>
                  <a:pt x="7959" y="2689"/>
                </a:lnTo>
                <a:lnTo>
                  <a:pt x="8012" y="2702"/>
                </a:lnTo>
                <a:lnTo>
                  <a:pt x="8003" y="3168"/>
                </a:lnTo>
                <a:close/>
                <a:moveTo>
                  <a:pt x="8375" y="3031"/>
                </a:moveTo>
                <a:lnTo>
                  <a:pt x="8365" y="3130"/>
                </a:lnTo>
                <a:lnTo>
                  <a:pt x="8336" y="3197"/>
                </a:lnTo>
                <a:lnTo>
                  <a:pt x="8291" y="3231"/>
                </a:lnTo>
                <a:lnTo>
                  <a:pt x="8234" y="3231"/>
                </a:lnTo>
                <a:lnTo>
                  <a:pt x="8177" y="3204"/>
                </a:lnTo>
                <a:lnTo>
                  <a:pt x="8136" y="3147"/>
                </a:lnTo>
                <a:lnTo>
                  <a:pt x="8111" y="3067"/>
                </a:lnTo>
                <a:lnTo>
                  <a:pt x="8103" y="2963"/>
                </a:lnTo>
                <a:lnTo>
                  <a:pt x="8116" y="2865"/>
                </a:lnTo>
                <a:lnTo>
                  <a:pt x="8146" y="2798"/>
                </a:lnTo>
                <a:lnTo>
                  <a:pt x="8190" y="2761"/>
                </a:lnTo>
                <a:lnTo>
                  <a:pt x="8247" y="2760"/>
                </a:lnTo>
                <a:lnTo>
                  <a:pt x="8304" y="2790"/>
                </a:lnTo>
                <a:lnTo>
                  <a:pt x="8346" y="2848"/>
                </a:lnTo>
                <a:lnTo>
                  <a:pt x="8370" y="2928"/>
                </a:lnTo>
                <a:lnTo>
                  <a:pt x="8375" y="3031"/>
                </a:lnTo>
                <a:close/>
                <a:moveTo>
                  <a:pt x="8305" y="3019"/>
                </a:moveTo>
                <a:lnTo>
                  <a:pt x="8291" y="2884"/>
                </a:lnTo>
                <a:lnTo>
                  <a:pt x="8241" y="2826"/>
                </a:lnTo>
                <a:lnTo>
                  <a:pt x="8192" y="2856"/>
                </a:lnTo>
                <a:lnTo>
                  <a:pt x="8174" y="2976"/>
                </a:lnTo>
                <a:lnTo>
                  <a:pt x="8189" y="3110"/>
                </a:lnTo>
                <a:lnTo>
                  <a:pt x="8240" y="3165"/>
                </a:lnTo>
                <a:lnTo>
                  <a:pt x="8288" y="3136"/>
                </a:lnTo>
                <a:lnTo>
                  <a:pt x="8305" y="3019"/>
                </a:lnTo>
                <a:close/>
                <a:moveTo>
                  <a:pt x="8681" y="3107"/>
                </a:moveTo>
                <a:lnTo>
                  <a:pt x="8670" y="3205"/>
                </a:lnTo>
                <a:lnTo>
                  <a:pt x="8642" y="3271"/>
                </a:lnTo>
                <a:lnTo>
                  <a:pt x="8596" y="3306"/>
                </a:lnTo>
                <a:lnTo>
                  <a:pt x="8538" y="3306"/>
                </a:lnTo>
                <a:lnTo>
                  <a:pt x="8483" y="3279"/>
                </a:lnTo>
                <a:lnTo>
                  <a:pt x="8442" y="3222"/>
                </a:lnTo>
                <a:lnTo>
                  <a:pt x="8417" y="3142"/>
                </a:lnTo>
                <a:lnTo>
                  <a:pt x="8409" y="3038"/>
                </a:lnTo>
                <a:lnTo>
                  <a:pt x="8420" y="2942"/>
                </a:lnTo>
                <a:lnTo>
                  <a:pt x="8449" y="2874"/>
                </a:lnTo>
                <a:lnTo>
                  <a:pt x="8494" y="2838"/>
                </a:lnTo>
                <a:lnTo>
                  <a:pt x="8552" y="2836"/>
                </a:lnTo>
                <a:lnTo>
                  <a:pt x="8607" y="2867"/>
                </a:lnTo>
                <a:lnTo>
                  <a:pt x="8650" y="2924"/>
                </a:lnTo>
                <a:lnTo>
                  <a:pt x="8675" y="3004"/>
                </a:lnTo>
                <a:lnTo>
                  <a:pt x="8681" y="3107"/>
                </a:lnTo>
                <a:close/>
                <a:moveTo>
                  <a:pt x="8611" y="3095"/>
                </a:moveTo>
                <a:lnTo>
                  <a:pt x="8597" y="2960"/>
                </a:lnTo>
                <a:lnTo>
                  <a:pt x="8544" y="2903"/>
                </a:lnTo>
                <a:lnTo>
                  <a:pt x="8497" y="2933"/>
                </a:lnTo>
                <a:lnTo>
                  <a:pt x="8479" y="3052"/>
                </a:lnTo>
                <a:lnTo>
                  <a:pt x="8493" y="3185"/>
                </a:lnTo>
                <a:lnTo>
                  <a:pt x="8543" y="3240"/>
                </a:lnTo>
                <a:lnTo>
                  <a:pt x="8592" y="3211"/>
                </a:lnTo>
                <a:lnTo>
                  <a:pt x="8611" y="3095"/>
                </a:lnTo>
                <a:close/>
                <a:moveTo>
                  <a:pt x="8913" y="3393"/>
                </a:moveTo>
                <a:lnTo>
                  <a:pt x="8849" y="3376"/>
                </a:lnTo>
                <a:lnTo>
                  <a:pt x="8855" y="3003"/>
                </a:lnTo>
                <a:lnTo>
                  <a:pt x="8769" y="3023"/>
                </a:lnTo>
                <a:lnTo>
                  <a:pt x="8750" y="2959"/>
                </a:lnTo>
                <a:lnTo>
                  <a:pt x="8873" y="2919"/>
                </a:lnTo>
                <a:lnTo>
                  <a:pt x="8920" y="2932"/>
                </a:lnTo>
                <a:lnTo>
                  <a:pt x="8913" y="3393"/>
                </a:lnTo>
                <a:close/>
                <a:moveTo>
                  <a:pt x="9277" y="3255"/>
                </a:moveTo>
                <a:lnTo>
                  <a:pt x="9267" y="3353"/>
                </a:lnTo>
                <a:lnTo>
                  <a:pt x="9239" y="3419"/>
                </a:lnTo>
                <a:lnTo>
                  <a:pt x="9195" y="3453"/>
                </a:lnTo>
                <a:lnTo>
                  <a:pt x="9141" y="3454"/>
                </a:lnTo>
                <a:lnTo>
                  <a:pt x="9083" y="3425"/>
                </a:lnTo>
                <a:lnTo>
                  <a:pt x="9042" y="3371"/>
                </a:lnTo>
                <a:lnTo>
                  <a:pt x="9018" y="3291"/>
                </a:lnTo>
                <a:lnTo>
                  <a:pt x="9011" y="3188"/>
                </a:lnTo>
                <a:lnTo>
                  <a:pt x="9022" y="3092"/>
                </a:lnTo>
                <a:lnTo>
                  <a:pt x="9052" y="3024"/>
                </a:lnTo>
                <a:lnTo>
                  <a:pt x="9096" y="2991"/>
                </a:lnTo>
                <a:lnTo>
                  <a:pt x="9150" y="2989"/>
                </a:lnTo>
                <a:lnTo>
                  <a:pt x="9206" y="3018"/>
                </a:lnTo>
                <a:lnTo>
                  <a:pt x="9247" y="3074"/>
                </a:lnTo>
                <a:lnTo>
                  <a:pt x="9271" y="3153"/>
                </a:lnTo>
                <a:lnTo>
                  <a:pt x="9277" y="3255"/>
                </a:lnTo>
                <a:close/>
                <a:moveTo>
                  <a:pt x="9210" y="3245"/>
                </a:moveTo>
                <a:lnTo>
                  <a:pt x="9195" y="3110"/>
                </a:lnTo>
                <a:lnTo>
                  <a:pt x="9147" y="3053"/>
                </a:lnTo>
                <a:lnTo>
                  <a:pt x="9098" y="3083"/>
                </a:lnTo>
                <a:lnTo>
                  <a:pt x="9079" y="3201"/>
                </a:lnTo>
                <a:lnTo>
                  <a:pt x="9093" y="3334"/>
                </a:lnTo>
                <a:lnTo>
                  <a:pt x="9143" y="3388"/>
                </a:lnTo>
                <a:lnTo>
                  <a:pt x="9191" y="3360"/>
                </a:lnTo>
                <a:lnTo>
                  <a:pt x="9210" y="3245"/>
                </a:lnTo>
                <a:close/>
                <a:moveTo>
                  <a:pt x="9508" y="3538"/>
                </a:moveTo>
                <a:lnTo>
                  <a:pt x="9442" y="3522"/>
                </a:lnTo>
                <a:lnTo>
                  <a:pt x="9449" y="3152"/>
                </a:lnTo>
                <a:lnTo>
                  <a:pt x="9365" y="3172"/>
                </a:lnTo>
                <a:lnTo>
                  <a:pt x="9346" y="3108"/>
                </a:lnTo>
                <a:lnTo>
                  <a:pt x="9467" y="3071"/>
                </a:lnTo>
                <a:lnTo>
                  <a:pt x="9515" y="3083"/>
                </a:lnTo>
                <a:lnTo>
                  <a:pt x="9508" y="3538"/>
                </a:lnTo>
                <a:close/>
                <a:moveTo>
                  <a:pt x="9863" y="3400"/>
                </a:moveTo>
                <a:lnTo>
                  <a:pt x="9851" y="3497"/>
                </a:lnTo>
                <a:lnTo>
                  <a:pt x="9824" y="3563"/>
                </a:lnTo>
                <a:lnTo>
                  <a:pt x="9782" y="3597"/>
                </a:lnTo>
                <a:lnTo>
                  <a:pt x="9727" y="3597"/>
                </a:lnTo>
                <a:lnTo>
                  <a:pt x="9673" y="3569"/>
                </a:lnTo>
                <a:lnTo>
                  <a:pt x="9636" y="3517"/>
                </a:lnTo>
                <a:lnTo>
                  <a:pt x="9609" y="3435"/>
                </a:lnTo>
                <a:lnTo>
                  <a:pt x="9599" y="3335"/>
                </a:lnTo>
                <a:lnTo>
                  <a:pt x="9611" y="3240"/>
                </a:lnTo>
                <a:lnTo>
                  <a:pt x="9641" y="3172"/>
                </a:lnTo>
                <a:lnTo>
                  <a:pt x="9682" y="3138"/>
                </a:lnTo>
                <a:lnTo>
                  <a:pt x="9737" y="3137"/>
                </a:lnTo>
                <a:lnTo>
                  <a:pt x="9791" y="3166"/>
                </a:lnTo>
                <a:lnTo>
                  <a:pt x="9831" y="3221"/>
                </a:lnTo>
                <a:lnTo>
                  <a:pt x="9855" y="3300"/>
                </a:lnTo>
                <a:lnTo>
                  <a:pt x="9863" y="3400"/>
                </a:lnTo>
                <a:close/>
                <a:moveTo>
                  <a:pt x="9795" y="3390"/>
                </a:moveTo>
                <a:lnTo>
                  <a:pt x="9781" y="3256"/>
                </a:lnTo>
                <a:lnTo>
                  <a:pt x="9733" y="3201"/>
                </a:lnTo>
                <a:lnTo>
                  <a:pt x="9687" y="3231"/>
                </a:lnTo>
                <a:lnTo>
                  <a:pt x="9670" y="3348"/>
                </a:lnTo>
                <a:lnTo>
                  <a:pt x="9683" y="3478"/>
                </a:lnTo>
                <a:lnTo>
                  <a:pt x="9731" y="3532"/>
                </a:lnTo>
                <a:lnTo>
                  <a:pt x="9777" y="3504"/>
                </a:lnTo>
                <a:lnTo>
                  <a:pt x="9795" y="3390"/>
                </a:lnTo>
                <a:close/>
                <a:moveTo>
                  <a:pt x="10088" y="3680"/>
                </a:moveTo>
                <a:lnTo>
                  <a:pt x="10025" y="3665"/>
                </a:lnTo>
                <a:lnTo>
                  <a:pt x="10033" y="3297"/>
                </a:lnTo>
                <a:lnTo>
                  <a:pt x="9947" y="3318"/>
                </a:lnTo>
                <a:lnTo>
                  <a:pt x="9930" y="3255"/>
                </a:lnTo>
                <a:lnTo>
                  <a:pt x="10048" y="3217"/>
                </a:lnTo>
                <a:lnTo>
                  <a:pt x="10094" y="3229"/>
                </a:lnTo>
                <a:lnTo>
                  <a:pt x="10088" y="3680"/>
                </a:lnTo>
                <a:close/>
                <a:moveTo>
                  <a:pt x="10374" y="3749"/>
                </a:moveTo>
                <a:lnTo>
                  <a:pt x="10311" y="3733"/>
                </a:lnTo>
                <a:lnTo>
                  <a:pt x="10317" y="3369"/>
                </a:lnTo>
                <a:lnTo>
                  <a:pt x="10233" y="3389"/>
                </a:lnTo>
                <a:lnTo>
                  <a:pt x="10216" y="3326"/>
                </a:lnTo>
                <a:lnTo>
                  <a:pt x="10334" y="3289"/>
                </a:lnTo>
                <a:lnTo>
                  <a:pt x="10380" y="3301"/>
                </a:lnTo>
                <a:lnTo>
                  <a:pt x="10374" y="3749"/>
                </a:lnTo>
                <a:close/>
                <a:moveTo>
                  <a:pt x="10720" y="3613"/>
                </a:moveTo>
                <a:lnTo>
                  <a:pt x="10710" y="3708"/>
                </a:lnTo>
                <a:lnTo>
                  <a:pt x="10683" y="3772"/>
                </a:lnTo>
                <a:lnTo>
                  <a:pt x="10643" y="3806"/>
                </a:lnTo>
                <a:lnTo>
                  <a:pt x="10589" y="3807"/>
                </a:lnTo>
                <a:lnTo>
                  <a:pt x="10538" y="3780"/>
                </a:lnTo>
                <a:lnTo>
                  <a:pt x="10499" y="3727"/>
                </a:lnTo>
                <a:lnTo>
                  <a:pt x="10474" y="3650"/>
                </a:lnTo>
                <a:lnTo>
                  <a:pt x="10467" y="3551"/>
                </a:lnTo>
                <a:lnTo>
                  <a:pt x="10477" y="3457"/>
                </a:lnTo>
                <a:lnTo>
                  <a:pt x="10503" y="3391"/>
                </a:lnTo>
                <a:lnTo>
                  <a:pt x="10545" y="3356"/>
                </a:lnTo>
                <a:lnTo>
                  <a:pt x="10597" y="3354"/>
                </a:lnTo>
                <a:lnTo>
                  <a:pt x="10651" y="3383"/>
                </a:lnTo>
                <a:lnTo>
                  <a:pt x="10690" y="3438"/>
                </a:lnTo>
                <a:lnTo>
                  <a:pt x="10713" y="3515"/>
                </a:lnTo>
                <a:lnTo>
                  <a:pt x="10720" y="3613"/>
                </a:lnTo>
                <a:close/>
                <a:moveTo>
                  <a:pt x="10656" y="3603"/>
                </a:moveTo>
                <a:lnTo>
                  <a:pt x="10641" y="3473"/>
                </a:lnTo>
                <a:lnTo>
                  <a:pt x="10594" y="3419"/>
                </a:lnTo>
                <a:lnTo>
                  <a:pt x="10549" y="3447"/>
                </a:lnTo>
                <a:lnTo>
                  <a:pt x="10533" y="3562"/>
                </a:lnTo>
                <a:lnTo>
                  <a:pt x="10545" y="3691"/>
                </a:lnTo>
                <a:lnTo>
                  <a:pt x="10592" y="3743"/>
                </a:lnTo>
                <a:lnTo>
                  <a:pt x="10638" y="3716"/>
                </a:lnTo>
                <a:lnTo>
                  <a:pt x="10656" y="3603"/>
                </a:lnTo>
                <a:close/>
                <a:moveTo>
                  <a:pt x="10938" y="3886"/>
                </a:moveTo>
                <a:lnTo>
                  <a:pt x="10877" y="3871"/>
                </a:lnTo>
                <a:lnTo>
                  <a:pt x="10881" y="3510"/>
                </a:lnTo>
                <a:lnTo>
                  <a:pt x="10801" y="3531"/>
                </a:lnTo>
                <a:lnTo>
                  <a:pt x="10785" y="3470"/>
                </a:lnTo>
                <a:lnTo>
                  <a:pt x="10896" y="3430"/>
                </a:lnTo>
                <a:lnTo>
                  <a:pt x="10943" y="3443"/>
                </a:lnTo>
                <a:lnTo>
                  <a:pt x="10938" y="3886"/>
                </a:lnTo>
                <a:close/>
                <a:moveTo>
                  <a:pt x="11276" y="3751"/>
                </a:moveTo>
                <a:lnTo>
                  <a:pt x="11266" y="3845"/>
                </a:lnTo>
                <a:lnTo>
                  <a:pt x="11240" y="3910"/>
                </a:lnTo>
                <a:lnTo>
                  <a:pt x="11200" y="3943"/>
                </a:lnTo>
                <a:lnTo>
                  <a:pt x="11147" y="3944"/>
                </a:lnTo>
                <a:lnTo>
                  <a:pt x="11097" y="3918"/>
                </a:lnTo>
                <a:lnTo>
                  <a:pt x="11059" y="3865"/>
                </a:lnTo>
                <a:lnTo>
                  <a:pt x="11035" y="3789"/>
                </a:lnTo>
                <a:lnTo>
                  <a:pt x="11029" y="3690"/>
                </a:lnTo>
                <a:lnTo>
                  <a:pt x="11038" y="3597"/>
                </a:lnTo>
                <a:lnTo>
                  <a:pt x="11064" y="3532"/>
                </a:lnTo>
                <a:lnTo>
                  <a:pt x="11104" y="3498"/>
                </a:lnTo>
                <a:lnTo>
                  <a:pt x="11157" y="3495"/>
                </a:lnTo>
                <a:lnTo>
                  <a:pt x="11208" y="3524"/>
                </a:lnTo>
                <a:lnTo>
                  <a:pt x="11245" y="3578"/>
                </a:lnTo>
                <a:lnTo>
                  <a:pt x="11268" y="3655"/>
                </a:lnTo>
                <a:lnTo>
                  <a:pt x="11276" y="3751"/>
                </a:lnTo>
                <a:close/>
                <a:moveTo>
                  <a:pt x="11213" y="3741"/>
                </a:moveTo>
                <a:lnTo>
                  <a:pt x="11198" y="3612"/>
                </a:lnTo>
                <a:lnTo>
                  <a:pt x="11152" y="3558"/>
                </a:lnTo>
                <a:lnTo>
                  <a:pt x="11108" y="3587"/>
                </a:lnTo>
                <a:lnTo>
                  <a:pt x="11093" y="3701"/>
                </a:lnTo>
                <a:lnTo>
                  <a:pt x="11106" y="3827"/>
                </a:lnTo>
                <a:lnTo>
                  <a:pt x="11151" y="3880"/>
                </a:lnTo>
                <a:lnTo>
                  <a:pt x="11197" y="3854"/>
                </a:lnTo>
                <a:lnTo>
                  <a:pt x="11213" y="3741"/>
                </a:lnTo>
                <a:close/>
                <a:moveTo>
                  <a:pt x="11490" y="4023"/>
                </a:moveTo>
                <a:lnTo>
                  <a:pt x="11429" y="4008"/>
                </a:lnTo>
                <a:lnTo>
                  <a:pt x="11435" y="3650"/>
                </a:lnTo>
                <a:lnTo>
                  <a:pt x="11357" y="3671"/>
                </a:lnTo>
                <a:lnTo>
                  <a:pt x="11340" y="3611"/>
                </a:lnTo>
                <a:lnTo>
                  <a:pt x="11448" y="3571"/>
                </a:lnTo>
                <a:lnTo>
                  <a:pt x="11495" y="3582"/>
                </a:lnTo>
                <a:lnTo>
                  <a:pt x="11490" y="4023"/>
                </a:lnTo>
                <a:close/>
                <a:moveTo>
                  <a:pt x="11762" y="4089"/>
                </a:moveTo>
                <a:lnTo>
                  <a:pt x="11703" y="4075"/>
                </a:lnTo>
                <a:lnTo>
                  <a:pt x="11707" y="3717"/>
                </a:lnTo>
                <a:lnTo>
                  <a:pt x="11629" y="3740"/>
                </a:lnTo>
                <a:lnTo>
                  <a:pt x="11612" y="3678"/>
                </a:lnTo>
                <a:lnTo>
                  <a:pt x="11722" y="3640"/>
                </a:lnTo>
                <a:lnTo>
                  <a:pt x="11767" y="3651"/>
                </a:lnTo>
                <a:lnTo>
                  <a:pt x="11762" y="4089"/>
                </a:lnTo>
                <a:close/>
                <a:moveTo>
                  <a:pt x="12030" y="4154"/>
                </a:moveTo>
                <a:lnTo>
                  <a:pt x="11974" y="4141"/>
                </a:lnTo>
                <a:lnTo>
                  <a:pt x="11978" y="3787"/>
                </a:lnTo>
                <a:lnTo>
                  <a:pt x="11901" y="3807"/>
                </a:lnTo>
                <a:lnTo>
                  <a:pt x="11884" y="3747"/>
                </a:lnTo>
                <a:lnTo>
                  <a:pt x="11993" y="3707"/>
                </a:lnTo>
                <a:lnTo>
                  <a:pt x="12037" y="3718"/>
                </a:lnTo>
                <a:lnTo>
                  <a:pt x="12030" y="4154"/>
                </a:lnTo>
                <a:close/>
                <a:moveTo>
                  <a:pt x="12298" y="4221"/>
                </a:moveTo>
                <a:lnTo>
                  <a:pt x="12241" y="4206"/>
                </a:lnTo>
                <a:lnTo>
                  <a:pt x="12243" y="3854"/>
                </a:lnTo>
                <a:lnTo>
                  <a:pt x="12167" y="3874"/>
                </a:lnTo>
                <a:lnTo>
                  <a:pt x="12151" y="3814"/>
                </a:lnTo>
                <a:lnTo>
                  <a:pt x="12258" y="3775"/>
                </a:lnTo>
                <a:lnTo>
                  <a:pt x="12303" y="3786"/>
                </a:lnTo>
                <a:lnTo>
                  <a:pt x="12298" y="4221"/>
                </a:lnTo>
                <a:close/>
                <a:moveTo>
                  <a:pt x="12620" y="4086"/>
                </a:moveTo>
                <a:lnTo>
                  <a:pt x="12612" y="4178"/>
                </a:lnTo>
                <a:lnTo>
                  <a:pt x="12587" y="4241"/>
                </a:lnTo>
                <a:lnTo>
                  <a:pt x="12549" y="4273"/>
                </a:lnTo>
                <a:lnTo>
                  <a:pt x="12499" y="4275"/>
                </a:lnTo>
                <a:lnTo>
                  <a:pt x="12450" y="4250"/>
                </a:lnTo>
                <a:lnTo>
                  <a:pt x="12414" y="4200"/>
                </a:lnTo>
                <a:lnTo>
                  <a:pt x="12391" y="4124"/>
                </a:lnTo>
                <a:lnTo>
                  <a:pt x="12384" y="4028"/>
                </a:lnTo>
                <a:lnTo>
                  <a:pt x="12392" y="3936"/>
                </a:lnTo>
                <a:lnTo>
                  <a:pt x="12419" y="3873"/>
                </a:lnTo>
                <a:lnTo>
                  <a:pt x="12458" y="3839"/>
                </a:lnTo>
                <a:lnTo>
                  <a:pt x="12506" y="3836"/>
                </a:lnTo>
                <a:lnTo>
                  <a:pt x="12555" y="3863"/>
                </a:lnTo>
                <a:lnTo>
                  <a:pt x="12592" y="3915"/>
                </a:lnTo>
                <a:lnTo>
                  <a:pt x="12614" y="3990"/>
                </a:lnTo>
                <a:lnTo>
                  <a:pt x="12620" y="4086"/>
                </a:lnTo>
                <a:close/>
                <a:moveTo>
                  <a:pt x="12558" y="4077"/>
                </a:moveTo>
                <a:lnTo>
                  <a:pt x="12545" y="3950"/>
                </a:lnTo>
                <a:lnTo>
                  <a:pt x="12503" y="3898"/>
                </a:lnTo>
                <a:lnTo>
                  <a:pt x="12460" y="3926"/>
                </a:lnTo>
                <a:lnTo>
                  <a:pt x="12445" y="4038"/>
                </a:lnTo>
                <a:lnTo>
                  <a:pt x="12459" y="4163"/>
                </a:lnTo>
                <a:lnTo>
                  <a:pt x="12501" y="4213"/>
                </a:lnTo>
                <a:lnTo>
                  <a:pt x="12544" y="4186"/>
                </a:lnTo>
                <a:lnTo>
                  <a:pt x="12558" y="4077"/>
                </a:lnTo>
                <a:close/>
                <a:moveTo>
                  <a:pt x="12826" y="4349"/>
                </a:moveTo>
                <a:lnTo>
                  <a:pt x="12767" y="4335"/>
                </a:lnTo>
                <a:lnTo>
                  <a:pt x="12772" y="3987"/>
                </a:lnTo>
                <a:lnTo>
                  <a:pt x="12696" y="4007"/>
                </a:lnTo>
                <a:lnTo>
                  <a:pt x="12681" y="3946"/>
                </a:lnTo>
                <a:lnTo>
                  <a:pt x="12787" y="3908"/>
                </a:lnTo>
                <a:lnTo>
                  <a:pt x="12830" y="3920"/>
                </a:lnTo>
                <a:lnTo>
                  <a:pt x="12826" y="4349"/>
                </a:lnTo>
                <a:close/>
                <a:moveTo>
                  <a:pt x="13142" y="4215"/>
                </a:moveTo>
                <a:lnTo>
                  <a:pt x="13133" y="4307"/>
                </a:lnTo>
                <a:lnTo>
                  <a:pt x="13108" y="4369"/>
                </a:lnTo>
                <a:lnTo>
                  <a:pt x="13071" y="4401"/>
                </a:lnTo>
                <a:lnTo>
                  <a:pt x="13024" y="4404"/>
                </a:lnTo>
                <a:lnTo>
                  <a:pt x="12975" y="4377"/>
                </a:lnTo>
                <a:lnTo>
                  <a:pt x="12939" y="4327"/>
                </a:lnTo>
                <a:lnTo>
                  <a:pt x="12917" y="4253"/>
                </a:lnTo>
                <a:lnTo>
                  <a:pt x="12910" y="4158"/>
                </a:lnTo>
                <a:lnTo>
                  <a:pt x="12919" y="4067"/>
                </a:lnTo>
                <a:lnTo>
                  <a:pt x="12944" y="4004"/>
                </a:lnTo>
                <a:lnTo>
                  <a:pt x="12981" y="3970"/>
                </a:lnTo>
                <a:lnTo>
                  <a:pt x="13029" y="3969"/>
                </a:lnTo>
                <a:lnTo>
                  <a:pt x="13078" y="3995"/>
                </a:lnTo>
                <a:lnTo>
                  <a:pt x="13114" y="4047"/>
                </a:lnTo>
                <a:lnTo>
                  <a:pt x="13135" y="4122"/>
                </a:lnTo>
                <a:lnTo>
                  <a:pt x="13142" y="4215"/>
                </a:lnTo>
                <a:close/>
                <a:moveTo>
                  <a:pt x="13082" y="4206"/>
                </a:moveTo>
                <a:lnTo>
                  <a:pt x="13069" y="4081"/>
                </a:lnTo>
                <a:lnTo>
                  <a:pt x="13026" y="4029"/>
                </a:lnTo>
                <a:lnTo>
                  <a:pt x="12985" y="4058"/>
                </a:lnTo>
                <a:lnTo>
                  <a:pt x="12970" y="4168"/>
                </a:lnTo>
                <a:lnTo>
                  <a:pt x="12984" y="4291"/>
                </a:lnTo>
                <a:lnTo>
                  <a:pt x="13026" y="4341"/>
                </a:lnTo>
                <a:lnTo>
                  <a:pt x="13066" y="4315"/>
                </a:lnTo>
                <a:lnTo>
                  <a:pt x="13082" y="4206"/>
                </a:lnTo>
                <a:close/>
                <a:moveTo>
                  <a:pt x="13341" y="4475"/>
                </a:moveTo>
                <a:lnTo>
                  <a:pt x="13287" y="4461"/>
                </a:lnTo>
                <a:lnTo>
                  <a:pt x="13288" y="4116"/>
                </a:lnTo>
                <a:lnTo>
                  <a:pt x="13214" y="4136"/>
                </a:lnTo>
                <a:lnTo>
                  <a:pt x="13199" y="4077"/>
                </a:lnTo>
                <a:lnTo>
                  <a:pt x="13303" y="4039"/>
                </a:lnTo>
                <a:lnTo>
                  <a:pt x="13345" y="4050"/>
                </a:lnTo>
                <a:lnTo>
                  <a:pt x="13341" y="4475"/>
                </a:lnTo>
                <a:close/>
                <a:moveTo>
                  <a:pt x="13653" y="4342"/>
                </a:moveTo>
                <a:lnTo>
                  <a:pt x="13644" y="4433"/>
                </a:lnTo>
                <a:lnTo>
                  <a:pt x="13619" y="4494"/>
                </a:lnTo>
                <a:lnTo>
                  <a:pt x="13583" y="4527"/>
                </a:lnTo>
                <a:lnTo>
                  <a:pt x="13538" y="4528"/>
                </a:lnTo>
                <a:lnTo>
                  <a:pt x="13489" y="4504"/>
                </a:lnTo>
                <a:lnTo>
                  <a:pt x="13452" y="4454"/>
                </a:lnTo>
                <a:lnTo>
                  <a:pt x="13430" y="4380"/>
                </a:lnTo>
                <a:lnTo>
                  <a:pt x="13424" y="4285"/>
                </a:lnTo>
                <a:lnTo>
                  <a:pt x="13432" y="4197"/>
                </a:lnTo>
                <a:lnTo>
                  <a:pt x="13459" y="4134"/>
                </a:lnTo>
                <a:lnTo>
                  <a:pt x="13495" y="4101"/>
                </a:lnTo>
                <a:lnTo>
                  <a:pt x="13543" y="4098"/>
                </a:lnTo>
                <a:lnTo>
                  <a:pt x="13589" y="4124"/>
                </a:lnTo>
                <a:lnTo>
                  <a:pt x="13623" y="4176"/>
                </a:lnTo>
                <a:lnTo>
                  <a:pt x="13645" y="4250"/>
                </a:lnTo>
                <a:lnTo>
                  <a:pt x="13653" y="4342"/>
                </a:lnTo>
                <a:close/>
                <a:moveTo>
                  <a:pt x="13593" y="4334"/>
                </a:moveTo>
                <a:lnTo>
                  <a:pt x="13580" y="4208"/>
                </a:lnTo>
                <a:lnTo>
                  <a:pt x="13540" y="4158"/>
                </a:lnTo>
                <a:lnTo>
                  <a:pt x="13500" y="4186"/>
                </a:lnTo>
                <a:lnTo>
                  <a:pt x="13485" y="4296"/>
                </a:lnTo>
                <a:lnTo>
                  <a:pt x="13498" y="4418"/>
                </a:lnTo>
                <a:lnTo>
                  <a:pt x="13538" y="4468"/>
                </a:lnTo>
                <a:lnTo>
                  <a:pt x="13579" y="4440"/>
                </a:lnTo>
                <a:lnTo>
                  <a:pt x="13593" y="4334"/>
                </a:lnTo>
                <a:close/>
                <a:moveTo>
                  <a:pt x="13848" y="4600"/>
                </a:moveTo>
                <a:lnTo>
                  <a:pt x="13792" y="4587"/>
                </a:lnTo>
                <a:lnTo>
                  <a:pt x="13796" y="4243"/>
                </a:lnTo>
                <a:lnTo>
                  <a:pt x="13723" y="4263"/>
                </a:lnTo>
                <a:lnTo>
                  <a:pt x="13708" y="4205"/>
                </a:lnTo>
                <a:lnTo>
                  <a:pt x="13811" y="4167"/>
                </a:lnTo>
                <a:lnTo>
                  <a:pt x="13853" y="4178"/>
                </a:lnTo>
                <a:lnTo>
                  <a:pt x="13848" y="4600"/>
                </a:lnTo>
                <a:close/>
                <a:moveTo>
                  <a:pt x="14099" y="4662"/>
                </a:moveTo>
                <a:lnTo>
                  <a:pt x="14045" y="4648"/>
                </a:lnTo>
                <a:lnTo>
                  <a:pt x="14049" y="4306"/>
                </a:lnTo>
                <a:lnTo>
                  <a:pt x="13974" y="4326"/>
                </a:lnTo>
                <a:lnTo>
                  <a:pt x="13959" y="4270"/>
                </a:lnTo>
                <a:lnTo>
                  <a:pt x="14061" y="4231"/>
                </a:lnTo>
                <a:lnTo>
                  <a:pt x="14104" y="4241"/>
                </a:lnTo>
                <a:lnTo>
                  <a:pt x="14099" y="4662"/>
                </a:lnTo>
                <a:close/>
                <a:moveTo>
                  <a:pt x="14398" y="4529"/>
                </a:moveTo>
                <a:lnTo>
                  <a:pt x="14391" y="4618"/>
                </a:lnTo>
                <a:lnTo>
                  <a:pt x="14368" y="4679"/>
                </a:lnTo>
                <a:lnTo>
                  <a:pt x="14333" y="4711"/>
                </a:lnTo>
                <a:lnTo>
                  <a:pt x="14286" y="4713"/>
                </a:lnTo>
                <a:lnTo>
                  <a:pt x="14241" y="4688"/>
                </a:lnTo>
                <a:lnTo>
                  <a:pt x="14207" y="4639"/>
                </a:lnTo>
                <a:lnTo>
                  <a:pt x="14185" y="4567"/>
                </a:lnTo>
                <a:lnTo>
                  <a:pt x="14179" y="4474"/>
                </a:lnTo>
                <a:lnTo>
                  <a:pt x="14187" y="4385"/>
                </a:lnTo>
                <a:lnTo>
                  <a:pt x="14210" y="4324"/>
                </a:lnTo>
                <a:lnTo>
                  <a:pt x="14246" y="4291"/>
                </a:lnTo>
                <a:lnTo>
                  <a:pt x="14291" y="4287"/>
                </a:lnTo>
                <a:lnTo>
                  <a:pt x="14337" y="4314"/>
                </a:lnTo>
                <a:lnTo>
                  <a:pt x="14371" y="4364"/>
                </a:lnTo>
                <a:lnTo>
                  <a:pt x="14392" y="4436"/>
                </a:lnTo>
                <a:lnTo>
                  <a:pt x="14398" y="4529"/>
                </a:lnTo>
                <a:close/>
                <a:moveTo>
                  <a:pt x="14342" y="4520"/>
                </a:moveTo>
                <a:lnTo>
                  <a:pt x="14330" y="4397"/>
                </a:lnTo>
                <a:lnTo>
                  <a:pt x="14288" y="4347"/>
                </a:lnTo>
                <a:lnTo>
                  <a:pt x="14249" y="4376"/>
                </a:lnTo>
                <a:lnTo>
                  <a:pt x="14236" y="4484"/>
                </a:lnTo>
                <a:lnTo>
                  <a:pt x="14248" y="4604"/>
                </a:lnTo>
                <a:lnTo>
                  <a:pt x="14288" y="4652"/>
                </a:lnTo>
                <a:lnTo>
                  <a:pt x="14328" y="4625"/>
                </a:lnTo>
                <a:lnTo>
                  <a:pt x="14342" y="4520"/>
                </a:lnTo>
                <a:close/>
                <a:moveTo>
                  <a:pt x="14594" y="4782"/>
                </a:moveTo>
                <a:lnTo>
                  <a:pt x="14539" y="4768"/>
                </a:lnTo>
                <a:lnTo>
                  <a:pt x="14543" y="4430"/>
                </a:lnTo>
                <a:lnTo>
                  <a:pt x="14470" y="4450"/>
                </a:lnTo>
                <a:lnTo>
                  <a:pt x="14455" y="4394"/>
                </a:lnTo>
                <a:lnTo>
                  <a:pt x="14554" y="4355"/>
                </a:lnTo>
                <a:lnTo>
                  <a:pt x="14595" y="4365"/>
                </a:lnTo>
                <a:lnTo>
                  <a:pt x="14594" y="4782"/>
                </a:lnTo>
                <a:close/>
                <a:moveTo>
                  <a:pt x="14887" y="4649"/>
                </a:moveTo>
                <a:lnTo>
                  <a:pt x="14878" y="4738"/>
                </a:lnTo>
                <a:lnTo>
                  <a:pt x="14856" y="4798"/>
                </a:lnTo>
                <a:lnTo>
                  <a:pt x="14821" y="4830"/>
                </a:lnTo>
                <a:lnTo>
                  <a:pt x="14776" y="4832"/>
                </a:lnTo>
                <a:lnTo>
                  <a:pt x="14733" y="4808"/>
                </a:lnTo>
                <a:lnTo>
                  <a:pt x="14699" y="4761"/>
                </a:lnTo>
                <a:lnTo>
                  <a:pt x="14677" y="4688"/>
                </a:lnTo>
                <a:lnTo>
                  <a:pt x="14672" y="4597"/>
                </a:lnTo>
                <a:lnTo>
                  <a:pt x="14679" y="4508"/>
                </a:lnTo>
                <a:lnTo>
                  <a:pt x="14702" y="4448"/>
                </a:lnTo>
                <a:lnTo>
                  <a:pt x="14737" y="4414"/>
                </a:lnTo>
                <a:lnTo>
                  <a:pt x="14782" y="4411"/>
                </a:lnTo>
                <a:lnTo>
                  <a:pt x="14824" y="4436"/>
                </a:lnTo>
                <a:lnTo>
                  <a:pt x="14858" y="4486"/>
                </a:lnTo>
                <a:lnTo>
                  <a:pt x="14880" y="4558"/>
                </a:lnTo>
                <a:lnTo>
                  <a:pt x="14887" y="4649"/>
                </a:lnTo>
                <a:close/>
                <a:moveTo>
                  <a:pt x="14831" y="4642"/>
                </a:moveTo>
                <a:lnTo>
                  <a:pt x="14818" y="4520"/>
                </a:lnTo>
                <a:lnTo>
                  <a:pt x="14777" y="4470"/>
                </a:lnTo>
                <a:lnTo>
                  <a:pt x="14739" y="4498"/>
                </a:lnTo>
                <a:lnTo>
                  <a:pt x="14728" y="4605"/>
                </a:lnTo>
                <a:lnTo>
                  <a:pt x="14739" y="4724"/>
                </a:lnTo>
                <a:lnTo>
                  <a:pt x="14778" y="4772"/>
                </a:lnTo>
                <a:lnTo>
                  <a:pt x="14817" y="4746"/>
                </a:lnTo>
                <a:lnTo>
                  <a:pt x="14831" y="4642"/>
                </a:lnTo>
                <a:close/>
                <a:moveTo>
                  <a:pt x="15075" y="4900"/>
                </a:moveTo>
                <a:lnTo>
                  <a:pt x="15024" y="4887"/>
                </a:lnTo>
                <a:lnTo>
                  <a:pt x="15026" y="4553"/>
                </a:lnTo>
                <a:lnTo>
                  <a:pt x="14956" y="4573"/>
                </a:lnTo>
                <a:lnTo>
                  <a:pt x="14941" y="4515"/>
                </a:lnTo>
                <a:lnTo>
                  <a:pt x="15037" y="4476"/>
                </a:lnTo>
                <a:lnTo>
                  <a:pt x="15079" y="4488"/>
                </a:lnTo>
                <a:lnTo>
                  <a:pt x="15075" y="4900"/>
                </a:lnTo>
                <a:close/>
                <a:moveTo>
                  <a:pt x="15364" y="4768"/>
                </a:moveTo>
                <a:lnTo>
                  <a:pt x="15357" y="4856"/>
                </a:lnTo>
                <a:lnTo>
                  <a:pt x="15334" y="4916"/>
                </a:lnTo>
                <a:lnTo>
                  <a:pt x="15301" y="4947"/>
                </a:lnTo>
                <a:lnTo>
                  <a:pt x="15257" y="4950"/>
                </a:lnTo>
                <a:lnTo>
                  <a:pt x="15213" y="4926"/>
                </a:lnTo>
                <a:lnTo>
                  <a:pt x="15182" y="4879"/>
                </a:lnTo>
                <a:lnTo>
                  <a:pt x="15159" y="4807"/>
                </a:lnTo>
                <a:lnTo>
                  <a:pt x="15153" y="4716"/>
                </a:lnTo>
                <a:lnTo>
                  <a:pt x="15161" y="4629"/>
                </a:lnTo>
                <a:lnTo>
                  <a:pt x="15183" y="4568"/>
                </a:lnTo>
                <a:lnTo>
                  <a:pt x="15217" y="4535"/>
                </a:lnTo>
                <a:lnTo>
                  <a:pt x="15262" y="4532"/>
                </a:lnTo>
                <a:lnTo>
                  <a:pt x="15304" y="4558"/>
                </a:lnTo>
                <a:lnTo>
                  <a:pt x="15337" y="4607"/>
                </a:lnTo>
                <a:lnTo>
                  <a:pt x="15358" y="4678"/>
                </a:lnTo>
                <a:lnTo>
                  <a:pt x="15364" y="4768"/>
                </a:lnTo>
                <a:close/>
                <a:moveTo>
                  <a:pt x="15311" y="4761"/>
                </a:moveTo>
                <a:lnTo>
                  <a:pt x="15297" y="4641"/>
                </a:lnTo>
                <a:lnTo>
                  <a:pt x="15257" y="4590"/>
                </a:lnTo>
                <a:lnTo>
                  <a:pt x="15220" y="4619"/>
                </a:lnTo>
                <a:lnTo>
                  <a:pt x="15208" y="4726"/>
                </a:lnTo>
                <a:lnTo>
                  <a:pt x="15220" y="4843"/>
                </a:lnTo>
                <a:lnTo>
                  <a:pt x="15259" y="4890"/>
                </a:lnTo>
                <a:lnTo>
                  <a:pt x="15298" y="4865"/>
                </a:lnTo>
                <a:lnTo>
                  <a:pt x="15311" y="4761"/>
                </a:lnTo>
                <a:close/>
                <a:moveTo>
                  <a:pt x="15550" y="5016"/>
                </a:moveTo>
                <a:lnTo>
                  <a:pt x="15500" y="5004"/>
                </a:lnTo>
                <a:lnTo>
                  <a:pt x="15502" y="4672"/>
                </a:lnTo>
                <a:lnTo>
                  <a:pt x="15433" y="4692"/>
                </a:lnTo>
                <a:lnTo>
                  <a:pt x="15418" y="4636"/>
                </a:lnTo>
                <a:lnTo>
                  <a:pt x="15512" y="4597"/>
                </a:lnTo>
                <a:lnTo>
                  <a:pt x="15552" y="4607"/>
                </a:lnTo>
                <a:lnTo>
                  <a:pt x="15550" y="5016"/>
                </a:lnTo>
                <a:close/>
                <a:moveTo>
                  <a:pt x="15836" y="4885"/>
                </a:moveTo>
                <a:lnTo>
                  <a:pt x="15828" y="4973"/>
                </a:lnTo>
                <a:lnTo>
                  <a:pt x="15807" y="5031"/>
                </a:lnTo>
                <a:lnTo>
                  <a:pt x="15773" y="5063"/>
                </a:lnTo>
                <a:lnTo>
                  <a:pt x="15729" y="5065"/>
                </a:lnTo>
                <a:lnTo>
                  <a:pt x="15685" y="5041"/>
                </a:lnTo>
                <a:lnTo>
                  <a:pt x="15654" y="4994"/>
                </a:lnTo>
                <a:lnTo>
                  <a:pt x="15633" y="4925"/>
                </a:lnTo>
                <a:lnTo>
                  <a:pt x="15625" y="4833"/>
                </a:lnTo>
                <a:lnTo>
                  <a:pt x="15633" y="4748"/>
                </a:lnTo>
                <a:lnTo>
                  <a:pt x="15655" y="4687"/>
                </a:lnTo>
                <a:lnTo>
                  <a:pt x="15689" y="4654"/>
                </a:lnTo>
                <a:lnTo>
                  <a:pt x="15733" y="4651"/>
                </a:lnTo>
                <a:lnTo>
                  <a:pt x="15775" y="4676"/>
                </a:lnTo>
                <a:lnTo>
                  <a:pt x="15807" y="4724"/>
                </a:lnTo>
                <a:lnTo>
                  <a:pt x="15828" y="4796"/>
                </a:lnTo>
                <a:lnTo>
                  <a:pt x="15836" y="4885"/>
                </a:lnTo>
                <a:close/>
                <a:moveTo>
                  <a:pt x="15780" y="4877"/>
                </a:moveTo>
                <a:lnTo>
                  <a:pt x="15768" y="4758"/>
                </a:lnTo>
                <a:lnTo>
                  <a:pt x="15729" y="4709"/>
                </a:lnTo>
                <a:lnTo>
                  <a:pt x="15693" y="4737"/>
                </a:lnTo>
                <a:lnTo>
                  <a:pt x="15680" y="4842"/>
                </a:lnTo>
                <a:lnTo>
                  <a:pt x="15693" y="4960"/>
                </a:lnTo>
                <a:lnTo>
                  <a:pt x="15732" y="5006"/>
                </a:lnTo>
                <a:lnTo>
                  <a:pt x="15768" y="4981"/>
                </a:lnTo>
                <a:lnTo>
                  <a:pt x="15780" y="4877"/>
                </a:lnTo>
                <a:close/>
                <a:moveTo>
                  <a:pt x="16017" y="5132"/>
                </a:moveTo>
                <a:lnTo>
                  <a:pt x="15966" y="5119"/>
                </a:lnTo>
                <a:lnTo>
                  <a:pt x="15968" y="4788"/>
                </a:lnTo>
                <a:lnTo>
                  <a:pt x="15902" y="4808"/>
                </a:lnTo>
                <a:lnTo>
                  <a:pt x="15887" y="4753"/>
                </a:lnTo>
                <a:lnTo>
                  <a:pt x="15980" y="4714"/>
                </a:lnTo>
                <a:lnTo>
                  <a:pt x="16019" y="4724"/>
                </a:lnTo>
                <a:lnTo>
                  <a:pt x="16017" y="5132"/>
                </a:lnTo>
                <a:close/>
                <a:moveTo>
                  <a:pt x="16295" y="5000"/>
                </a:moveTo>
                <a:lnTo>
                  <a:pt x="16290" y="5087"/>
                </a:lnTo>
                <a:lnTo>
                  <a:pt x="16270" y="5147"/>
                </a:lnTo>
                <a:lnTo>
                  <a:pt x="16237" y="5178"/>
                </a:lnTo>
                <a:lnTo>
                  <a:pt x="16191" y="5179"/>
                </a:lnTo>
                <a:lnTo>
                  <a:pt x="16150" y="5157"/>
                </a:lnTo>
                <a:lnTo>
                  <a:pt x="16119" y="5109"/>
                </a:lnTo>
                <a:lnTo>
                  <a:pt x="16099" y="5039"/>
                </a:lnTo>
                <a:lnTo>
                  <a:pt x="16091" y="4949"/>
                </a:lnTo>
                <a:lnTo>
                  <a:pt x="16099" y="4864"/>
                </a:lnTo>
                <a:lnTo>
                  <a:pt x="16120" y="4803"/>
                </a:lnTo>
                <a:lnTo>
                  <a:pt x="16154" y="4772"/>
                </a:lnTo>
                <a:lnTo>
                  <a:pt x="16198" y="4770"/>
                </a:lnTo>
                <a:lnTo>
                  <a:pt x="16239" y="4793"/>
                </a:lnTo>
                <a:lnTo>
                  <a:pt x="16272" y="4841"/>
                </a:lnTo>
                <a:lnTo>
                  <a:pt x="16290" y="4911"/>
                </a:lnTo>
                <a:lnTo>
                  <a:pt x="16295" y="5000"/>
                </a:lnTo>
                <a:close/>
                <a:moveTo>
                  <a:pt x="16243" y="4993"/>
                </a:moveTo>
                <a:lnTo>
                  <a:pt x="16232" y="4874"/>
                </a:lnTo>
                <a:lnTo>
                  <a:pt x="16194" y="4826"/>
                </a:lnTo>
                <a:lnTo>
                  <a:pt x="16156" y="4854"/>
                </a:lnTo>
                <a:lnTo>
                  <a:pt x="16144" y="4957"/>
                </a:lnTo>
                <a:lnTo>
                  <a:pt x="16158" y="5075"/>
                </a:lnTo>
                <a:lnTo>
                  <a:pt x="16196" y="5122"/>
                </a:lnTo>
                <a:lnTo>
                  <a:pt x="16232" y="5095"/>
                </a:lnTo>
                <a:lnTo>
                  <a:pt x="16243" y="4993"/>
                </a:lnTo>
                <a:close/>
                <a:moveTo>
                  <a:pt x="16476" y="5243"/>
                </a:moveTo>
                <a:lnTo>
                  <a:pt x="16427" y="5231"/>
                </a:lnTo>
                <a:lnTo>
                  <a:pt x="16427" y="4904"/>
                </a:lnTo>
                <a:lnTo>
                  <a:pt x="16362" y="4924"/>
                </a:lnTo>
                <a:lnTo>
                  <a:pt x="16347" y="4869"/>
                </a:lnTo>
                <a:lnTo>
                  <a:pt x="16441" y="4832"/>
                </a:lnTo>
                <a:lnTo>
                  <a:pt x="16477" y="4841"/>
                </a:lnTo>
                <a:lnTo>
                  <a:pt x="16476" y="5243"/>
                </a:lnTo>
                <a:close/>
                <a:moveTo>
                  <a:pt x="16703" y="5298"/>
                </a:moveTo>
                <a:lnTo>
                  <a:pt x="16655" y="5287"/>
                </a:lnTo>
                <a:lnTo>
                  <a:pt x="16656" y="4961"/>
                </a:lnTo>
                <a:lnTo>
                  <a:pt x="16590" y="4980"/>
                </a:lnTo>
                <a:lnTo>
                  <a:pt x="16576" y="4926"/>
                </a:lnTo>
                <a:lnTo>
                  <a:pt x="16668" y="4890"/>
                </a:lnTo>
                <a:lnTo>
                  <a:pt x="16705" y="4899"/>
                </a:lnTo>
                <a:lnTo>
                  <a:pt x="16703" y="5298"/>
                </a:lnTo>
                <a:close/>
                <a:moveTo>
                  <a:pt x="16975" y="5169"/>
                </a:moveTo>
                <a:lnTo>
                  <a:pt x="16967" y="5254"/>
                </a:lnTo>
                <a:lnTo>
                  <a:pt x="16947" y="5312"/>
                </a:lnTo>
                <a:lnTo>
                  <a:pt x="16914" y="5343"/>
                </a:lnTo>
                <a:lnTo>
                  <a:pt x="16872" y="5346"/>
                </a:lnTo>
                <a:lnTo>
                  <a:pt x="16830" y="5322"/>
                </a:lnTo>
                <a:lnTo>
                  <a:pt x="16800" y="5277"/>
                </a:lnTo>
                <a:lnTo>
                  <a:pt x="16782" y="5208"/>
                </a:lnTo>
                <a:lnTo>
                  <a:pt x="16774" y="5119"/>
                </a:lnTo>
                <a:lnTo>
                  <a:pt x="16782" y="5035"/>
                </a:lnTo>
                <a:lnTo>
                  <a:pt x="16802" y="4976"/>
                </a:lnTo>
                <a:lnTo>
                  <a:pt x="16834" y="4944"/>
                </a:lnTo>
                <a:lnTo>
                  <a:pt x="16876" y="4940"/>
                </a:lnTo>
                <a:lnTo>
                  <a:pt x="16917" y="4964"/>
                </a:lnTo>
                <a:lnTo>
                  <a:pt x="16947" y="5013"/>
                </a:lnTo>
                <a:lnTo>
                  <a:pt x="16967" y="5082"/>
                </a:lnTo>
                <a:lnTo>
                  <a:pt x="16975" y="5169"/>
                </a:lnTo>
                <a:close/>
                <a:moveTo>
                  <a:pt x="16922" y="5162"/>
                </a:moveTo>
                <a:lnTo>
                  <a:pt x="16911" y="5045"/>
                </a:lnTo>
                <a:lnTo>
                  <a:pt x="16873" y="4998"/>
                </a:lnTo>
                <a:lnTo>
                  <a:pt x="16838" y="5025"/>
                </a:lnTo>
                <a:lnTo>
                  <a:pt x="16827" y="5128"/>
                </a:lnTo>
                <a:lnTo>
                  <a:pt x="16838" y="5242"/>
                </a:lnTo>
                <a:lnTo>
                  <a:pt x="16874" y="5288"/>
                </a:lnTo>
                <a:lnTo>
                  <a:pt x="16909" y="5262"/>
                </a:lnTo>
                <a:lnTo>
                  <a:pt x="16922" y="5162"/>
                </a:lnTo>
                <a:close/>
                <a:moveTo>
                  <a:pt x="17150" y="5407"/>
                </a:moveTo>
                <a:lnTo>
                  <a:pt x="17100" y="5396"/>
                </a:lnTo>
                <a:lnTo>
                  <a:pt x="17101" y="5073"/>
                </a:lnTo>
                <a:lnTo>
                  <a:pt x="17037" y="5094"/>
                </a:lnTo>
                <a:lnTo>
                  <a:pt x="17023" y="5040"/>
                </a:lnTo>
                <a:lnTo>
                  <a:pt x="17112" y="5001"/>
                </a:lnTo>
                <a:lnTo>
                  <a:pt x="17150" y="5011"/>
                </a:lnTo>
                <a:lnTo>
                  <a:pt x="17150" y="5407"/>
                </a:lnTo>
                <a:close/>
                <a:moveTo>
                  <a:pt x="17371" y="5461"/>
                </a:moveTo>
                <a:lnTo>
                  <a:pt x="17319" y="5450"/>
                </a:lnTo>
                <a:lnTo>
                  <a:pt x="17320" y="5128"/>
                </a:lnTo>
                <a:lnTo>
                  <a:pt x="17258" y="5149"/>
                </a:lnTo>
                <a:lnTo>
                  <a:pt x="17245" y="5095"/>
                </a:lnTo>
                <a:lnTo>
                  <a:pt x="17332" y="5058"/>
                </a:lnTo>
                <a:lnTo>
                  <a:pt x="17369" y="5066"/>
                </a:lnTo>
                <a:lnTo>
                  <a:pt x="17371" y="5461"/>
                </a:lnTo>
                <a:close/>
                <a:moveTo>
                  <a:pt x="17590" y="5515"/>
                </a:moveTo>
                <a:lnTo>
                  <a:pt x="17541" y="5504"/>
                </a:lnTo>
                <a:lnTo>
                  <a:pt x="17542" y="5184"/>
                </a:lnTo>
                <a:lnTo>
                  <a:pt x="17478" y="5204"/>
                </a:lnTo>
                <a:lnTo>
                  <a:pt x="17465" y="5150"/>
                </a:lnTo>
                <a:lnTo>
                  <a:pt x="17552" y="5113"/>
                </a:lnTo>
                <a:lnTo>
                  <a:pt x="17589" y="5122"/>
                </a:lnTo>
                <a:lnTo>
                  <a:pt x="17590" y="5515"/>
                </a:lnTo>
                <a:close/>
                <a:moveTo>
                  <a:pt x="792" y="2007"/>
                </a:moveTo>
                <a:lnTo>
                  <a:pt x="776" y="2116"/>
                </a:lnTo>
                <a:lnTo>
                  <a:pt x="737" y="2192"/>
                </a:lnTo>
                <a:lnTo>
                  <a:pt x="681" y="2230"/>
                </a:lnTo>
                <a:lnTo>
                  <a:pt x="608" y="2230"/>
                </a:lnTo>
                <a:lnTo>
                  <a:pt x="536" y="2196"/>
                </a:lnTo>
                <a:lnTo>
                  <a:pt x="485" y="2134"/>
                </a:lnTo>
                <a:lnTo>
                  <a:pt x="454" y="2042"/>
                </a:lnTo>
                <a:lnTo>
                  <a:pt x="448" y="1924"/>
                </a:lnTo>
                <a:lnTo>
                  <a:pt x="461" y="1815"/>
                </a:lnTo>
                <a:lnTo>
                  <a:pt x="499" y="1739"/>
                </a:lnTo>
                <a:lnTo>
                  <a:pt x="558" y="1699"/>
                </a:lnTo>
                <a:lnTo>
                  <a:pt x="628" y="1698"/>
                </a:lnTo>
                <a:lnTo>
                  <a:pt x="701" y="1734"/>
                </a:lnTo>
                <a:lnTo>
                  <a:pt x="752" y="1799"/>
                </a:lnTo>
                <a:lnTo>
                  <a:pt x="785" y="1891"/>
                </a:lnTo>
                <a:lnTo>
                  <a:pt x="792" y="2007"/>
                </a:lnTo>
                <a:close/>
                <a:moveTo>
                  <a:pt x="702" y="1992"/>
                </a:moveTo>
                <a:lnTo>
                  <a:pt x="686" y="1839"/>
                </a:lnTo>
                <a:lnTo>
                  <a:pt x="624" y="1773"/>
                </a:lnTo>
                <a:lnTo>
                  <a:pt x="560" y="1805"/>
                </a:lnTo>
                <a:lnTo>
                  <a:pt x="535" y="1942"/>
                </a:lnTo>
                <a:lnTo>
                  <a:pt x="550" y="2091"/>
                </a:lnTo>
                <a:lnTo>
                  <a:pt x="612" y="2155"/>
                </a:lnTo>
                <a:lnTo>
                  <a:pt x="676" y="2124"/>
                </a:lnTo>
                <a:lnTo>
                  <a:pt x="702" y="1992"/>
                </a:lnTo>
                <a:close/>
                <a:moveTo>
                  <a:pt x="1089" y="2334"/>
                </a:moveTo>
                <a:lnTo>
                  <a:pt x="1005" y="2315"/>
                </a:lnTo>
                <a:lnTo>
                  <a:pt x="1020" y="1892"/>
                </a:lnTo>
                <a:lnTo>
                  <a:pt x="905" y="1913"/>
                </a:lnTo>
                <a:lnTo>
                  <a:pt x="885" y="1839"/>
                </a:lnTo>
                <a:lnTo>
                  <a:pt x="1043" y="1798"/>
                </a:lnTo>
                <a:lnTo>
                  <a:pt x="1107" y="1814"/>
                </a:lnTo>
                <a:lnTo>
                  <a:pt x="1089" y="2334"/>
                </a:lnTo>
                <a:close/>
                <a:moveTo>
                  <a:pt x="1559" y="2187"/>
                </a:moveTo>
                <a:lnTo>
                  <a:pt x="1543" y="2295"/>
                </a:lnTo>
                <a:lnTo>
                  <a:pt x="1504" y="2370"/>
                </a:lnTo>
                <a:lnTo>
                  <a:pt x="1449" y="2408"/>
                </a:lnTo>
                <a:lnTo>
                  <a:pt x="1378" y="2408"/>
                </a:lnTo>
                <a:lnTo>
                  <a:pt x="1310" y="2375"/>
                </a:lnTo>
                <a:lnTo>
                  <a:pt x="1258" y="2313"/>
                </a:lnTo>
                <a:lnTo>
                  <a:pt x="1226" y="2223"/>
                </a:lnTo>
                <a:lnTo>
                  <a:pt x="1218" y="2107"/>
                </a:lnTo>
                <a:lnTo>
                  <a:pt x="1236" y="1998"/>
                </a:lnTo>
                <a:lnTo>
                  <a:pt x="1274" y="1923"/>
                </a:lnTo>
                <a:lnTo>
                  <a:pt x="1330" y="1883"/>
                </a:lnTo>
                <a:lnTo>
                  <a:pt x="1401" y="1882"/>
                </a:lnTo>
                <a:lnTo>
                  <a:pt x="1469" y="1917"/>
                </a:lnTo>
                <a:lnTo>
                  <a:pt x="1519" y="1982"/>
                </a:lnTo>
                <a:lnTo>
                  <a:pt x="1550" y="2072"/>
                </a:lnTo>
                <a:lnTo>
                  <a:pt x="1559" y="2187"/>
                </a:lnTo>
                <a:close/>
                <a:moveTo>
                  <a:pt x="1471" y="2175"/>
                </a:moveTo>
                <a:lnTo>
                  <a:pt x="1455" y="2021"/>
                </a:lnTo>
                <a:lnTo>
                  <a:pt x="1392" y="1957"/>
                </a:lnTo>
                <a:lnTo>
                  <a:pt x="1332" y="1988"/>
                </a:lnTo>
                <a:lnTo>
                  <a:pt x="1308" y="2124"/>
                </a:lnTo>
                <a:lnTo>
                  <a:pt x="1323" y="2273"/>
                </a:lnTo>
                <a:lnTo>
                  <a:pt x="1384" y="2335"/>
                </a:lnTo>
                <a:lnTo>
                  <a:pt x="1446" y="2304"/>
                </a:lnTo>
                <a:lnTo>
                  <a:pt x="1471" y="2175"/>
                </a:lnTo>
                <a:close/>
                <a:moveTo>
                  <a:pt x="1935" y="2276"/>
                </a:moveTo>
                <a:lnTo>
                  <a:pt x="1920" y="2384"/>
                </a:lnTo>
                <a:lnTo>
                  <a:pt x="1882" y="2459"/>
                </a:lnTo>
                <a:lnTo>
                  <a:pt x="1827" y="2497"/>
                </a:lnTo>
                <a:lnTo>
                  <a:pt x="1754" y="2497"/>
                </a:lnTo>
                <a:lnTo>
                  <a:pt x="1687" y="2464"/>
                </a:lnTo>
                <a:lnTo>
                  <a:pt x="1637" y="2403"/>
                </a:lnTo>
                <a:lnTo>
                  <a:pt x="1605" y="2311"/>
                </a:lnTo>
                <a:lnTo>
                  <a:pt x="1598" y="2197"/>
                </a:lnTo>
                <a:lnTo>
                  <a:pt x="1614" y="2088"/>
                </a:lnTo>
                <a:lnTo>
                  <a:pt x="1652" y="2013"/>
                </a:lnTo>
                <a:lnTo>
                  <a:pt x="1707" y="1973"/>
                </a:lnTo>
                <a:lnTo>
                  <a:pt x="1778" y="1972"/>
                </a:lnTo>
                <a:lnTo>
                  <a:pt x="1847" y="2007"/>
                </a:lnTo>
                <a:lnTo>
                  <a:pt x="1897" y="2071"/>
                </a:lnTo>
                <a:lnTo>
                  <a:pt x="1927" y="2162"/>
                </a:lnTo>
                <a:lnTo>
                  <a:pt x="1935" y="2276"/>
                </a:lnTo>
                <a:close/>
                <a:moveTo>
                  <a:pt x="1850" y="2263"/>
                </a:moveTo>
                <a:lnTo>
                  <a:pt x="1832" y="2111"/>
                </a:lnTo>
                <a:lnTo>
                  <a:pt x="1771" y="2046"/>
                </a:lnTo>
                <a:lnTo>
                  <a:pt x="1711" y="2078"/>
                </a:lnTo>
                <a:lnTo>
                  <a:pt x="1685" y="2213"/>
                </a:lnTo>
                <a:lnTo>
                  <a:pt x="1701" y="2360"/>
                </a:lnTo>
                <a:lnTo>
                  <a:pt x="1761" y="2423"/>
                </a:lnTo>
                <a:lnTo>
                  <a:pt x="1825" y="2393"/>
                </a:lnTo>
                <a:lnTo>
                  <a:pt x="1850" y="2263"/>
                </a:lnTo>
                <a:close/>
                <a:moveTo>
                  <a:pt x="2223" y="2597"/>
                </a:moveTo>
                <a:lnTo>
                  <a:pt x="2143" y="2580"/>
                </a:lnTo>
                <a:lnTo>
                  <a:pt x="2157" y="2164"/>
                </a:lnTo>
                <a:lnTo>
                  <a:pt x="2048" y="2184"/>
                </a:lnTo>
                <a:lnTo>
                  <a:pt x="2028" y="2111"/>
                </a:lnTo>
                <a:lnTo>
                  <a:pt x="2178" y="2071"/>
                </a:lnTo>
                <a:lnTo>
                  <a:pt x="2239" y="2086"/>
                </a:lnTo>
                <a:lnTo>
                  <a:pt x="2223" y="2597"/>
                </a:lnTo>
                <a:close/>
                <a:moveTo>
                  <a:pt x="2677" y="2451"/>
                </a:moveTo>
                <a:lnTo>
                  <a:pt x="2662" y="2557"/>
                </a:lnTo>
                <a:lnTo>
                  <a:pt x="2624" y="2631"/>
                </a:lnTo>
                <a:lnTo>
                  <a:pt x="2571" y="2669"/>
                </a:lnTo>
                <a:lnTo>
                  <a:pt x="2501" y="2669"/>
                </a:lnTo>
                <a:lnTo>
                  <a:pt x="2434" y="2637"/>
                </a:lnTo>
                <a:lnTo>
                  <a:pt x="2385" y="2576"/>
                </a:lnTo>
                <a:lnTo>
                  <a:pt x="2355" y="2487"/>
                </a:lnTo>
                <a:lnTo>
                  <a:pt x="2348" y="2373"/>
                </a:lnTo>
                <a:lnTo>
                  <a:pt x="2362" y="2266"/>
                </a:lnTo>
                <a:lnTo>
                  <a:pt x="2398" y="2192"/>
                </a:lnTo>
                <a:lnTo>
                  <a:pt x="2454" y="2152"/>
                </a:lnTo>
                <a:lnTo>
                  <a:pt x="2522" y="2152"/>
                </a:lnTo>
                <a:lnTo>
                  <a:pt x="2590" y="2186"/>
                </a:lnTo>
                <a:lnTo>
                  <a:pt x="2639" y="2249"/>
                </a:lnTo>
                <a:lnTo>
                  <a:pt x="2669" y="2339"/>
                </a:lnTo>
                <a:lnTo>
                  <a:pt x="2677" y="2451"/>
                </a:lnTo>
                <a:close/>
                <a:moveTo>
                  <a:pt x="2591" y="2437"/>
                </a:moveTo>
                <a:lnTo>
                  <a:pt x="2575" y="2286"/>
                </a:lnTo>
                <a:lnTo>
                  <a:pt x="2516" y="2224"/>
                </a:lnTo>
                <a:lnTo>
                  <a:pt x="2456" y="2255"/>
                </a:lnTo>
                <a:lnTo>
                  <a:pt x="2432" y="2388"/>
                </a:lnTo>
                <a:lnTo>
                  <a:pt x="2449" y="2535"/>
                </a:lnTo>
                <a:lnTo>
                  <a:pt x="2509" y="2596"/>
                </a:lnTo>
                <a:lnTo>
                  <a:pt x="2568" y="2566"/>
                </a:lnTo>
                <a:lnTo>
                  <a:pt x="2591" y="2437"/>
                </a:lnTo>
                <a:close/>
                <a:moveTo>
                  <a:pt x="2959" y="2768"/>
                </a:moveTo>
                <a:lnTo>
                  <a:pt x="2881" y="2749"/>
                </a:lnTo>
                <a:lnTo>
                  <a:pt x="2892" y="2338"/>
                </a:lnTo>
                <a:lnTo>
                  <a:pt x="2786" y="2359"/>
                </a:lnTo>
                <a:lnTo>
                  <a:pt x="2764" y="2286"/>
                </a:lnTo>
                <a:lnTo>
                  <a:pt x="2913" y="2248"/>
                </a:lnTo>
                <a:lnTo>
                  <a:pt x="2975" y="2261"/>
                </a:lnTo>
                <a:lnTo>
                  <a:pt x="2959" y="2768"/>
                </a:lnTo>
                <a:close/>
                <a:moveTo>
                  <a:pt x="3401" y="2622"/>
                </a:moveTo>
                <a:lnTo>
                  <a:pt x="3387" y="2727"/>
                </a:lnTo>
                <a:lnTo>
                  <a:pt x="3352" y="2800"/>
                </a:lnTo>
                <a:lnTo>
                  <a:pt x="3298" y="2838"/>
                </a:lnTo>
                <a:lnTo>
                  <a:pt x="3229" y="2836"/>
                </a:lnTo>
                <a:lnTo>
                  <a:pt x="3164" y="2806"/>
                </a:lnTo>
                <a:lnTo>
                  <a:pt x="3116" y="2745"/>
                </a:lnTo>
                <a:lnTo>
                  <a:pt x="3088" y="2657"/>
                </a:lnTo>
                <a:lnTo>
                  <a:pt x="3080" y="2545"/>
                </a:lnTo>
                <a:lnTo>
                  <a:pt x="3095" y="2439"/>
                </a:lnTo>
                <a:lnTo>
                  <a:pt x="3131" y="2367"/>
                </a:lnTo>
                <a:lnTo>
                  <a:pt x="3183" y="2327"/>
                </a:lnTo>
                <a:lnTo>
                  <a:pt x="3252" y="2325"/>
                </a:lnTo>
                <a:lnTo>
                  <a:pt x="3317" y="2359"/>
                </a:lnTo>
                <a:lnTo>
                  <a:pt x="3366" y="2422"/>
                </a:lnTo>
                <a:lnTo>
                  <a:pt x="3395" y="2511"/>
                </a:lnTo>
                <a:lnTo>
                  <a:pt x="3401" y="2622"/>
                </a:lnTo>
                <a:close/>
                <a:moveTo>
                  <a:pt x="3319" y="2607"/>
                </a:moveTo>
                <a:lnTo>
                  <a:pt x="3302" y="2461"/>
                </a:lnTo>
                <a:lnTo>
                  <a:pt x="3243" y="2398"/>
                </a:lnTo>
                <a:lnTo>
                  <a:pt x="3185" y="2429"/>
                </a:lnTo>
                <a:lnTo>
                  <a:pt x="3164" y="2561"/>
                </a:lnTo>
                <a:lnTo>
                  <a:pt x="3180" y="2704"/>
                </a:lnTo>
                <a:lnTo>
                  <a:pt x="3238" y="2765"/>
                </a:lnTo>
                <a:lnTo>
                  <a:pt x="3297" y="2735"/>
                </a:lnTo>
                <a:lnTo>
                  <a:pt x="3319" y="2607"/>
                </a:lnTo>
                <a:close/>
                <a:moveTo>
                  <a:pt x="3678" y="2935"/>
                </a:moveTo>
                <a:lnTo>
                  <a:pt x="3600" y="2915"/>
                </a:lnTo>
                <a:lnTo>
                  <a:pt x="3613" y="2508"/>
                </a:lnTo>
                <a:lnTo>
                  <a:pt x="3509" y="2531"/>
                </a:lnTo>
                <a:lnTo>
                  <a:pt x="3487" y="2459"/>
                </a:lnTo>
                <a:lnTo>
                  <a:pt x="3635" y="2419"/>
                </a:lnTo>
                <a:lnTo>
                  <a:pt x="3693" y="2433"/>
                </a:lnTo>
                <a:lnTo>
                  <a:pt x="3678" y="2935"/>
                </a:lnTo>
                <a:close/>
                <a:moveTo>
                  <a:pt x="4029" y="3016"/>
                </a:moveTo>
                <a:lnTo>
                  <a:pt x="3952" y="2998"/>
                </a:lnTo>
                <a:lnTo>
                  <a:pt x="3965" y="2593"/>
                </a:lnTo>
                <a:lnTo>
                  <a:pt x="3862" y="2615"/>
                </a:lnTo>
                <a:lnTo>
                  <a:pt x="3843" y="2545"/>
                </a:lnTo>
                <a:lnTo>
                  <a:pt x="3987" y="2503"/>
                </a:lnTo>
                <a:lnTo>
                  <a:pt x="4044" y="2517"/>
                </a:lnTo>
                <a:lnTo>
                  <a:pt x="4029" y="3016"/>
                </a:lnTo>
                <a:close/>
                <a:moveTo>
                  <a:pt x="4461" y="2870"/>
                </a:moveTo>
                <a:lnTo>
                  <a:pt x="4448" y="2976"/>
                </a:lnTo>
                <a:lnTo>
                  <a:pt x="4415" y="3048"/>
                </a:lnTo>
                <a:lnTo>
                  <a:pt x="4362" y="3084"/>
                </a:lnTo>
                <a:lnTo>
                  <a:pt x="4297" y="3084"/>
                </a:lnTo>
                <a:lnTo>
                  <a:pt x="4230" y="3054"/>
                </a:lnTo>
                <a:lnTo>
                  <a:pt x="4183" y="2994"/>
                </a:lnTo>
                <a:lnTo>
                  <a:pt x="4154" y="2908"/>
                </a:lnTo>
                <a:lnTo>
                  <a:pt x="4146" y="2796"/>
                </a:lnTo>
                <a:lnTo>
                  <a:pt x="4160" y="2692"/>
                </a:lnTo>
                <a:lnTo>
                  <a:pt x="4195" y="2620"/>
                </a:lnTo>
                <a:lnTo>
                  <a:pt x="4247" y="2581"/>
                </a:lnTo>
                <a:lnTo>
                  <a:pt x="4312" y="2580"/>
                </a:lnTo>
                <a:lnTo>
                  <a:pt x="4379" y="2612"/>
                </a:lnTo>
                <a:lnTo>
                  <a:pt x="4427" y="2674"/>
                </a:lnTo>
                <a:lnTo>
                  <a:pt x="4455" y="2761"/>
                </a:lnTo>
                <a:lnTo>
                  <a:pt x="4461" y="2870"/>
                </a:lnTo>
                <a:close/>
                <a:moveTo>
                  <a:pt x="4378" y="2858"/>
                </a:moveTo>
                <a:lnTo>
                  <a:pt x="4364" y="2712"/>
                </a:lnTo>
                <a:lnTo>
                  <a:pt x="4308" y="2651"/>
                </a:lnTo>
                <a:lnTo>
                  <a:pt x="4249" y="2682"/>
                </a:lnTo>
                <a:lnTo>
                  <a:pt x="4227" y="2810"/>
                </a:lnTo>
                <a:lnTo>
                  <a:pt x="4243" y="2953"/>
                </a:lnTo>
                <a:lnTo>
                  <a:pt x="4302" y="3013"/>
                </a:lnTo>
                <a:lnTo>
                  <a:pt x="4357" y="2983"/>
                </a:lnTo>
                <a:lnTo>
                  <a:pt x="4378" y="2858"/>
                </a:lnTo>
                <a:close/>
                <a:moveTo>
                  <a:pt x="4805" y="2952"/>
                </a:moveTo>
                <a:lnTo>
                  <a:pt x="4792" y="3056"/>
                </a:lnTo>
                <a:lnTo>
                  <a:pt x="4757" y="3127"/>
                </a:lnTo>
                <a:lnTo>
                  <a:pt x="4706" y="3163"/>
                </a:lnTo>
                <a:lnTo>
                  <a:pt x="4644" y="3165"/>
                </a:lnTo>
                <a:lnTo>
                  <a:pt x="4580" y="3133"/>
                </a:lnTo>
                <a:lnTo>
                  <a:pt x="4532" y="3076"/>
                </a:lnTo>
                <a:lnTo>
                  <a:pt x="4505" y="2989"/>
                </a:lnTo>
                <a:lnTo>
                  <a:pt x="4497" y="2879"/>
                </a:lnTo>
                <a:lnTo>
                  <a:pt x="4510" y="2775"/>
                </a:lnTo>
                <a:lnTo>
                  <a:pt x="4544" y="2702"/>
                </a:lnTo>
                <a:lnTo>
                  <a:pt x="4595" y="2665"/>
                </a:lnTo>
                <a:lnTo>
                  <a:pt x="4659" y="2664"/>
                </a:lnTo>
                <a:lnTo>
                  <a:pt x="4723" y="2696"/>
                </a:lnTo>
                <a:lnTo>
                  <a:pt x="4769" y="2756"/>
                </a:lnTo>
                <a:lnTo>
                  <a:pt x="4798" y="2843"/>
                </a:lnTo>
                <a:lnTo>
                  <a:pt x="4805" y="2952"/>
                </a:lnTo>
                <a:close/>
                <a:moveTo>
                  <a:pt x="4723" y="2939"/>
                </a:moveTo>
                <a:lnTo>
                  <a:pt x="4709" y="2794"/>
                </a:lnTo>
                <a:lnTo>
                  <a:pt x="4655" y="2734"/>
                </a:lnTo>
                <a:lnTo>
                  <a:pt x="4599" y="2765"/>
                </a:lnTo>
                <a:lnTo>
                  <a:pt x="4577" y="2893"/>
                </a:lnTo>
                <a:lnTo>
                  <a:pt x="4592" y="3034"/>
                </a:lnTo>
                <a:lnTo>
                  <a:pt x="4648" y="3093"/>
                </a:lnTo>
                <a:lnTo>
                  <a:pt x="4701" y="3063"/>
                </a:lnTo>
                <a:lnTo>
                  <a:pt x="4723" y="2939"/>
                </a:lnTo>
                <a:close/>
                <a:moveTo>
                  <a:pt x="5069" y="3256"/>
                </a:moveTo>
                <a:lnTo>
                  <a:pt x="4993" y="3239"/>
                </a:lnTo>
                <a:lnTo>
                  <a:pt x="5005" y="2840"/>
                </a:lnTo>
                <a:lnTo>
                  <a:pt x="4903" y="2861"/>
                </a:lnTo>
                <a:lnTo>
                  <a:pt x="4884" y="2791"/>
                </a:lnTo>
                <a:lnTo>
                  <a:pt x="5025" y="2754"/>
                </a:lnTo>
                <a:lnTo>
                  <a:pt x="5082" y="2766"/>
                </a:lnTo>
                <a:lnTo>
                  <a:pt x="5069" y="3256"/>
                </a:lnTo>
                <a:close/>
                <a:moveTo>
                  <a:pt x="5485" y="3112"/>
                </a:moveTo>
                <a:lnTo>
                  <a:pt x="5471" y="3214"/>
                </a:lnTo>
                <a:lnTo>
                  <a:pt x="5437" y="3285"/>
                </a:lnTo>
                <a:lnTo>
                  <a:pt x="5388" y="3321"/>
                </a:lnTo>
                <a:lnTo>
                  <a:pt x="5325" y="3323"/>
                </a:lnTo>
                <a:lnTo>
                  <a:pt x="5264" y="3292"/>
                </a:lnTo>
                <a:lnTo>
                  <a:pt x="5219" y="3235"/>
                </a:lnTo>
                <a:lnTo>
                  <a:pt x="5189" y="3150"/>
                </a:lnTo>
                <a:lnTo>
                  <a:pt x="5181" y="3039"/>
                </a:lnTo>
                <a:lnTo>
                  <a:pt x="5195" y="2938"/>
                </a:lnTo>
                <a:lnTo>
                  <a:pt x="5229" y="2867"/>
                </a:lnTo>
                <a:lnTo>
                  <a:pt x="5278" y="2828"/>
                </a:lnTo>
                <a:lnTo>
                  <a:pt x="5339" y="2826"/>
                </a:lnTo>
                <a:lnTo>
                  <a:pt x="5403" y="2859"/>
                </a:lnTo>
                <a:lnTo>
                  <a:pt x="5448" y="2919"/>
                </a:lnTo>
                <a:lnTo>
                  <a:pt x="5476" y="3004"/>
                </a:lnTo>
                <a:lnTo>
                  <a:pt x="5485" y="3112"/>
                </a:lnTo>
                <a:close/>
                <a:moveTo>
                  <a:pt x="5404" y="3098"/>
                </a:moveTo>
                <a:lnTo>
                  <a:pt x="5389" y="2957"/>
                </a:lnTo>
                <a:lnTo>
                  <a:pt x="5335" y="2898"/>
                </a:lnTo>
                <a:lnTo>
                  <a:pt x="5282" y="2928"/>
                </a:lnTo>
                <a:lnTo>
                  <a:pt x="5260" y="3056"/>
                </a:lnTo>
                <a:lnTo>
                  <a:pt x="5277" y="3193"/>
                </a:lnTo>
                <a:lnTo>
                  <a:pt x="5329" y="3251"/>
                </a:lnTo>
                <a:lnTo>
                  <a:pt x="5383" y="3222"/>
                </a:lnTo>
                <a:lnTo>
                  <a:pt x="5404" y="3098"/>
                </a:lnTo>
                <a:close/>
                <a:moveTo>
                  <a:pt x="5743" y="3413"/>
                </a:moveTo>
                <a:lnTo>
                  <a:pt x="5669" y="3396"/>
                </a:lnTo>
                <a:lnTo>
                  <a:pt x="5680" y="3001"/>
                </a:lnTo>
                <a:lnTo>
                  <a:pt x="5579" y="3023"/>
                </a:lnTo>
                <a:lnTo>
                  <a:pt x="5561" y="2954"/>
                </a:lnTo>
                <a:lnTo>
                  <a:pt x="5698" y="2914"/>
                </a:lnTo>
                <a:lnTo>
                  <a:pt x="5754" y="2928"/>
                </a:lnTo>
                <a:lnTo>
                  <a:pt x="5743" y="3413"/>
                </a:lnTo>
                <a:close/>
                <a:moveTo>
                  <a:pt x="6146" y="3269"/>
                </a:moveTo>
                <a:lnTo>
                  <a:pt x="6135" y="3369"/>
                </a:lnTo>
                <a:lnTo>
                  <a:pt x="6102" y="3440"/>
                </a:lnTo>
                <a:lnTo>
                  <a:pt x="6055" y="3477"/>
                </a:lnTo>
                <a:lnTo>
                  <a:pt x="5995" y="3478"/>
                </a:lnTo>
                <a:lnTo>
                  <a:pt x="5933" y="3448"/>
                </a:lnTo>
                <a:lnTo>
                  <a:pt x="5888" y="3391"/>
                </a:lnTo>
                <a:lnTo>
                  <a:pt x="5859" y="3306"/>
                </a:lnTo>
                <a:lnTo>
                  <a:pt x="5853" y="3199"/>
                </a:lnTo>
                <a:lnTo>
                  <a:pt x="5864" y="3097"/>
                </a:lnTo>
                <a:lnTo>
                  <a:pt x="5897" y="3026"/>
                </a:lnTo>
                <a:lnTo>
                  <a:pt x="5947" y="2988"/>
                </a:lnTo>
                <a:lnTo>
                  <a:pt x="6007" y="2987"/>
                </a:lnTo>
                <a:lnTo>
                  <a:pt x="6068" y="3018"/>
                </a:lnTo>
                <a:lnTo>
                  <a:pt x="6112" y="3077"/>
                </a:lnTo>
                <a:lnTo>
                  <a:pt x="6139" y="3161"/>
                </a:lnTo>
                <a:lnTo>
                  <a:pt x="6146" y="3269"/>
                </a:lnTo>
                <a:close/>
                <a:moveTo>
                  <a:pt x="6072" y="3257"/>
                </a:moveTo>
                <a:lnTo>
                  <a:pt x="6057" y="3116"/>
                </a:lnTo>
                <a:lnTo>
                  <a:pt x="6003" y="3056"/>
                </a:lnTo>
                <a:lnTo>
                  <a:pt x="5952" y="3087"/>
                </a:lnTo>
                <a:lnTo>
                  <a:pt x="5931" y="3212"/>
                </a:lnTo>
                <a:lnTo>
                  <a:pt x="5944" y="3350"/>
                </a:lnTo>
                <a:lnTo>
                  <a:pt x="5998" y="3408"/>
                </a:lnTo>
                <a:lnTo>
                  <a:pt x="6051" y="3379"/>
                </a:lnTo>
                <a:lnTo>
                  <a:pt x="6072" y="3257"/>
                </a:lnTo>
                <a:close/>
                <a:moveTo>
                  <a:pt x="6473" y="3345"/>
                </a:moveTo>
                <a:lnTo>
                  <a:pt x="6461" y="3447"/>
                </a:lnTo>
                <a:lnTo>
                  <a:pt x="6428" y="3517"/>
                </a:lnTo>
                <a:lnTo>
                  <a:pt x="6380" y="3552"/>
                </a:lnTo>
                <a:lnTo>
                  <a:pt x="6319" y="3553"/>
                </a:lnTo>
                <a:lnTo>
                  <a:pt x="6260" y="3524"/>
                </a:lnTo>
                <a:lnTo>
                  <a:pt x="6216" y="3467"/>
                </a:lnTo>
                <a:lnTo>
                  <a:pt x="6189" y="3383"/>
                </a:lnTo>
                <a:lnTo>
                  <a:pt x="6181" y="3276"/>
                </a:lnTo>
                <a:lnTo>
                  <a:pt x="6195" y="3175"/>
                </a:lnTo>
                <a:lnTo>
                  <a:pt x="6228" y="3105"/>
                </a:lnTo>
                <a:lnTo>
                  <a:pt x="6274" y="3067"/>
                </a:lnTo>
                <a:lnTo>
                  <a:pt x="6337" y="3064"/>
                </a:lnTo>
                <a:lnTo>
                  <a:pt x="6394" y="3096"/>
                </a:lnTo>
                <a:lnTo>
                  <a:pt x="6439" y="3155"/>
                </a:lnTo>
                <a:lnTo>
                  <a:pt x="6467" y="3239"/>
                </a:lnTo>
                <a:lnTo>
                  <a:pt x="6473" y="3345"/>
                </a:lnTo>
                <a:close/>
                <a:moveTo>
                  <a:pt x="6398" y="3334"/>
                </a:moveTo>
                <a:lnTo>
                  <a:pt x="6382" y="3192"/>
                </a:lnTo>
                <a:lnTo>
                  <a:pt x="6330" y="3133"/>
                </a:lnTo>
                <a:lnTo>
                  <a:pt x="6278" y="3163"/>
                </a:lnTo>
                <a:lnTo>
                  <a:pt x="6258" y="3289"/>
                </a:lnTo>
                <a:lnTo>
                  <a:pt x="6271" y="3427"/>
                </a:lnTo>
                <a:lnTo>
                  <a:pt x="6323" y="3484"/>
                </a:lnTo>
                <a:lnTo>
                  <a:pt x="6378" y="3455"/>
                </a:lnTo>
                <a:lnTo>
                  <a:pt x="6398" y="3334"/>
                </a:lnTo>
                <a:close/>
                <a:moveTo>
                  <a:pt x="6725" y="3640"/>
                </a:moveTo>
                <a:lnTo>
                  <a:pt x="6655" y="3624"/>
                </a:lnTo>
                <a:lnTo>
                  <a:pt x="6665" y="3236"/>
                </a:lnTo>
                <a:lnTo>
                  <a:pt x="6570" y="3257"/>
                </a:lnTo>
                <a:lnTo>
                  <a:pt x="6550" y="3190"/>
                </a:lnTo>
                <a:lnTo>
                  <a:pt x="6682" y="3150"/>
                </a:lnTo>
                <a:lnTo>
                  <a:pt x="6735" y="3162"/>
                </a:lnTo>
                <a:lnTo>
                  <a:pt x="6725" y="3640"/>
                </a:lnTo>
                <a:close/>
                <a:moveTo>
                  <a:pt x="7116" y="3495"/>
                </a:moveTo>
                <a:lnTo>
                  <a:pt x="7103" y="3597"/>
                </a:lnTo>
                <a:lnTo>
                  <a:pt x="7073" y="3666"/>
                </a:lnTo>
                <a:lnTo>
                  <a:pt x="7026" y="3701"/>
                </a:lnTo>
                <a:lnTo>
                  <a:pt x="6966" y="3702"/>
                </a:lnTo>
                <a:lnTo>
                  <a:pt x="6908" y="3673"/>
                </a:lnTo>
                <a:lnTo>
                  <a:pt x="6864" y="3617"/>
                </a:lnTo>
                <a:lnTo>
                  <a:pt x="6837" y="3536"/>
                </a:lnTo>
                <a:lnTo>
                  <a:pt x="6830" y="3429"/>
                </a:lnTo>
                <a:lnTo>
                  <a:pt x="6843" y="3330"/>
                </a:lnTo>
                <a:lnTo>
                  <a:pt x="6875" y="3259"/>
                </a:lnTo>
                <a:lnTo>
                  <a:pt x="6921" y="3221"/>
                </a:lnTo>
                <a:lnTo>
                  <a:pt x="6981" y="3219"/>
                </a:lnTo>
                <a:lnTo>
                  <a:pt x="7038" y="3250"/>
                </a:lnTo>
                <a:lnTo>
                  <a:pt x="7082" y="3308"/>
                </a:lnTo>
                <a:lnTo>
                  <a:pt x="7108" y="3391"/>
                </a:lnTo>
                <a:lnTo>
                  <a:pt x="7116" y="3495"/>
                </a:lnTo>
                <a:close/>
                <a:moveTo>
                  <a:pt x="7042" y="3485"/>
                </a:moveTo>
                <a:lnTo>
                  <a:pt x="7027" y="3345"/>
                </a:lnTo>
                <a:lnTo>
                  <a:pt x="6974" y="3287"/>
                </a:lnTo>
                <a:lnTo>
                  <a:pt x="6923" y="3318"/>
                </a:lnTo>
                <a:lnTo>
                  <a:pt x="6904" y="3442"/>
                </a:lnTo>
                <a:lnTo>
                  <a:pt x="6918" y="3577"/>
                </a:lnTo>
                <a:lnTo>
                  <a:pt x="6969" y="3633"/>
                </a:lnTo>
                <a:lnTo>
                  <a:pt x="7022" y="3604"/>
                </a:lnTo>
                <a:lnTo>
                  <a:pt x="7042" y="3485"/>
                </a:lnTo>
                <a:close/>
                <a:moveTo>
                  <a:pt x="7364" y="3787"/>
                </a:moveTo>
                <a:lnTo>
                  <a:pt x="7294" y="3771"/>
                </a:lnTo>
                <a:lnTo>
                  <a:pt x="7303" y="3388"/>
                </a:lnTo>
                <a:lnTo>
                  <a:pt x="7210" y="3409"/>
                </a:lnTo>
                <a:lnTo>
                  <a:pt x="7191" y="3341"/>
                </a:lnTo>
                <a:lnTo>
                  <a:pt x="7320" y="3304"/>
                </a:lnTo>
                <a:lnTo>
                  <a:pt x="7373" y="3316"/>
                </a:lnTo>
                <a:lnTo>
                  <a:pt x="7364" y="3787"/>
                </a:lnTo>
                <a:close/>
                <a:moveTo>
                  <a:pt x="7745" y="3646"/>
                </a:moveTo>
                <a:lnTo>
                  <a:pt x="7732" y="3743"/>
                </a:lnTo>
                <a:lnTo>
                  <a:pt x="7702" y="3814"/>
                </a:lnTo>
                <a:lnTo>
                  <a:pt x="7657" y="3847"/>
                </a:lnTo>
                <a:lnTo>
                  <a:pt x="7600" y="3849"/>
                </a:lnTo>
                <a:lnTo>
                  <a:pt x="7541" y="3821"/>
                </a:lnTo>
                <a:lnTo>
                  <a:pt x="7499" y="3765"/>
                </a:lnTo>
                <a:lnTo>
                  <a:pt x="7474" y="3683"/>
                </a:lnTo>
                <a:lnTo>
                  <a:pt x="7467" y="3578"/>
                </a:lnTo>
                <a:lnTo>
                  <a:pt x="7479" y="3480"/>
                </a:lnTo>
                <a:lnTo>
                  <a:pt x="7509" y="3411"/>
                </a:lnTo>
                <a:lnTo>
                  <a:pt x="7555" y="3374"/>
                </a:lnTo>
                <a:lnTo>
                  <a:pt x="7612" y="3371"/>
                </a:lnTo>
                <a:lnTo>
                  <a:pt x="7670" y="3401"/>
                </a:lnTo>
                <a:lnTo>
                  <a:pt x="7712" y="3459"/>
                </a:lnTo>
                <a:lnTo>
                  <a:pt x="7739" y="3542"/>
                </a:lnTo>
                <a:lnTo>
                  <a:pt x="7745" y="3646"/>
                </a:lnTo>
                <a:close/>
                <a:moveTo>
                  <a:pt x="7672" y="3633"/>
                </a:moveTo>
                <a:lnTo>
                  <a:pt x="7659" y="3497"/>
                </a:lnTo>
                <a:lnTo>
                  <a:pt x="7607" y="3439"/>
                </a:lnTo>
                <a:lnTo>
                  <a:pt x="7558" y="3469"/>
                </a:lnTo>
                <a:lnTo>
                  <a:pt x="7538" y="3592"/>
                </a:lnTo>
                <a:lnTo>
                  <a:pt x="7553" y="3726"/>
                </a:lnTo>
                <a:lnTo>
                  <a:pt x="7605" y="3782"/>
                </a:lnTo>
                <a:lnTo>
                  <a:pt x="7654" y="3754"/>
                </a:lnTo>
                <a:lnTo>
                  <a:pt x="7672" y="3633"/>
                </a:lnTo>
                <a:close/>
                <a:moveTo>
                  <a:pt x="7987" y="3933"/>
                </a:moveTo>
                <a:lnTo>
                  <a:pt x="7919" y="3918"/>
                </a:lnTo>
                <a:lnTo>
                  <a:pt x="7928" y="3537"/>
                </a:lnTo>
                <a:lnTo>
                  <a:pt x="7838" y="3559"/>
                </a:lnTo>
                <a:lnTo>
                  <a:pt x="7819" y="3493"/>
                </a:lnTo>
                <a:lnTo>
                  <a:pt x="7943" y="3453"/>
                </a:lnTo>
                <a:lnTo>
                  <a:pt x="7996" y="3465"/>
                </a:lnTo>
                <a:lnTo>
                  <a:pt x="7987" y="3933"/>
                </a:lnTo>
                <a:close/>
                <a:moveTo>
                  <a:pt x="8293" y="4004"/>
                </a:moveTo>
                <a:lnTo>
                  <a:pt x="8226" y="3989"/>
                </a:lnTo>
                <a:lnTo>
                  <a:pt x="8235" y="3609"/>
                </a:lnTo>
                <a:lnTo>
                  <a:pt x="8147" y="3632"/>
                </a:lnTo>
                <a:lnTo>
                  <a:pt x="8128" y="3567"/>
                </a:lnTo>
                <a:lnTo>
                  <a:pt x="8251" y="3525"/>
                </a:lnTo>
                <a:lnTo>
                  <a:pt x="8301" y="3538"/>
                </a:lnTo>
                <a:lnTo>
                  <a:pt x="8293" y="4004"/>
                </a:lnTo>
                <a:close/>
                <a:moveTo>
                  <a:pt x="8666" y="3861"/>
                </a:moveTo>
                <a:lnTo>
                  <a:pt x="8656" y="3960"/>
                </a:lnTo>
                <a:lnTo>
                  <a:pt x="8627" y="4028"/>
                </a:lnTo>
                <a:lnTo>
                  <a:pt x="8582" y="4062"/>
                </a:lnTo>
                <a:lnTo>
                  <a:pt x="8524" y="4063"/>
                </a:lnTo>
                <a:lnTo>
                  <a:pt x="8469" y="4035"/>
                </a:lnTo>
                <a:lnTo>
                  <a:pt x="8427" y="3982"/>
                </a:lnTo>
                <a:lnTo>
                  <a:pt x="8402" y="3901"/>
                </a:lnTo>
                <a:lnTo>
                  <a:pt x="8394" y="3797"/>
                </a:lnTo>
                <a:lnTo>
                  <a:pt x="8405" y="3700"/>
                </a:lnTo>
                <a:lnTo>
                  <a:pt x="8437" y="3631"/>
                </a:lnTo>
                <a:lnTo>
                  <a:pt x="8480" y="3594"/>
                </a:lnTo>
                <a:lnTo>
                  <a:pt x="8537" y="3592"/>
                </a:lnTo>
                <a:lnTo>
                  <a:pt x="8593" y="3622"/>
                </a:lnTo>
                <a:lnTo>
                  <a:pt x="8635" y="3678"/>
                </a:lnTo>
                <a:lnTo>
                  <a:pt x="8660" y="3760"/>
                </a:lnTo>
                <a:lnTo>
                  <a:pt x="8666" y="3861"/>
                </a:lnTo>
                <a:close/>
                <a:moveTo>
                  <a:pt x="8596" y="3851"/>
                </a:moveTo>
                <a:lnTo>
                  <a:pt x="8582" y="3716"/>
                </a:lnTo>
                <a:lnTo>
                  <a:pt x="8532" y="3658"/>
                </a:lnTo>
                <a:lnTo>
                  <a:pt x="8483" y="3688"/>
                </a:lnTo>
                <a:lnTo>
                  <a:pt x="8464" y="3809"/>
                </a:lnTo>
                <a:lnTo>
                  <a:pt x="8479" y="3941"/>
                </a:lnTo>
                <a:lnTo>
                  <a:pt x="8529" y="3997"/>
                </a:lnTo>
                <a:lnTo>
                  <a:pt x="8578" y="3968"/>
                </a:lnTo>
                <a:lnTo>
                  <a:pt x="8596" y="3851"/>
                </a:lnTo>
                <a:close/>
                <a:moveTo>
                  <a:pt x="8899" y="4143"/>
                </a:moveTo>
                <a:lnTo>
                  <a:pt x="8834" y="4129"/>
                </a:lnTo>
                <a:lnTo>
                  <a:pt x="8840" y="3755"/>
                </a:lnTo>
                <a:lnTo>
                  <a:pt x="8754" y="3776"/>
                </a:lnTo>
                <a:lnTo>
                  <a:pt x="8737" y="3711"/>
                </a:lnTo>
                <a:lnTo>
                  <a:pt x="8860" y="3671"/>
                </a:lnTo>
                <a:lnTo>
                  <a:pt x="8907" y="3682"/>
                </a:lnTo>
                <a:lnTo>
                  <a:pt x="8899" y="4143"/>
                </a:lnTo>
                <a:close/>
                <a:moveTo>
                  <a:pt x="9264" y="4002"/>
                </a:moveTo>
                <a:lnTo>
                  <a:pt x="9254" y="4099"/>
                </a:lnTo>
                <a:lnTo>
                  <a:pt x="9225" y="4167"/>
                </a:lnTo>
                <a:lnTo>
                  <a:pt x="9182" y="4201"/>
                </a:lnTo>
                <a:lnTo>
                  <a:pt x="9127" y="4202"/>
                </a:lnTo>
                <a:lnTo>
                  <a:pt x="9072" y="4176"/>
                </a:lnTo>
                <a:lnTo>
                  <a:pt x="9031" y="4121"/>
                </a:lnTo>
                <a:lnTo>
                  <a:pt x="9004" y="4042"/>
                </a:lnTo>
                <a:lnTo>
                  <a:pt x="8997" y="3939"/>
                </a:lnTo>
                <a:lnTo>
                  <a:pt x="9008" y="3844"/>
                </a:lnTo>
                <a:lnTo>
                  <a:pt x="9038" y="3775"/>
                </a:lnTo>
                <a:lnTo>
                  <a:pt x="9082" y="3738"/>
                </a:lnTo>
                <a:lnTo>
                  <a:pt x="9136" y="3736"/>
                </a:lnTo>
                <a:lnTo>
                  <a:pt x="9193" y="3765"/>
                </a:lnTo>
                <a:lnTo>
                  <a:pt x="9235" y="3821"/>
                </a:lnTo>
                <a:lnTo>
                  <a:pt x="9259" y="3901"/>
                </a:lnTo>
                <a:lnTo>
                  <a:pt x="9264" y="4002"/>
                </a:lnTo>
                <a:close/>
                <a:moveTo>
                  <a:pt x="9196" y="3992"/>
                </a:moveTo>
                <a:lnTo>
                  <a:pt x="9182" y="3858"/>
                </a:lnTo>
                <a:lnTo>
                  <a:pt x="9133" y="3802"/>
                </a:lnTo>
                <a:lnTo>
                  <a:pt x="9083" y="3831"/>
                </a:lnTo>
                <a:lnTo>
                  <a:pt x="9066" y="3950"/>
                </a:lnTo>
                <a:lnTo>
                  <a:pt x="9081" y="4082"/>
                </a:lnTo>
                <a:lnTo>
                  <a:pt x="9130" y="4137"/>
                </a:lnTo>
                <a:lnTo>
                  <a:pt x="9178" y="4108"/>
                </a:lnTo>
                <a:lnTo>
                  <a:pt x="9196" y="3992"/>
                </a:lnTo>
                <a:close/>
                <a:moveTo>
                  <a:pt x="9495" y="4283"/>
                </a:moveTo>
                <a:lnTo>
                  <a:pt x="9430" y="4267"/>
                </a:lnTo>
                <a:lnTo>
                  <a:pt x="9437" y="3896"/>
                </a:lnTo>
                <a:lnTo>
                  <a:pt x="9351" y="3918"/>
                </a:lnTo>
                <a:lnTo>
                  <a:pt x="9334" y="3852"/>
                </a:lnTo>
                <a:lnTo>
                  <a:pt x="9454" y="3815"/>
                </a:lnTo>
                <a:lnTo>
                  <a:pt x="9502" y="3826"/>
                </a:lnTo>
                <a:lnTo>
                  <a:pt x="9495" y="4283"/>
                </a:lnTo>
                <a:close/>
                <a:moveTo>
                  <a:pt x="9851" y="4142"/>
                </a:moveTo>
                <a:lnTo>
                  <a:pt x="9840" y="4236"/>
                </a:lnTo>
                <a:lnTo>
                  <a:pt x="9811" y="4304"/>
                </a:lnTo>
                <a:lnTo>
                  <a:pt x="9770" y="4339"/>
                </a:lnTo>
                <a:lnTo>
                  <a:pt x="9715" y="4340"/>
                </a:lnTo>
                <a:lnTo>
                  <a:pt x="9662" y="4312"/>
                </a:lnTo>
                <a:lnTo>
                  <a:pt x="9622" y="4260"/>
                </a:lnTo>
                <a:lnTo>
                  <a:pt x="9597" y="4179"/>
                </a:lnTo>
                <a:lnTo>
                  <a:pt x="9589" y="4079"/>
                </a:lnTo>
                <a:lnTo>
                  <a:pt x="9599" y="3984"/>
                </a:lnTo>
                <a:lnTo>
                  <a:pt x="9627" y="3916"/>
                </a:lnTo>
                <a:lnTo>
                  <a:pt x="9671" y="3880"/>
                </a:lnTo>
                <a:lnTo>
                  <a:pt x="9723" y="3878"/>
                </a:lnTo>
                <a:lnTo>
                  <a:pt x="9779" y="3906"/>
                </a:lnTo>
                <a:lnTo>
                  <a:pt x="9820" y="3963"/>
                </a:lnTo>
                <a:lnTo>
                  <a:pt x="9845" y="4040"/>
                </a:lnTo>
                <a:lnTo>
                  <a:pt x="9851" y="4142"/>
                </a:lnTo>
                <a:close/>
                <a:moveTo>
                  <a:pt x="9781" y="4132"/>
                </a:moveTo>
                <a:lnTo>
                  <a:pt x="9769" y="3998"/>
                </a:lnTo>
                <a:lnTo>
                  <a:pt x="9722" y="3944"/>
                </a:lnTo>
                <a:lnTo>
                  <a:pt x="9675" y="3973"/>
                </a:lnTo>
                <a:lnTo>
                  <a:pt x="9657" y="4092"/>
                </a:lnTo>
                <a:lnTo>
                  <a:pt x="9671" y="4221"/>
                </a:lnTo>
                <a:lnTo>
                  <a:pt x="9718" y="4275"/>
                </a:lnTo>
                <a:lnTo>
                  <a:pt x="9765" y="4246"/>
                </a:lnTo>
                <a:lnTo>
                  <a:pt x="9781" y="4132"/>
                </a:lnTo>
                <a:close/>
                <a:moveTo>
                  <a:pt x="10077" y="4418"/>
                </a:moveTo>
                <a:lnTo>
                  <a:pt x="10015" y="4402"/>
                </a:lnTo>
                <a:lnTo>
                  <a:pt x="10020" y="4035"/>
                </a:lnTo>
                <a:lnTo>
                  <a:pt x="9934" y="4057"/>
                </a:lnTo>
                <a:lnTo>
                  <a:pt x="9918" y="3993"/>
                </a:lnTo>
                <a:lnTo>
                  <a:pt x="10035" y="3954"/>
                </a:lnTo>
                <a:lnTo>
                  <a:pt x="10084" y="3965"/>
                </a:lnTo>
                <a:lnTo>
                  <a:pt x="10077" y="4418"/>
                </a:lnTo>
                <a:close/>
                <a:moveTo>
                  <a:pt x="10364" y="4483"/>
                </a:moveTo>
                <a:lnTo>
                  <a:pt x="10301" y="4469"/>
                </a:lnTo>
                <a:lnTo>
                  <a:pt x="10306" y="4103"/>
                </a:lnTo>
                <a:lnTo>
                  <a:pt x="10222" y="4126"/>
                </a:lnTo>
                <a:lnTo>
                  <a:pt x="10206" y="4062"/>
                </a:lnTo>
                <a:lnTo>
                  <a:pt x="10321" y="4022"/>
                </a:lnTo>
                <a:lnTo>
                  <a:pt x="10370" y="4033"/>
                </a:lnTo>
                <a:lnTo>
                  <a:pt x="10364" y="4483"/>
                </a:lnTo>
                <a:close/>
                <a:moveTo>
                  <a:pt x="10711" y="4342"/>
                </a:moveTo>
                <a:lnTo>
                  <a:pt x="10700" y="4438"/>
                </a:lnTo>
                <a:lnTo>
                  <a:pt x="10672" y="4503"/>
                </a:lnTo>
                <a:lnTo>
                  <a:pt x="10632" y="4538"/>
                </a:lnTo>
                <a:lnTo>
                  <a:pt x="10579" y="4539"/>
                </a:lnTo>
                <a:lnTo>
                  <a:pt x="10527" y="4513"/>
                </a:lnTo>
                <a:lnTo>
                  <a:pt x="10488" y="4460"/>
                </a:lnTo>
                <a:lnTo>
                  <a:pt x="10463" y="4384"/>
                </a:lnTo>
                <a:lnTo>
                  <a:pt x="10455" y="4283"/>
                </a:lnTo>
                <a:lnTo>
                  <a:pt x="10465" y="4188"/>
                </a:lnTo>
                <a:lnTo>
                  <a:pt x="10494" y="4122"/>
                </a:lnTo>
                <a:lnTo>
                  <a:pt x="10535" y="4087"/>
                </a:lnTo>
                <a:lnTo>
                  <a:pt x="10588" y="4084"/>
                </a:lnTo>
                <a:lnTo>
                  <a:pt x="10641" y="4112"/>
                </a:lnTo>
                <a:lnTo>
                  <a:pt x="10678" y="4167"/>
                </a:lnTo>
                <a:lnTo>
                  <a:pt x="10703" y="4243"/>
                </a:lnTo>
                <a:lnTo>
                  <a:pt x="10711" y="4342"/>
                </a:lnTo>
                <a:close/>
                <a:moveTo>
                  <a:pt x="10646" y="4334"/>
                </a:moveTo>
                <a:lnTo>
                  <a:pt x="10631" y="4202"/>
                </a:lnTo>
                <a:lnTo>
                  <a:pt x="10586" y="4148"/>
                </a:lnTo>
                <a:lnTo>
                  <a:pt x="10539" y="4177"/>
                </a:lnTo>
                <a:lnTo>
                  <a:pt x="10522" y="4295"/>
                </a:lnTo>
                <a:lnTo>
                  <a:pt x="10535" y="4423"/>
                </a:lnTo>
                <a:lnTo>
                  <a:pt x="10581" y="4474"/>
                </a:lnTo>
                <a:lnTo>
                  <a:pt x="10628" y="4446"/>
                </a:lnTo>
                <a:lnTo>
                  <a:pt x="10646" y="4334"/>
                </a:lnTo>
                <a:close/>
                <a:moveTo>
                  <a:pt x="10926" y="4615"/>
                </a:moveTo>
                <a:lnTo>
                  <a:pt x="10866" y="4599"/>
                </a:lnTo>
                <a:lnTo>
                  <a:pt x="10872" y="4238"/>
                </a:lnTo>
                <a:lnTo>
                  <a:pt x="10792" y="4260"/>
                </a:lnTo>
                <a:lnTo>
                  <a:pt x="10773" y="4197"/>
                </a:lnTo>
                <a:lnTo>
                  <a:pt x="10886" y="4157"/>
                </a:lnTo>
                <a:lnTo>
                  <a:pt x="10933" y="4168"/>
                </a:lnTo>
                <a:lnTo>
                  <a:pt x="10926" y="4615"/>
                </a:lnTo>
                <a:close/>
                <a:moveTo>
                  <a:pt x="11267" y="4474"/>
                </a:moveTo>
                <a:lnTo>
                  <a:pt x="11257" y="4568"/>
                </a:lnTo>
                <a:lnTo>
                  <a:pt x="11230" y="4634"/>
                </a:lnTo>
                <a:lnTo>
                  <a:pt x="11191" y="4668"/>
                </a:lnTo>
                <a:lnTo>
                  <a:pt x="11137" y="4669"/>
                </a:lnTo>
                <a:lnTo>
                  <a:pt x="11087" y="4643"/>
                </a:lnTo>
                <a:lnTo>
                  <a:pt x="11048" y="4590"/>
                </a:lnTo>
                <a:lnTo>
                  <a:pt x="11024" y="4514"/>
                </a:lnTo>
                <a:lnTo>
                  <a:pt x="11018" y="4415"/>
                </a:lnTo>
                <a:lnTo>
                  <a:pt x="11029" y="4322"/>
                </a:lnTo>
                <a:lnTo>
                  <a:pt x="11055" y="4256"/>
                </a:lnTo>
                <a:lnTo>
                  <a:pt x="11096" y="4221"/>
                </a:lnTo>
                <a:lnTo>
                  <a:pt x="11148" y="4218"/>
                </a:lnTo>
                <a:lnTo>
                  <a:pt x="11200" y="4246"/>
                </a:lnTo>
                <a:lnTo>
                  <a:pt x="11237" y="4300"/>
                </a:lnTo>
                <a:lnTo>
                  <a:pt x="11261" y="4377"/>
                </a:lnTo>
                <a:lnTo>
                  <a:pt x="11267" y="4474"/>
                </a:lnTo>
                <a:close/>
                <a:moveTo>
                  <a:pt x="11203" y="4465"/>
                </a:moveTo>
                <a:lnTo>
                  <a:pt x="11189" y="4335"/>
                </a:lnTo>
                <a:lnTo>
                  <a:pt x="11143" y="4281"/>
                </a:lnTo>
                <a:lnTo>
                  <a:pt x="11099" y="4311"/>
                </a:lnTo>
                <a:lnTo>
                  <a:pt x="11083" y="4426"/>
                </a:lnTo>
                <a:lnTo>
                  <a:pt x="11096" y="4554"/>
                </a:lnTo>
                <a:lnTo>
                  <a:pt x="11141" y="4605"/>
                </a:lnTo>
                <a:lnTo>
                  <a:pt x="11186" y="4578"/>
                </a:lnTo>
                <a:lnTo>
                  <a:pt x="11203" y="4465"/>
                </a:lnTo>
                <a:close/>
                <a:moveTo>
                  <a:pt x="11480" y="4743"/>
                </a:moveTo>
                <a:lnTo>
                  <a:pt x="11421" y="4729"/>
                </a:lnTo>
                <a:lnTo>
                  <a:pt x="11425" y="4370"/>
                </a:lnTo>
                <a:lnTo>
                  <a:pt x="11347" y="4391"/>
                </a:lnTo>
                <a:lnTo>
                  <a:pt x="11330" y="4329"/>
                </a:lnTo>
                <a:lnTo>
                  <a:pt x="11440" y="4290"/>
                </a:lnTo>
                <a:lnTo>
                  <a:pt x="11485" y="4300"/>
                </a:lnTo>
                <a:lnTo>
                  <a:pt x="11480" y="4743"/>
                </a:lnTo>
                <a:close/>
                <a:moveTo>
                  <a:pt x="11815" y="4604"/>
                </a:moveTo>
                <a:lnTo>
                  <a:pt x="11803" y="4697"/>
                </a:lnTo>
                <a:lnTo>
                  <a:pt x="11777" y="4761"/>
                </a:lnTo>
                <a:lnTo>
                  <a:pt x="11738" y="4795"/>
                </a:lnTo>
                <a:lnTo>
                  <a:pt x="11687" y="4797"/>
                </a:lnTo>
                <a:lnTo>
                  <a:pt x="11637" y="4771"/>
                </a:lnTo>
                <a:lnTo>
                  <a:pt x="11599" y="4719"/>
                </a:lnTo>
                <a:lnTo>
                  <a:pt x="11575" y="4643"/>
                </a:lnTo>
                <a:lnTo>
                  <a:pt x="11569" y="4547"/>
                </a:lnTo>
                <a:lnTo>
                  <a:pt x="11579" y="4454"/>
                </a:lnTo>
                <a:lnTo>
                  <a:pt x="11605" y="4389"/>
                </a:lnTo>
                <a:lnTo>
                  <a:pt x="11644" y="4352"/>
                </a:lnTo>
                <a:lnTo>
                  <a:pt x="11696" y="4351"/>
                </a:lnTo>
                <a:lnTo>
                  <a:pt x="11746" y="4377"/>
                </a:lnTo>
                <a:lnTo>
                  <a:pt x="11783" y="4431"/>
                </a:lnTo>
                <a:lnTo>
                  <a:pt x="11807" y="4506"/>
                </a:lnTo>
                <a:lnTo>
                  <a:pt x="11815" y="4604"/>
                </a:lnTo>
                <a:close/>
                <a:moveTo>
                  <a:pt x="11750" y="4595"/>
                </a:moveTo>
                <a:lnTo>
                  <a:pt x="11737" y="4466"/>
                </a:lnTo>
                <a:lnTo>
                  <a:pt x="11692" y="4413"/>
                </a:lnTo>
                <a:lnTo>
                  <a:pt x="11648" y="4441"/>
                </a:lnTo>
                <a:lnTo>
                  <a:pt x="11632" y="4557"/>
                </a:lnTo>
                <a:lnTo>
                  <a:pt x="11646" y="4682"/>
                </a:lnTo>
                <a:lnTo>
                  <a:pt x="11689" y="4733"/>
                </a:lnTo>
                <a:lnTo>
                  <a:pt x="11735" y="4706"/>
                </a:lnTo>
                <a:lnTo>
                  <a:pt x="11750" y="4595"/>
                </a:lnTo>
                <a:close/>
                <a:moveTo>
                  <a:pt x="12024" y="4869"/>
                </a:moveTo>
                <a:lnTo>
                  <a:pt x="11965" y="4855"/>
                </a:lnTo>
                <a:lnTo>
                  <a:pt x="11969" y="4499"/>
                </a:lnTo>
                <a:lnTo>
                  <a:pt x="11892" y="4522"/>
                </a:lnTo>
                <a:lnTo>
                  <a:pt x="11875" y="4460"/>
                </a:lnTo>
                <a:lnTo>
                  <a:pt x="11984" y="4421"/>
                </a:lnTo>
                <a:lnTo>
                  <a:pt x="12028" y="4431"/>
                </a:lnTo>
                <a:lnTo>
                  <a:pt x="12024" y="4869"/>
                </a:lnTo>
                <a:close/>
                <a:moveTo>
                  <a:pt x="12291" y="4930"/>
                </a:moveTo>
                <a:lnTo>
                  <a:pt x="12232" y="4916"/>
                </a:lnTo>
                <a:lnTo>
                  <a:pt x="12237" y="4563"/>
                </a:lnTo>
                <a:lnTo>
                  <a:pt x="12158" y="4585"/>
                </a:lnTo>
                <a:lnTo>
                  <a:pt x="12144" y="4524"/>
                </a:lnTo>
                <a:lnTo>
                  <a:pt x="12250" y="4485"/>
                </a:lnTo>
                <a:lnTo>
                  <a:pt x="12295" y="4495"/>
                </a:lnTo>
                <a:lnTo>
                  <a:pt x="12291" y="4930"/>
                </a:lnTo>
                <a:close/>
                <a:moveTo>
                  <a:pt x="12613" y="4792"/>
                </a:moveTo>
                <a:lnTo>
                  <a:pt x="12603" y="4884"/>
                </a:lnTo>
                <a:lnTo>
                  <a:pt x="12579" y="4947"/>
                </a:lnTo>
                <a:lnTo>
                  <a:pt x="12541" y="4981"/>
                </a:lnTo>
                <a:lnTo>
                  <a:pt x="12491" y="4983"/>
                </a:lnTo>
                <a:lnTo>
                  <a:pt x="12442" y="4957"/>
                </a:lnTo>
                <a:lnTo>
                  <a:pt x="12406" y="4907"/>
                </a:lnTo>
                <a:lnTo>
                  <a:pt x="12384" y="4833"/>
                </a:lnTo>
                <a:lnTo>
                  <a:pt x="12377" y="4736"/>
                </a:lnTo>
                <a:lnTo>
                  <a:pt x="12387" y="4646"/>
                </a:lnTo>
                <a:lnTo>
                  <a:pt x="12412" y="4580"/>
                </a:lnTo>
                <a:lnTo>
                  <a:pt x="12450" y="4545"/>
                </a:lnTo>
                <a:lnTo>
                  <a:pt x="12499" y="4543"/>
                </a:lnTo>
                <a:lnTo>
                  <a:pt x="12548" y="4569"/>
                </a:lnTo>
                <a:lnTo>
                  <a:pt x="12584" y="4622"/>
                </a:lnTo>
                <a:lnTo>
                  <a:pt x="12607" y="4696"/>
                </a:lnTo>
                <a:lnTo>
                  <a:pt x="12613" y="4792"/>
                </a:lnTo>
                <a:close/>
                <a:moveTo>
                  <a:pt x="12553" y="4783"/>
                </a:moveTo>
                <a:lnTo>
                  <a:pt x="12539" y="4657"/>
                </a:lnTo>
                <a:lnTo>
                  <a:pt x="12494" y="4604"/>
                </a:lnTo>
                <a:lnTo>
                  <a:pt x="12453" y="4633"/>
                </a:lnTo>
                <a:lnTo>
                  <a:pt x="12437" y="4746"/>
                </a:lnTo>
                <a:lnTo>
                  <a:pt x="12451" y="4870"/>
                </a:lnTo>
                <a:lnTo>
                  <a:pt x="12495" y="4920"/>
                </a:lnTo>
                <a:lnTo>
                  <a:pt x="12538" y="4892"/>
                </a:lnTo>
                <a:lnTo>
                  <a:pt x="12553" y="4783"/>
                </a:lnTo>
                <a:close/>
                <a:moveTo>
                  <a:pt x="12876" y="4854"/>
                </a:moveTo>
                <a:lnTo>
                  <a:pt x="12866" y="4945"/>
                </a:lnTo>
                <a:lnTo>
                  <a:pt x="12842" y="5010"/>
                </a:lnTo>
                <a:lnTo>
                  <a:pt x="12805" y="5043"/>
                </a:lnTo>
                <a:lnTo>
                  <a:pt x="12754" y="5044"/>
                </a:lnTo>
                <a:lnTo>
                  <a:pt x="12706" y="5020"/>
                </a:lnTo>
                <a:lnTo>
                  <a:pt x="12669" y="4968"/>
                </a:lnTo>
                <a:lnTo>
                  <a:pt x="12647" y="4895"/>
                </a:lnTo>
                <a:lnTo>
                  <a:pt x="12640" y="4798"/>
                </a:lnTo>
                <a:lnTo>
                  <a:pt x="12649" y="4707"/>
                </a:lnTo>
                <a:lnTo>
                  <a:pt x="12676" y="4643"/>
                </a:lnTo>
                <a:lnTo>
                  <a:pt x="12713" y="4608"/>
                </a:lnTo>
                <a:lnTo>
                  <a:pt x="12762" y="4605"/>
                </a:lnTo>
                <a:lnTo>
                  <a:pt x="12811" y="4632"/>
                </a:lnTo>
                <a:lnTo>
                  <a:pt x="12847" y="4684"/>
                </a:lnTo>
                <a:lnTo>
                  <a:pt x="12870" y="4760"/>
                </a:lnTo>
                <a:lnTo>
                  <a:pt x="12876" y="4854"/>
                </a:lnTo>
                <a:close/>
                <a:moveTo>
                  <a:pt x="12815" y="4845"/>
                </a:moveTo>
                <a:lnTo>
                  <a:pt x="12802" y="4718"/>
                </a:lnTo>
                <a:lnTo>
                  <a:pt x="12757" y="4667"/>
                </a:lnTo>
                <a:lnTo>
                  <a:pt x="12716" y="4696"/>
                </a:lnTo>
                <a:lnTo>
                  <a:pt x="12701" y="4807"/>
                </a:lnTo>
                <a:lnTo>
                  <a:pt x="12714" y="4932"/>
                </a:lnTo>
                <a:lnTo>
                  <a:pt x="12758" y="4983"/>
                </a:lnTo>
                <a:lnTo>
                  <a:pt x="12800" y="4955"/>
                </a:lnTo>
                <a:lnTo>
                  <a:pt x="12815" y="4845"/>
                </a:lnTo>
                <a:close/>
                <a:moveTo>
                  <a:pt x="13079" y="5113"/>
                </a:moveTo>
                <a:lnTo>
                  <a:pt x="13023" y="5100"/>
                </a:lnTo>
                <a:lnTo>
                  <a:pt x="13025" y="4752"/>
                </a:lnTo>
                <a:lnTo>
                  <a:pt x="12951" y="4772"/>
                </a:lnTo>
                <a:lnTo>
                  <a:pt x="12936" y="4712"/>
                </a:lnTo>
                <a:lnTo>
                  <a:pt x="13041" y="4673"/>
                </a:lnTo>
                <a:lnTo>
                  <a:pt x="13083" y="4683"/>
                </a:lnTo>
                <a:lnTo>
                  <a:pt x="13079" y="5113"/>
                </a:lnTo>
                <a:close/>
                <a:moveTo>
                  <a:pt x="13394" y="4976"/>
                </a:moveTo>
                <a:lnTo>
                  <a:pt x="13385" y="5066"/>
                </a:lnTo>
                <a:lnTo>
                  <a:pt x="13358" y="5129"/>
                </a:lnTo>
                <a:lnTo>
                  <a:pt x="13321" y="5162"/>
                </a:lnTo>
                <a:lnTo>
                  <a:pt x="13274" y="5164"/>
                </a:lnTo>
                <a:lnTo>
                  <a:pt x="13227" y="5139"/>
                </a:lnTo>
                <a:lnTo>
                  <a:pt x="13191" y="5090"/>
                </a:lnTo>
                <a:lnTo>
                  <a:pt x="13168" y="5016"/>
                </a:lnTo>
                <a:lnTo>
                  <a:pt x="13162" y="4921"/>
                </a:lnTo>
                <a:lnTo>
                  <a:pt x="13170" y="4831"/>
                </a:lnTo>
                <a:lnTo>
                  <a:pt x="13196" y="4767"/>
                </a:lnTo>
                <a:lnTo>
                  <a:pt x="13232" y="4732"/>
                </a:lnTo>
                <a:lnTo>
                  <a:pt x="13279" y="4729"/>
                </a:lnTo>
                <a:lnTo>
                  <a:pt x="13328" y="4756"/>
                </a:lnTo>
                <a:lnTo>
                  <a:pt x="13365" y="4807"/>
                </a:lnTo>
                <a:lnTo>
                  <a:pt x="13386" y="4881"/>
                </a:lnTo>
                <a:lnTo>
                  <a:pt x="13394" y="4976"/>
                </a:lnTo>
                <a:close/>
                <a:moveTo>
                  <a:pt x="13331" y="4968"/>
                </a:moveTo>
                <a:lnTo>
                  <a:pt x="13320" y="4842"/>
                </a:lnTo>
                <a:lnTo>
                  <a:pt x="13277" y="4791"/>
                </a:lnTo>
                <a:lnTo>
                  <a:pt x="13236" y="4818"/>
                </a:lnTo>
                <a:lnTo>
                  <a:pt x="13221" y="4931"/>
                </a:lnTo>
                <a:lnTo>
                  <a:pt x="13233" y="5053"/>
                </a:lnTo>
                <a:lnTo>
                  <a:pt x="13277" y="5103"/>
                </a:lnTo>
                <a:lnTo>
                  <a:pt x="13317" y="5075"/>
                </a:lnTo>
                <a:lnTo>
                  <a:pt x="13331" y="4968"/>
                </a:lnTo>
                <a:close/>
                <a:moveTo>
                  <a:pt x="13591" y="5232"/>
                </a:moveTo>
                <a:lnTo>
                  <a:pt x="13535" y="5219"/>
                </a:lnTo>
                <a:lnTo>
                  <a:pt x="13539" y="4874"/>
                </a:lnTo>
                <a:lnTo>
                  <a:pt x="13465" y="4895"/>
                </a:lnTo>
                <a:lnTo>
                  <a:pt x="13450" y="4835"/>
                </a:lnTo>
                <a:lnTo>
                  <a:pt x="13554" y="4797"/>
                </a:lnTo>
                <a:lnTo>
                  <a:pt x="13596" y="4807"/>
                </a:lnTo>
                <a:lnTo>
                  <a:pt x="13591" y="5232"/>
                </a:lnTo>
                <a:close/>
                <a:moveTo>
                  <a:pt x="13897" y="5095"/>
                </a:moveTo>
                <a:lnTo>
                  <a:pt x="13888" y="5184"/>
                </a:lnTo>
                <a:lnTo>
                  <a:pt x="13865" y="5247"/>
                </a:lnTo>
                <a:lnTo>
                  <a:pt x="13830" y="5279"/>
                </a:lnTo>
                <a:lnTo>
                  <a:pt x="13782" y="5282"/>
                </a:lnTo>
                <a:lnTo>
                  <a:pt x="13736" y="5258"/>
                </a:lnTo>
                <a:lnTo>
                  <a:pt x="13702" y="5209"/>
                </a:lnTo>
                <a:lnTo>
                  <a:pt x="13679" y="5135"/>
                </a:lnTo>
                <a:lnTo>
                  <a:pt x="13672" y="5041"/>
                </a:lnTo>
                <a:lnTo>
                  <a:pt x="13680" y="4952"/>
                </a:lnTo>
                <a:lnTo>
                  <a:pt x="13706" y="4890"/>
                </a:lnTo>
                <a:lnTo>
                  <a:pt x="13742" y="4855"/>
                </a:lnTo>
                <a:lnTo>
                  <a:pt x="13787" y="4852"/>
                </a:lnTo>
                <a:lnTo>
                  <a:pt x="13835" y="4877"/>
                </a:lnTo>
                <a:lnTo>
                  <a:pt x="13871" y="4929"/>
                </a:lnTo>
                <a:lnTo>
                  <a:pt x="13891" y="5001"/>
                </a:lnTo>
                <a:lnTo>
                  <a:pt x="13897" y="5095"/>
                </a:lnTo>
                <a:close/>
                <a:moveTo>
                  <a:pt x="13840" y="5087"/>
                </a:moveTo>
                <a:lnTo>
                  <a:pt x="13826" y="4964"/>
                </a:lnTo>
                <a:lnTo>
                  <a:pt x="13784" y="4914"/>
                </a:lnTo>
                <a:lnTo>
                  <a:pt x="13744" y="4941"/>
                </a:lnTo>
                <a:lnTo>
                  <a:pt x="13731" y="5051"/>
                </a:lnTo>
                <a:lnTo>
                  <a:pt x="13744" y="5172"/>
                </a:lnTo>
                <a:lnTo>
                  <a:pt x="13786" y="5221"/>
                </a:lnTo>
                <a:lnTo>
                  <a:pt x="13826" y="5193"/>
                </a:lnTo>
                <a:lnTo>
                  <a:pt x="13840" y="5087"/>
                </a:lnTo>
                <a:close/>
                <a:moveTo>
                  <a:pt x="14096" y="5350"/>
                </a:moveTo>
                <a:lnTo>
                  <a:pt x="14041" y="5337"/>
                </a:lnTo>
                <a:lnTo>
                  <a:pt x="14044" y="4994"/>
                </a:lnTo>
                <a:lnTo>
                  <a:pt x="13969" y="5015"/>
                </a:lnTo>
                <a:lnTo>
                  <a:pt x="13954" y="4956"/>
                </a:lnTo>
                <a:lnTo>
                  <a:pt x="14056" y="4917"/>
                </a:lnTo>
                <a:lnTo>
                  <a:pt x="14099" y="4927"/>
                </a:lnTo>
                <a:lnTo>
                  <a:pt x="14096" y="5350"/>
                </a:lnTo>
                <a:close/>
                <a:moveTo>
                  <a:pt x="14342" y="5407"/>
                </a:moveTo>
                <a:lnTo>
                  <a:pt x="14289" y="5395"/>
                </a:lnTo>
                <a:lnTo>
                  <a:pt x="14291" y="5054"/>
                </a:lnTo>
                <a:lnTo>
                  <a:pt x="14218" y="5074"/>
                </a:lnTo>
                <a:lnTo>
                  <a:pt x="14203" y="5015"/>
                </a:lnTo>
                <a:lnTo>
                  <a:pt x="14303" y="4976"/>
                </a:lnTo>
                <a:lnTo>
                  <a:pt x="14343" y="4986"/>
                </a:lnTo>
                <a:lnTo>
                  <a:pt x="14342" y="5407"/>
                </a:lnTo>
                <a:close/>
                <a:moveTo>
                  <a:pt x="14641" y="5269"/>
                </a:moveTo>
                <a:lnTo>
                  <a:pt x="14633" y="5358"/>
                </a:lnTo>
                <a:lnTo>
                  <a:pt x="14609" y="5421"/>
                </a:lnTo>
                <a:lnTo>
                  <a:pt x="14575" y="5452"/>
                </a:lnTo>
                <a:lnTo>
                  <a:pt x="14529" y="5456"/>
                </a:lnTo>
                <a:lnTo>
                  <a:pt x="14484" y="5432"/>
                </a:lnTo>
                <a:lnTo>
                  <a:pt x="14450" y="5383"/>
                </a:lnTo>
                <a:lnTo>
                  <a:pt x="14427" y="5311"/>
                </a:lnTo>
                <a:lnTo>
                  <a:pt x="14421" y="5218"/>
                </a:lnTo>
                <a:lnTo>
                  <a:pt x="14430" y="5129"/>
                </a:lnTo>
                <a:lnTo>
                  <a:pt x="14452" y="5068"/>
                </a:lnTo>
                <a:lnTo>
                  <a:pt x="14487" y="5034"/>
                </a:lnTo>
                <a:lnTo>
                  <a:pt x="14535" y="5030"/>
                </a:lnTo>
                <a:lnTo>
                  <a:pt x="14580" y="5056"/>
                </a:lnTo>
                <a:lnTo>
                  <a:pt x="14614" y="5105"/>
                </a:lnTo>
                <a:lnTo>
                  <a:pt x="14635" y="5178"/>
                </a:lnTo>
                <a:lnTo>
                  <a:pt x="14641" y="5269"/>
                </a:lnTo>
                <a:close/>
                <a:moveTo>
                  <a:pt x="14585" y="5262"/>
                </a:moveTo>
                <a:lnTo>
                  <a:pt x="14571" y="5140"/>
                </a:lnTo>
                <a:lnTo>
                  <a:pt x="14530" y="5090"/>
                </a:lnTo>
                <a:lnTo>
                  <a:pt x="14492" y="5118"/>
                </a:lnTo>
                <a:lnTo>
                  <a:pt x="14479" y="5227"/>
                </a:lnTo>
                <a:lnTo>
                  <a:pt x="14490" y="5347"/>
                </a:lnTo>
                <a:lnTo>
                  <a:pt x="14531" y="5395"/>
                </a:lnTo>
                <a:lnTo>
                  <a:pt x="14570" y="5368"/>
                </a:lnTo>
                <a:lnTo>
                  <a:pt x="14585" y="5262"/>
                </a:lnTo>
                <a:close/>
                <a:moveTo>
                  <a:pt x="14831" y="5520"/>
                </a:moveTo>
                <a:lnTo>
                  <a:pt x="14778" y="5507"/>
                </a:lnTo>
                <a:lnTo>
                  <a:pt x="14781" y="5170"/>
                </a:lnTo>
                <a:lnTo>
                  <a:pt x="14710" y="5191"/>
                </a:lnTo>
                <a:lnTo>
                  <a:pt x="14698" y="5133"/>
                </a:lnTo>
                <a:lnTo>
                  <a:pt x="14793" y="5094"/>
                </a:lnTo>
                <a:lnTo>
                  <a:pt x="14834" y="5104"/>
                </a:lnTo>
                <a:lnTo>
                  <a:pt x="14831" y="5520"/>
                </a:lnTo>
                <a:close/>
                <a:moveTo>
                  <a:pt x="15124" y="5385"/>
                </a:moveTo>
                <a:lnTo>
                  <a:pt x="15116" y="5472"/>
                </a:lnTo>
                <a:lnTo>
                  <a:pt x="15094" y="5533"/>
                </a:lnTo>
                <a:lnTo>
                  <a:pt x="15059" y="5565"/>
                </a:lnTo>
                <a:lnTo>
                  <a:pt x="15014" y="5568"/>
                </a:lnTo>
                <a:lnTo>
                  <a:pt x="14970" y="5544"/>
                </a:lnTo>
                <a:lnTo>
                  <a:pt x="14936" y="5496"/>
                </a:lnTo>
                <a:lnTo>
                  <a:pt x="14915" y="5425"/>
                </a:lnTo>
                <a:lnTo>
                  <a:pt x="14908" y="5333"/>
                </a:lnTo>
                <a:lnTo>
                  <a:pt x="14916" y="5246"/>
                </a:lnTo>
                <a:lnTo>
                  <a:pt x="14938" y="5183"/>
                </a:lnTo>
                <a:lnTo>
                  <a:pt x="14974" y="5149"/>
                </a:lnTo>
                <a:lnTo>
                  <a:pt x="15019" y="5147"/>
                </a:lnTo>
                <a:lnTo>
                  <a:pt x="15063" y="5172"/>
                </a:lnTo>
                <a:lnTo>
                  <a:pt x="15096" y="5221"/>
                </a:lnTo>
                <a:lnTo>
                  <a:pt x="15118" y="5293"/>
                </a:lnTo>
                <a:lnTo>
                  <a:pt x="15124" y="5385"/>
                </a:lnTo>
                <a:close/>
                <a:moveTo>
                  <a:pt x="15068" y="5377"/>
                </a:moveTo>
                <a:lnTo>
                  <a:pt x="15055" y="5256"/>
                </a:lnTo>
                <a:lnTo>
                  <a:pt x="15015" y="5206"/>
                </a:lnTo>
                <a:lnTo>
                  <a:pt x="14977" y="5234"/>
                </a:lnTo>
                <a:lnTo>
                  <a:pt x="14965" y="5342"/>
                </a:lnTo>
                <a:lnTo>
                  <a:pt x="14977" y="5460"/>
                </a:lnTo>
                <a:lnTo>
                  <a:pt x="15016" y="5507"/>
                </a:lnTo>
                <a:lnTo>
                  <a:pt x="15055" y="5481"/>
                </a:lnTo>
                <a:lnTo>
                  <a:pt x="15068" y="5377"/>
                </a:lnTo>
                <a:close/>
                <a:moveTo>
                  <a:pt x="15312" y="5630"/>
                </a:moveTo>
                <a:lnTo>
                  <a:pt x="15259" y="5619"/>
                </a:lnTo>
                <a:lnTo>
                  <a:pt x="15262" y="5284"/>
                </a:lnTo>
                <a:lnTo>
                  <a:pt x="15193" y="5306"/>
                </a:lnTo>
                <a:lnTo>
                  <a:pt x="15178" y="5248"/>
                </a:lnTo>
                <a:lnTo>
                  <a:pt x="15274" y="5209"/>
                </a:lnTo>
                <a:lnTo>
                  <a:pt x="15313" y="5218"/>
                </a:lnTo>
                <a:lnTo>
                  <a:pt x="15312" y="5630"/>
                </a:lnTo>
                <a:close/>
                <a:moveTo>
                  <a:pt x="15547" y="5687"/>
                </a:moveTo>
                <a:lnTo>
                  <a:pt x="15497" y="5675"/>
                </a:lnTo>
                <a:lnTo>
                  <a:pt x="15497" y="5341"/>
                </a:lnTo>
                <a:lnTo>
                  <a:pt x="15431" y="5362"/>
                </a:lnTo>
                <a:lnTo>
                  <a:pt x="15416" y="5303"/>
                </a:lnTo>
                <a:lnTo>
                  <a:pt x="15510" y="5267"/>
                </a:lnTo>
                <a:lnTo>
                  <a:pt x="15550" y="5276"/>
                </a:lnTo>
                <a:lnTo>
                  <a:pt x="15547" y="5687"/>
                </a:lnTo>
                <a:close/>
                <a:moveTo>
                  <a:pt x="672" y="3105"/>
                </a:moveTo>
                <a:lnTo>
                  <a:pt x="588" y="3086"/>
                </a:lnTo>
                <a:lnTo>
                  <a:pt x="602" y="2656"/>
                </a:lnTo>
                <a:lnTo>
                  <a:pt x="488" y="2680"/>
                </a:lnTo>
                <a:lnTo>
                  <a:pt x="466" y="2606"/>
                </a:lnTo>
                <a:lnTo>
                  <a:pt x="625" y="2562"/>
                </a:lnTo>
                <a:lnTo>
                  <a:pt x="691" y="2577"/>
                </a:lnTo>
                <a:lnTo>
                  <a:pt x="672" y="3105"/>
                </a:lnTo>
                <a:close/>
                <a:moveTo>
                  <a:pt x="1059" y="3188"/>
                </a:moveTo>
                <a:lnTo>
                  <a:pt x="975" y="3170"/>
                </a:lnTo>
                <a:lnTo>
                  <a:pt x="990" y="2745"/>
                </a:lnTo>
                <a:lnTo>
                  <a:pt x="875" y="2766"/>
                </a:lnTo>
                <a:lnTo>
                  <a:pt x="856" y="2694"/>
                </a:lnTo>
                <a:lnTo>
                  <a:pt x="1013" y="2650"/>
                </a:lnTo>
                <a:lnTo>
                  <a:pt x="1078" y="2665"/>
                </a:lnTo>
                <a:lnTo>
                  <a:pt x="1059" y="3188"/>
                </a:lnTo>
                <a:close/>
                <a:moveTo>
                  <a:pt x="1530" y="3034"/>
                </a:moveTo>
                <a:lnTo>
                  <a:pt x="1515" y="3143"/>
                </a:lnTo>
                <a:lnTo>
                  <a:pt x="1476" y="3220"/>
                </a:lnTo>
                <a:lnTo>
                  <a:pt x="1421" y="3257"/>
                </a:lnTo>
                <a:lnTo>
                  <a:pt x="1350" y="3259"/>
                </a:lnTo>
                <a:lnTo>
                  <a:pt x="1280" y="3226"/>
                </a:lnTo>
                <a:lnTo>
                  <a:pt x="1228" y="3166"/>
                </a:lnTo>
                <a:lnTo>
                  <a:pt x="1197" y="3073"/>
                </a:lnTo>
                <a:lnTo>
                  <a:pt x="1191" y="2957"/>
                </a:lnTo>
                <a:lnTo>
                  <a:pt x="1206" y="2848"/>
                </a:lnTo>
                <a:lnTo>
                  <a:pt x="1244" y="2771"/>
                </a:lnTo>
                <a:lnTo>
                  <a:pt x="1301" y="2731"/>
                </a:lnTo>
                <a:lnTo>
                  <a:pt x="1371" y="2730"/>
                </a:lnTo>
                <a:lnTo>
                  <a:pt x="1440" y="2763"/>
                </a:lnTo>
                <a:lnTo>
                  <a:pt x="1493" y="2826"/>
                </a:lnTo>
                <a:lnTo>
                  <a:pt x="1523" y="2919"/>
                </a:lnTo>
                <a:lnTo>
                  <a:pt x="1530" y="3034"/>
                </a:lnTo>
                <a:close/>
                <a:moveTo>
                  <a:pt x="1442" y="3021"/>
                </a:moveTo>
                <a:lnTo>
                  <a:pt x="1426" y="2868"/>
                </a:lnTo>
                <a:lnTo>
                  <a:pt x="1365" y="2804"/>
                </a:lnTo>
                <a:lnTo>
                  <a:pt x="1303" y="2836"/>
                </a:lnTo>
                <a:lnTo>
                  <a:pt x="1278" y="2972"/>
                </a:lnTo>
                <a:lnTo>
                  <a:pt x="1295" y="3122"/>
                </a:lnTo>
                <a:lnTo>
                  <a:pt x="1353" y="3183"/>
                </a:lnTo>
                <a:lnTo>
                  <a:pt x="1417" y="3152"/>
                </a:lnTo>
                <a:lnTo>
                  <a:pt x="1442" y="3021"/>
                </a:lnTo>
                <a:close/>
                <a:moveTo>
                  <a:pt x="1820" y="3354"/>
                </a:moveTo>
                <a:lnTo>
                  <a:pt x="1738" y="3336"/>
                </a:lnTo>
                <a:lnTo>
                  <a:pt x="1752" y="2917"/>
                </a:lnTo>
                <a:lnTo>
                  <a:pt x="1642" y="2938"/>
                </a:lnTo>
                <a:lnTo>
                  <a:pt x="1620" y="2865"/>
                </a:lnTo>
                <a:lnTo>
                  <a:pt x="1773" y="2824"/>
                </a:lnTo>
                <a:lnTo>
                  <a:pt x="1837" y="2838"/>
                </a:lnTo>
                <a:lnTo>
                  <a:pt x="1820" y="3354"/>
                </a:lnTo>
                <a:close/>
                <a:moveTo>
                  <a:pt x="2281" y="3201"/>
                </a:moveTo>
                <a:lnTo>
                  <a:pt x="2266" y="3310"/>
                </a:lnTo>
                <a:lnTo>
                  <a:pt x="2229" y="3384"/>
                </a:lnTo>
                <a:lnTo>
                  <a:pt x="2175" y="3423"/>
                </a:lnTo>
                <a:lnTo>
                  <a:pt x="2104" y="3423"/>
                </a:lnTo>
                <a:lnTo>
                  <a:pt x="2036" y="3391"/>
                </a:lnTo>
                <a:lnTo>
                  <a:pt x="1986" y="3331"/>
                </a:lnTo>
                <a:lnTo>
                  <a:pt x="1955" y="3241"/>
                </a:lnTo>
                <a:lnTo>
                  <a:pt x="1947" y="3127"/>
                </a:lnTo>
                <a:lnTo>
                  <a:pt x="1964" y="3018"/>
                </a:lnTo>
                <a:lnTo>
                  <a:pt x="2001" y="2943"/>
                </a:lnTo>
                <a:lnTo>
                  <a:pt x="2056" y="2903"/>
                </a:lnTo>
                <a:lnTo>
                  <a:pt x="2128" y="2902"/>
                </a:lnTo>
                <a:lnTo>
                  <a:pt x="2195" y="2934"/>
                </a:lnTo>
                <a:lnTo>
                  <a:pt x="2244" y="2998"/>
                </a:lnTo>
                <a:lnTo>
                  <a:pt x="2273" y="3087"/>
                </a:lnTo>
                <a:lnTo>
                  <a:pt x="2281" y="3201"/>
                </a:lnTo>
                <a:close/>
                <a:moveTo>
                  <a:pt x="2197" y="3188"/>
                </a:moveTo>
                <a:lnTo>
                  <a:pt x="2180" y="3038"/>
                </a:lnTo>
                <a:lnTo>
                  <a:pt x="2119" y="2976"/>
                </a:lnTo>
                <a:lnTo>
                  <a:pt x="2059" y="3008"/>
                </a:lnTo>
                <a:lnTo>
                  <a:pt x="2035" y="3141"/>
                </a:lnTo>
                <a:lnTo>
                  <a:pt x="2051" y="3287"/>
                </a:lnTo>
                <a:lnTo>
                  <a:pt x="2111" y="3349"/>
                </a:lnTo>
                <a:lnTo>
                  <a:pt x="2173" y="3318"/>
                </a:lnTo>
                <a:lnTo>
                  <a:pt x="2197" y="3188"/>
                </a:lnTo>
                <a:close/>
                <a:moveTo>
                  <a:pt x="2565" y="3518"/>
                </a:moveTo>
                <a:lnTo>
                  <a:pt x="2485" y="3500"/>
                </a:lnTo>
                <a:lnTo>
                  <a:pt x="2499" y="3084"/>
                </a:lnTo>
                <a:lnTo>
                  <a:pt x="2390" y="3107"/>
                </a:lnTo>
                <a:lnTo>
                  <a:pt x="2370" y="3034"/>
                </a:lnTo>
                <a:lnTo>
                  <a:pt x="2520" y="2992"/>
                </a:lnTo>
                <a:lnTo>
                  <a:pt x="2583" y="3006"/>
                </a:lnTo>
                <a:lnTo>
                  <a:pt x="2565" y="3518"/>
                </a:lnTo>
                <a:close/>
                <a:moveTo>
                  <a:pt x="3016" y="3364"/>
                </a:moveTo>
                <a:lnTo>
                  <a:pt x="3002" y="3472"/>
                </a:lnTo>
                <a:lnTo>
                  <a:pt x="2967" y="3547"/>
                </a:lnTo>
                <a:lnTo>
                  <a:pt x="2913" y="3584"/>
                </a:lnTo>
                <a:lnTo>
                  <a:pt x="2845" y="3586"/>
                </a:lnTo>
                <a:lnTo>
                  <a:pt x="2776" y="3554"/>
                </a:lnTo>
                <a:lnTo>
                  <a:pt x="2727" y="3494"/>
                </a:lnTo>
                <a:lnTo>
                  <a:pt x="2697" y="3405"/>
                </a:lnTo>
                <a:lnTo>
                  <a:pt x="2689" y="3291"/>
                </a:lnTo>
                <a:lnTo>
                  <a:pt x="2704" y="3183"/>
                </a:lnTo>
                <a:lnTo>
                  <a:pt x="2742" y="3110"/>
                </a:lnTo>
                <a:lnTo>
                  <a:pt x="2796" y="3069"/>
                </a:lnTo>
                <a:lnTo>
                  <a:pt x="2865" y="3068"/>
                </a:lnTo>
                <a:lnTo>
                  <a:pt x="2931" y="3101"/>
                </a:lnTo>
                <a:lnTo>
                  <a:pt x="2980" y="3162"/>
                </a:lnTo>
                <a:lnTo>
                  <a:pt x="3010" y="3252"/>
                </a:lnTo>
                <a:lnTo>
                  <a:pt x="3016" y="3364"/>
                </a:lnTo>
                <a:close/>
                <a:moveTo>
                  <a:pt x="2935" y="3353"/>
                </a:moveTo>
                <a:lnTo>
                  <a:pt x="2917" y="3202"/>
                </a:lnTo>
                <a:lnTo>
                  <a:pt x="2858" y="3141"/>
                </a:lnTo>
                <a:lnTo>
                  <a:pt x="2798" y="3172"/>
                </a:lnTo>
                <a:lnTo>
                  <a:pt x="2774" y="3305"/>
                </a:lnTo>
                <a:lnTo>
                  <a:pt x="2792" y="3452"/>
                </a:lnTo>
                <a:lnTo>
                  <a:pt x="2852" y="3513"/>
                </a:lnTo>
                <a:lnTo>
                  <a:pt x="2911" y="3482"/>
                </a:lnTo>
                <a:lnTo>
                  <a:pt x="2935" y="3353"/>
                </a:lnTo>
                <a:close/>
                <a:moveTo>
                  <a:pt x="3293" y="3676"/>
                </a:moveTo>
                <a:lnTo>
                  <a:pt x="3215" y="3660"/>
                </a:lnTo>
                <a:lnTo>
                  <a:pt x="3228" y="3249"/>
                </a:lnTo>
                <a:lnTo>
                  <a:pt x="3124" y="3271"/>
                </a:lnTo>
                <a:lnTo>
                  <a:pt x="3103" y="3200"/>
                </a:lnTo>
                <a:lnTo>
                  <a:pt x="3249" y="3156"/>
                </a:lnTo>
                <a:lnTo>
                  <a:pt x="3309" y="3170"/>
                </a:lnTo>
                <a:lnTo>
                  <a:pt x="3293" y="3676"/>
                </a:lnTo>
                <a:close/>
                <a:moveTo>
                  <a:pt x="3654" y="3755"/>
                </a:moveTo>
                <a:lnTo>
                  <a:pt x="3576" y="3737"/>
                </a:lnTo>
                <a:lnTo>
                  <a:pt x="3589" y="3329"/>
                </a:lnTo>
                <a:lnTo>
                  <a:pt x="3485" y="3351"/>
                </a:lnTo>
                <a:lnTo>
                  <a:pt x="3463" y="3280"/>
                </a:lnTo>
                <a:lnTo>
                  <a:pt x="3611" y="3240"/>
                </a:lnTo>
                <a:lnTo>
                  <a:pt x="3670" y="3252"/>
                </a:lnTo>
                <a:lnTo>
                  <a:pt x="3654" y="3755"/>
                </a:lnTo>
                <a:close/>
                <a:moveTo>
                  <a:pt x="4087" y="3602"/>
                </a:moveTo>
                <a:lnTo>
                  <a:pt x="4075" y="3708"/>
                </a:lnTo>
                <a:lnTo>
                  <a:pt x="4041" y="3781"/>
                </a:lnTo>
                <a:lnTo>
                  <a:pt x="3988" y="3819"/>
                </a:lnTo>
                <a:lnTo>
                  <a:pt x="3920" y="3820"/>
                </a:lnTo>
                <a:lnTo>
                  <a:pt x="3856" y="3790"/>
                </a:lnTo>
                <a:lnTo>
                  <a:pt x="3808" y="3731"/>
                </a:lnTo>
                <a:lnTo>
                  <a:pt x="3780" y="3645"/>
                </a:lnTo>
                <a:lnTo>
                  <a:pt x="3773" y="3533"/>
                </a:lnTo>
                <a:lnTo>
                  <a:pt x="3787" y="3427"/>
                </a:lnTo>
                <a:lnTo>
                  <a:pt x="3822" y="3354"/>
                </a:lnTo>
                <a:lnTo>
                  <a:pt x="3874" y="3314"/>
                </a:lnTo>
                <a:lnTo>
                  <a:pt x="3940" y="3313"/>
                </a:lnTo>
                <a:lnTo>
                  <a:pt x="4004" y="3344"/>
                </a:lnTo>
                <a:lnTo>
                  <a:pt x="4052" y="3405"/>
                </a:lnTo>
                <a:lnTo>
                  <a:pt x="4080" y="3492"/>
                </a:lnTo>
                <a:lnTo>
                  <a:pt x="4087" y="3602"/>
                </a:lnTo>
                <a:close/>
                <a:moveTo>
                  <a:pt x="4005" y="3591"/>
                </a:moveTo>
                <a:lnTo>
                  <a:pt x="3990" y="3444"/>
                </a:lnTo>
                <a:lnTo>
                  <a:pt x="3933" y="3384"/>
                </a:lnTo>
                <a:lnTo>
                  <a:pt x="3876" y="3415"/>
                </a:lnTo>
                <a:lnTo>
                  <a:pt x="3853" y="3546"/>
                </a:lnTo>
                <a:lnTo>
                  <a:pt x="3869" y="3688"/>
                </a:lnTo>
                <a:lnTo>
                  <a:pt x="3927" y="3747"/>
                </a:lnTo>
                <a:lnTo>
                  <a:pt x="3983" y="3717"/>
                </a:lnTo>
                <a:lnTo>
                  <a:pt x="4005" y="3591"/>
                </a:lnTo>
                <a:close/>
                <a:moveTo>
                  <a:pt x="4357" y="3909"/>
                </a:moveTo>
                <a:lnTo>
                  <a:pt x="4280" y="3893"/>
                </a:lnTo>
                <a:lnTo>
                  <a:pt x="4293" y="3489"/>
                </a:lnTo>
                <a:lnTo>
                  <a:pt x="4190" y="3510"/>
                </a:lnTo>
                <a:lnTo>
                  <a:pt x="4170" y="3440"/>
                </a:lnTo>
                <a:lnTo>
                  <a:pt x="4316" y="3399"/>
                </a:lnTo>
                <a:lnTo>
                  <a:pt x="4372" y="3411"/>
                </a:lnTo>
                <a:lnTo>
                  <a:pt x="4357" y="3909"/>
                </a:lnTo>
                <a:close/>
                <a:moveTo>
                  <a:pt x="4784" y="3759"/>
                </a:moveTo>
                <a:lnTo>
                  <a:pt x="4770" y="3863"/>
                </a:lnTo>
                <a:lnTo>
                  <a:pt x="4735" y="3935"/>
                </a:lnTo>
                <a:lnTo>
                  <a:pt x="4685" y="3972"/>
                </a:lnTo>
                <a:lnTo>
                  <a:pt x="4620" y="3974"/>
                </a:lnTo>
                <a:lnTo>
                  <a:pt x="4557" y="3944"/>
                </a:lnTo>
                <a:lnTo>
                  <a:pt x="4511" y="3886"/>
                </a:lnTo>
                <a:lnTo>
                  <a:pt x="4482" y="3799"/>
                </a:lnTo>
                <a:lnTo>
                  <a:pt x="4473" y="3688"/>
                </a:lnTo>
                <a:lnTo>
                  <a:pt x="4487" y="3583"/>
                </a:lnTo>
                <a:lnTo>
                  <a:pt x="4522" y="3510"/>
                </a:lnTo>
                <a:lnTo>
                  <a:pt x="4574" y="3472"/>
                </a:lnTo>
                <a:lnTo>
                  <a:pt x="4636" y="3469"/>
                </a:lnTo>
                <a:lnTo>
                  <a:pt x="4701" y="3500"/>
                </a:lnTo>
                <a:lnTo>
                  <a:pt x="4748" y="3562"/>
                </a:lnTo>
                <a:lnTo>
                  <a:pt x="4777" y="3648"/>
                </a:lnTo>
                <a:lnTo>
                  <a:pt x="4784" y="3759"/>
                </a:lnTo>
                <a:close/>
                <a:moveTo>
                  <a:pt x="4701" y="3746"/>
                </a:moveTo>
                <a:lnTo>
                  <a:pt x="4688" y="3601"/>
                </a:lnTo>
                <a:lnTo>
                  <a:pt x="4633" y="3541"/>
                </a:lnTo>
                <a:lnTo>
                  <a:pt x="4577" y="3573"/>
                </a:lnTo>
                <a:lnTo>
                  <a:pt x="4555" y="3701"/>
                </a:lnTo>
                <a:lnTo>
                  <a:pt x="4570" y="3844"/>
                </a:lnTo>
                <a:lnTo>
                  <a:pt x="4626" y="3903"/>
                </a:lnTo>
                <a:lnTo>
                  <a:pt x="4680" y="3871"/>
                </a:lnTo>
                <a:lnTo>
                  <a:pt x="4701" y="3746"/>
                </a:lnTo>
                <a:close/>
                <a:moveTo>
                  <a:pt x="5047" y="4059"/>
                </a:moveTo>
                <a:lnTo>
                  <a:pt x="4972" y="4043"/>
                </a:lnTo>
                <a:lnTo>
                  <a:pt x="4983" y="3643"/>
                </a:lnTo>
                <a:lnTo>
                  <a:pt x="4882" y="3666"/>
                </a:lnTo>
                <a:lnTo>
                  <a:pt x="4863" y="3596"/>
                </a:lnTo>
                <a:lnTo>
                  <a:pt x="5003" y="3554"/>
                </a:lnTo>
                <a:lnTo>
                  <a:pt x="5062" y="3567"/>
                </a:lnTo>
                <a:lnTo>
                  <a:pt x="5047" y="4059"/>
                </a:lnTo>
                <a:close/>
                <a:moveTo>
                  <a:pt x="5465" y="3909"/>
                </a:moveTo>
                <a:lnTo>
                  <a:pt x="5451" y="4013"/>
                </a:lnTo>
                <a:lnTo>
                  <a:pt x="5416" y="4084"/>
                </a:lnTo>
                <a:lnTo>
                  <a:pt x="5368" y="4121"/>
                </a:lnTo>
                <a:lnTo>
                  <a:pt x="5305" y="4122"/>
                </a:lnTo>
                <a:lnTo>
                  <a:pt x="5244" y="4093"/>
                </a:lnTo>
                <a:lnTo>
                  <a:pt x="5200" y="4037"/>
                </a:lnTo>
                <a:lnTo>
                  <a:pt x="5169" y="3951"/>
                </a:lnTo>
                <a:lnTo>
                  <a:pt x="5160" y="3842"/>
                </a:lnTo>
                <a:lnTo>
                  <a:pt x="5174" y="3738"/>
                </a:lnTo>
                <a:lnTo>
                  <a:pt x="5208" y="3667"/>
                </a:lnTo>
                <a:lnTo>
                  <a:pt x="5258" y="3628"/>
                </a:lnTo>
                <a:lnTo>
                  <a:pt x="5319" y="3626"/>
                </a:lnTo>
                <a:lnTo>
                  <a:pt x="5382" y="3656"/>
                </a:lnTo>
                <a:lnTo>
                  <a:pt x="5428" y="3716"/>
                </a:lnTo>
                <a:lnTo>
                  <a:pt x="5456" y="3801"/>
                </a:lnTo>
                <a:lnTo>
                  <a:pt x="5465" y="3909"/>
                </a:lnTo>
                <a:close/>
                <a:moveTo>
                  <a:pt x="5384" y="3898"/>
                </a:moveTo>
                <a:lnTo>
                  <a:pt x="5369" y="3755"/>
                </a:lnTo>
                <a:lnTo>
                  <a:pt x="5315" y="3696"/>
                </a:lnTo>
                <a:lnTo>
                  <a:pt x="5260" y="3727"/>
                </a:lnTo>
                <a:lnTo>
                  <a:pt x="5240" y="3855"/>
                </a:lnTo>
                <a:lnTo>
                  <a:pt x="5255" y="3994"/>
                </a:lnTo>
                <a:lnTo>
                  <a:pt x="5309" y="4052"/>
                </a:lnTo>
                <a:lnTo>
                  <a:pt x="5363" y="4022"/>
                </a:lnTo>
                <a:lnTo>
                  <a:pt x="5384" y="3898"/>
                </a:lnTo>
                <a:close/>
                <a:moveTo>
                  <a:pt x="5723" y="4208"/>
                </a:moveTo>
                <a:lnTo>
                  <a:pt x="5649" y="4192"/>
                </a:lnTo>
                <a:lnTo>
                  <a:pt x="5660" y="3795"/>
                </a:lnTo>
                <a:lnTo>
                  <a:pt x="5559" y="3819"/>
                </a:lnTo>
                <a:lnTo>
                  <a:pt x="5541" y="3750"/>
                </a:lnTo>
                <a:lnTo>
                  <a:pt x="5678" y="3708"/>
                </a:lnTo>
                <a:lnTo>
                  <a:pt x="5734" y="3721"/>
                </a:lnTo>
                <a:lnTo>
                  <a:pt x="5723" y="4208"/>
                </a:lnTo>
                <a:close/>
                <a:moveTo>
                  <a:pt x="6130" y="4057"/>
                </a:moveTo>
                <a:lnTo>
                  <a:pt x="6116" y="4159"/>
                </a:lnTo>
                <a:lnTo>
                  <a:pt x="6084" y="4231"/>
                </a:lnTo>
                <a:lnTo>
                  <a:pt x="6036" y="4267"/>
                </a:lnTo>
                <a:lnTo>
                  <a:pt x="5974" y="4270"/>
                </a:lnTo>
                <a:lnTo>
                  <a:pt x="5913" y="4241"/>
                </a:lnTo>
                <a:lnTo>
                  <a:pt x="5869" y="4184"/>
                </a:lnTo>
                <a:lnTo>
                  <a:pt x="5840" y="4099"/>
                </a:lnTo>
                <a:lnTo>
                  <a:pt x="5833" y="3992"/>
                </a:lnTo>
                <a:lnTo>
                  <a:pt x="5847" y="3888"/>
                </a:lnTo>
                <a:lnTo>
                  <a:pt x="5879" y="3817"/>
                </a:lnTo>
                <a:lnTo>
                  <a:pt x="5928" y="3779"/>
                </a:lnTo>
                <a:lnTo>
                  <a:pt x="5988" y="3776"/>
                </a:lnTo>
                <a:lnTo>
                  <a:pt x="6048" y="3806"/>
                </a:lnTo>
                <a:lnTo>
                  <a:pt x="6094" y="3866"/>
                </a:lnTo>
                <a:lnTo>
                  <a:pt x="6121" y="3949"/>
                </a:lnTo>
                <a:lnTo>
                  <a:pt x="6130" y="4057"/>
                </a:lnTo>
                <a:close/>
                <a:moveTo>
                  <a:pt x="6053" y="4047"/>
                </a:moveTo>
                <a:lnTo>
                  <a:pt x="6038" y="3905"/>
                </a:lnTo>
                <a:lnTo>
                  <a:pt x="5985" y="3846"/>
                </a:lnTo>
                <a:lnTo>
                  <a:pt x="5932" y="3878"/>
                </a:lnTo>
                <a:lnTo>
                  <a:pt x="5911" y="4003"/>
                </a:lnTo>
                <a:lnTo>
                  <a:pt x="5926" y="4143"/>
                </a:lnTo>
                <a:lnTo>
                  <a:pt x="5978" y="4200"/>
                </a:lnTo>
                <a:lnTo>
                  <a:pt x="6031" y="4169"/>
                </a:lnTo>
                <a:lnTo>
                  <a:pt x="6053" y="4047"/>
                </a:lnTo>
                <a:close/>
                <a:moveTo>
                  <a:pt x="6380" y="4351"/>
                </a:moveTo>
                <a:lnTo>
                  <a:pt x="6310" y="4336"/>
                </a:lnTo>
                <a:lnTo>
                  <a:pt x="6319" y="3945"/>
                </a:lnTo>
                <a:lnTo>
                  <a:pt x="6224" y="3968"/>
                </a:lnTo>
                <a:lnTo>
                  <a:pt x="6206" y="3899"/>
                </a:lnTo>
                <a:lnTo>
                  <a:pt x="6339" y="3858"/>
                </a:lnTo>
                <a:lnTo>
                  <a:pt x="6393" y="3869"/>
                </a:lnTo>
                <a:lnTo>
                  <a:pt x="6380" y="4351"/>
                </a:lnTo>
                <a:close/>
                <a:moveTo>
                  <a:pt x="6779" y="4202"/>
                </a:moveTo>
                <a:lnTo>
                  <a:pt x="6766" y="4304"/>
                </a:lnTo>
                <a:lnTo>
                  <a:pt x="6735" y="4374"/>
                </a:lnTo>
                <a:lnTo>
                  <a:pt x="6689" y="4410"/>
                </a:lnTo>
                <a:lnTo>
                  <a:pt x="6629" y="4413"/>
                </a:lnTo>
                <a:lnTo>
                  <a:pt x="6568" y="4384"/>
                </a:lnTo>
                <a:lnTo>
                  <a:pt x="6525" y="4327"/>
                </a:lnTo>
                <a:lnTo>
                  <a:pt x="6497" y="4245"/>
                </a:lnTo>
                <a:lnTo>
                  <a:pt x="6491" y="4138"/>
                </a:lnTo>
                <a:lnTo>
                  <a:pt x="6503" y="4037"/>
                </a:lnTo>
                <a:lnTo>
                  <a:pt x="6536" y="3965"/>
                </a:lnTo>
                <a:lnTo>
                  <a:pt x="6582" y="3926"/>
                </a:lnTo>
                <a:lnTo>
                  <a:pt x="6645" y="3924"/>
                </a:lnTo>
                <a:lnTo>
                  <a:pt x="6702" y="3954"/>
                </a:lnTo>
                <a:lnTo>
                  <a:pt x="6746" y="4012"/>
                </a:lnTo>
                <a:lnTo>
                  <a:pt x="6773" y="4097"/>
                </a:lnTo>
                <a:lnTo>
                  <a:pt x="6779" y="4202"/>
                </a:lnTo>
                <a:close/>
                <a:moveTo>
                  <a:pt x="6705" y="4193"/>
                </a:moveTo>
                <a:lnTo>
                  <a:pt x="6690" y="4050"/>
                </a:lnTo>
                <a:lnTo>
                  <a:pt x="6637" y="3993"/>
                </a:lnTo>
                <a:lnTo>
                  <a:pt x="6585" y="4024"/>
                </a:lnTo>
                <a:lnTo>
                  <a:pt x="6565" y="4149"/>
                </a:lnTo>
                <a:lnTo>
                  <a:pt x="6580" y="4287"/>
                </a:lnTo>
                <a:lnTo>
                  <a:pt x="6632" y="4342"/>
                </a:lnTo>
                <a:lnTo>
                  <a:pt x="6685" y="4314"/>
                </a:lnTo>
                <a:lnTo>
                  <a:pt x="6705" y="4193"/>
                </a:lnTo>
                <a:close/>
                <a:moveTo>
                  <a:pt x="7027" y="4494"/>
                </a:moveTo>
                <a:lnTo>
                  <a:pt x="6958" y="4479"/>
                </a:lnTo>
                <a:lnTo>
                  <a:pt x="6966" y="4089"/>
                </a:lnTo>
                <a:lnTo>
                  <a:pt x="6873" y="4112"/>
                </a:lnTo>
                <a:lnTo>
                  <a:pt x="6855" y="4045"/>
                </a:lnTo>
                <a:lnTo>
                  <a:pt x="6984" y="4004"/>
                </a:lnTo>
                <a:lnTo>
                  <a:pt x="7037" y="4017"/>
                </a:lnTo>
                <a:lnTo>
                  <a:pt x="7027" y="4494"/>
                </a:lnTo>
                <a:close/>
                <a:moveTo>
                  <a:pt x="7347" y="4563"/>
                </a:moveTo>
                <a:lnTo>
                  <a:pt x="7279" y="4548"/>
                </a:lnTo>
                <a:lnTo>
                  <a:pt x="7286" y="4162"/>
                </a:lnTo>
                <a:lnTo>
                  <a:pt x="7194" y="4186"/>
                </a:lnTo>
                <a:lnTo>
                  <a:pt x="7175" y="4118"/>
                </a:lnTo>
                <a:lnTo>
                  <a:pt x="7304" y="4077"/>
                </a:lnTo>
                <a:lnTo>
                  <a:pt x="7357" y="4088"/>
                </a:lnTo>
                <a:lnTo>
                  <a:pt x="7347" y="4563"/>
                </a:lnTo>
                <a:close/>
                <a:moveTo>
                  <a:pt x="7729" y="4413"/>
                </a:moveTo>
                <a:lnTo>
                  <a:pt x="7717" y="4513"/>
                </a:lnTo>
                <a:lnTo>
                  <a:pt x="7687" y="4583"/>
                </a:lnTo>
                <a:lnTo>
                  <a:pt x="7641" y="4619"/>
                </a:lnTo>
                <a:lnTo>
                  <a:pt x="7582" y="4622"/>
                </a:lnTo>
                <a:lnTo>
                  <a:pt x="7526" y="4593"/>
                </a:lnTo>
                <a:lnTo>
                  <a:pt x="7483" y="4539"/>
                </a:lnTo>
                <a:lnTo>
                  <a:pt x="7457" y="4456"/>
                </a:lnTo>
                <a:lnTo>
                  <a:pt x="7449" y="4351"/>
                </a:lnTo>
                <a:lnTo>
                  <a:pt x="7463" y="4251"/>
                </a:lnTo>
                <a:lnTo>
                  <a:pt x="7493" y="4182"/>
                </a:lnTo>
                <a:lnTo>
                  <a:pt x="7538" y="4144"/>
                </a:lnTo>
                <a:lnTo>
                  <a:pt x="7596" y="4141"/>
                </a:lnTo>
                <a:lnTo>
                  <a:pt x="7654" y="4171"/>
                </a:lnTo>
                <a:lnTo>
                  <a:pt x="7696" y="4227"/>
                </a:lnTo>
                <a:lnTo>
                  <a:pt x="7722" y="4310"/>
                </a:lnTo>
                <a:lnTo>
                  <a:pt x="7729" y="4413"/>
                </a:lnTo>
                <a:close/>
                <a:moveTo>
                  <a:pt x="7656" y="4404"/>
                </a:moveTo>
                <a:lnTo>
                  <a:pt x="7642" y="4266"/>
                </a:lnTo>
                <a:lnTo>
                  <a:pt x="7591" y="4208"/>
                </a:lnTo>
                <a:lnTo>
                  <a:pt x="7541" y="4240"/>
                </a:lnTo>
                <a:lnTo>
                  <a:pt x="7522" y="4362"/>
                </a:lnTo>
                <a:lnTo>
                  <a:pt x="7537" y="4498"/>
                </a:lnTo>
                <a:lnTo>
                  <a:pt x="7588" y="4554"/>
                </a:lnTo>
                <a:lnTo>
                  <a:pt x="7638" y="4524"/>
                </a:lnTo>
                <a:lnTo>
                  <a:pt x="7656" y="4404"/>
                </a:lnTo>
                <a:close/>
                <a:moveTo>
                  <a:pt x="7971" y="4699"/>
                </a:moveTo>
                <a:lnTo>
                  <a:pt x="7905" y="4684"/>
                </a:lnTo>
                <a:lnTo>
                  <a:pt x="7912" y="4304"/>
                </a:lnTo>
                <a:lnTo>
                  <a:pt x="7821" y="4326"/>
                </a:lnTo>
                <a:lnTo>
                  <a:pt x="7803" y="4260"/>
                </a:lnTo>
                <a:lnTo>
                  <a:pt x="7929" y="4218"/>
                </a:lnTo>
                <a:lnTo>
                  <a:pt x="7982" y="4230"/>
                </a:lnTo>
                <a:lnTo>
                  <a:pt x="7971" y="4699"/>
                </a:lnTo>
                <a:close/>
                <a:moveTo>
                  <a:pt x="8280" y="4766"/>
                </a:moveTo>
                <a:lnTo>
                  <a:pt x="8214" y="4752"/>
                </a:lnTo>
                <a:lnTo>
                  <a:pt x="8220" y="4372"/>
                </a:lnTo>
                <a:lnTo>
                  <a:pt x="8131" y="4395"/>
                </a:lnTo>
                <a:lnTo>
                  <a:pt x="8113" y="4330"/>
                </a:lnTo>
                <a:lnTo>
                  <a:pt x="8237" y="4287"/>
                </a:lnTo>
                <a:lnTo>
                  <a:pt x="8288" y="4299"/>
                </a:lnTo>
                <a:lnTo>
                  <a:pt x="8280" y="4766"/>
                </a:lnTo>
                <a:close/>
                <a:moveTo>
                  <a:pt x="8584" y="4835"/>
                </a:moveTo>
                <a:lnTo>
                  <a:pt x="8518" y="4820"/>
                </a:lnTo>
                <a:lnTo>
                  <a:pt x="8526" y="4441"/>
                </a:lnTo>
                <a:lnTo>
                  <a:pt x="8438" y="4465"/>
                </a:lnTo>
                <a:lnTo>
                  <a:pt x="8419" y="4397"/>
                </a:lnTo>
                <a:lnTo>
                  <a:pt x="8543" y="4359"/>
                </a:lnTo>
                <a:lnTo>
                  <a:pt x="8592" y="4370"/>
                </a:lnTo>
                <a:lnTo>
                  <a:pt x="8584" y="4835"/>
                </a:lnTo>
                <a:close/>
                <a:moveTo>
                  <a:pt x="8952" y="4686"/>
                </a:moveTo>
                <a:lnTo>
                  <a:pt x="8942" y="4785"/>
                </a:lnTo>
                <a:lnTo>
                  <a:pt x="8913" y="4854"/>
                </a:lnTo>
                <a:lnTo>
                  <a:pt x="8870" y="4887"/>
                </a:lnTo>
                <a:lnTo>
                  <a:pt x="8813" y="4890"/>
                </a:lnTo>
                <a:lnTo>
                  <a:pt x="8759" y="4864"/>
                </a:lnTo>
                <a:lnTo>
                  <a:pt x="8717" y="4810"/>
                </a:lnTo>
                <a:lnTo>
                  <a:pt x="8692" y="4729"/>
                </a:lnTo>
                <a:lnTo>
                  <a:pt x="8685" y="4627"/>
                </a:lnTo>
                <a:lnTo>
                  <a:pt x="8696" y="4528"/>
                </a:lnTo>
                <a:lnTo>
                  <a:pt x="8725" y="4460"/>
                </a:lnTo>
                <a:lnTo>
                  <a:pt x="8770" y="4423"/>
                </a:lnTo>
                <a:lnTo>
                  <a:pt x="8824" y="4420"/>
                </a:lnTo>
                <a:lnTo>
                  <a:pt x="8880" y="4448"/>
                </a:lnTo>
                <a:lnTo>
                  <a:pt x="8923" y="4504"/>
                </a:lnTo>
                <a:lnTo>
                  <a:pt x="8945" y="4584"/>
                </a:lnTo>
                <a:lnTo>
                  <a:pt x="8952" y="4686"/>
                </a:lnTo>
                <a:close/>
                <a:moveTo>
                  <a:pt x="8884" y="4677"/>
                </a:moveTo>
                <a:lnTo>
                  <a:pt x="8870" y="4542"/>
                </a:lnTo>
                <a:lnTo>
                  <a:pt x="8819" y="4486"/>
                </a:lnTo>
                <a:lnTo>
                  <a:pt x="8772" y="4516"/>
                </a:lnTo>
                <a:lnTo>
                  <a:pt x="8755" y="4637"/>
                </a:lnTo>
                <a:lnTo>
                  <a:pt x="8770" y="4771"/>
                </a:lnTo>
                <a:lnTo>
                  <a:pt x="8818" y="4825"/>
                </a:lnTo>
                <a:lnTo>
                  <a:pt x="8865" y="4795"/>
                </a:lnTo>
                <a:lnTo>
                  <a:pt x="8884" y="4677"/>
                </a:lnTo>
                <a:close/>
                <a:moveTo>
                  <a:pt x="9185" y="4965"/>
                </a:moveTo>
                <a:lnTo>
                  <a:pt x="9121" y="4951"/>
                </a:lnTo>
                <a:lnTo>
                  <a:pt x="9127" y="4578"/>
                </a:lnTo>
                <a:lnTo>
                  <a:pt x="9039" y="4599"/>
                </a:lnTo>
                <a:lnTo>
                  <a:pt x="9022" y="4535"/>
                </a:lnTo>
                <a:lnTo>
                  <a:pt x="9143" y="4494"/>
                </a:lnTo>
                <a:lnTo>
                  <a:pt x="9192" y="4505"/>
                </a:lnTo>
                <a:lnTo>
                  <a:pt x="9185" y="4965"/>
                </a:lnTo>
                <a:close/>
                <a:moveTo>
                  <a:pt x="9548" y="4820"/>
                </a:moveTo>
                <a:lnTo>
                  <a:pt x="9538" y="4916"/>
                </a:lnTo>
                <a:lnTo>
                  <a:pt x="9508" y="4983"/>
                </a:lnTo>
                <a:lnTo>
                  <a:pt x="9465" y="5018"/>
                </a:lnTo>
                <a:lnTo>
                  <a:pt x="9411" y="5020"/>
                </a:lnTo>
                <a:lnTo>
                  <a:pt x="9356" y="4994"/>
                </a:lnTo>
                <a:lnTo>
                  <a:pt x="9315" y="4941"/>
                </a:lnTo>
                <a:lnTo>
                  <a:pt x="9290" y="4862"/>
                </a:lnTo>
                <a:lnTo>
                  <a:pt x="9284" y="4761"/>
                </a:lnTo>
                <a:lnTo>
                  <a:pt x="9295" y="4663"/>
                </a:lnTo>
                <a:lnTo>
                  <a:pt x="9324" y="4594"/>
                </a:lnTo>
                <a:lnTo>
                  <a:pt x="9366" y="4558"/>
                </a:lnTo>
                <a:lnTo>
                  <a:pt x="9420" y="4554"/>
                </a:lnTo>
                <a:lnTo>
                  <a:pt x="9475" y="4583"/>
                </a:lnTo>
                <a:lnTo>
                  <a:pt x="9515" y="4638"/>
                </a:lnTo>
                <a:lnTo>
                  <a:pt x="9541" y="4718"/>
                </a:lnTo>
                <a:lnTo>
                  <a:pt x="9548" y="4820"/>
                </a:lnTo>
                <a:close/>
                <a:moveTo>
                  <a:pt x="9478" y="4810"/>
                </a:moveTo>
                <a:lnTo>
                  <a:pt x="9465" y="4676"/>
                </a:lnTo>
                <a:lnTo>
                  <a:pt x="9418" y="4620"/>
                </a:lnTo>
                <a:lnTo>
                  <a:pt x="9371" y="4651"/>
                </a:lnTo>
                <a:lnTo>
                  <a:pt x="9354" y="4771"/>
                </a:lnTo>
                <a:lnTo>
                  <a:pt x="9368" y="4901"/>
                </a:lnTo>
                <a:lnTo>
                  <a:pt x="9414" y="4955"/>
                </a:lnTo>
                <a:lnTo>
                  <a:pt x="9462" y="4925"/>
                </a:lnTo>
                <a:lnTo>
                  <a:pt x="9478" y="4810"/>
                </a:lnTo>
                <a:close/>
                <a:moveTo>
                  <a:pt x="9839" y="4884"/>
                </a:moveTo>
                <a:lnTo>
                  <a:pt x="9829" y="4980"/>
                </a:lnTo>
                <a:lnTo>
                  <a:pt x="9801" y="5046"/>
                </a:lnTo>
                <a:lnTo>
                  <a:pt x="9759" y="5082"/>
                </a:lnTo>
                <a:lnTo>
                  <a:pt x="9703" y="5084"/>
                </a:lnTo>
                <a:lnTo>
                  <a:pt x="9650" y="5058"/>
                </a:lnTo>
                <a:lnTo>
                  <a:pt x="9609" y="5005"/>
                </a:lnTo>
                <a:lnTo>
                  <a:pt x="9584" y="4927"/>
                </a:lnTo>
                <a:lnTo>
                  <a:pt x="9576" y="4826"/>
                </a:lnTo>
                <a:lnTo>
                  <a:pt x="9587" y="4728"/>
                </a:lnTo>
                <a:lnTo>
                  <a:pt x="9617" y="4661"/>
                </a:lnTo>
                <a:lnTo>
                  <a:pt x="9658" y="4624"/>
                </a:lnTo>
                <a:lnTo>
                  <a:pt x="9713" y="4620"/>
                </a:lnTo>
                <a:lnTo>
                  <a:pt x="9767" y="4648"/>
                </a:lnTo>
                <a:lnTo>
                  <a:pt x="9807" y="4704"/>
                </a:lnTo>
                <a:lnTo>
                  <a:pt x="9832" y="4783"/>
                </a:lnTo>
                <a:lnTo>
                  <a:pt x="9839" y="4884"/>
                </a:lnTo>
                <a:close/>
                <a:moveTo>
                  <a:pt x="9771" y="4875"/>
                </a:moveTo>
                <a:lnTo>
                  <a:pt x="9757" y="4741"/>
                </a:lnTo>
                <a:lnTo>
                  <a:pt x="9710" y="4686"/>
                </a:lnTo>
                <a:lnTo>
                  <a:pt x="9663" y="4717"/>
                </a:lnTo>
                <a:lnTo>
                  <a:pt x="9646" y="4836"/>
                </a:lnTo>
                <a:lnTo>
                  <a:pt x="9660" y="4966"/>
                </a:lnTo>
                <a:lnTo>
                  <a:pt x="9707" y="5019"/>
                </a:lnTo>
                <a:lnTo>
                  <a:pt x="9754" y="4990"/>
                </a:lnTo>
                <a:lnTo>
                  <a:pt x="9771" y="4875"/>
                </a:lnTo>
                <a:close/>
                <a:moveTo>
                  <a:pt x="10066" y="5158"/>
                </a:moveTo>
                <a:lnTo>
                  <a:pt x="10003" y="5145"/>
                </a:lnTo>
                <a:lnTo>
                  <a:pt x="10009" y="4776"/>
                </a:lnTo>
                <a:lnTo>
                  <a:pt x="9923" y="4798"/>
                </a:lnTo>
                <a:lnTo>
                  <a:pt x="9905" y="4733"/>
                </a:lnTo>
                <a:lnTo>
                  <a:pt x="10025" y="4694"/>
                </a:lnTo>
                <a:lnTo>
                  <a:pt x="10072" y="4704"/>
                </a:lnTo>
                <a:lnTo>
                  <a:pt x="10066" y="5158"/>
                </a:lnTo>
                <a:close/>
                <a:moveTo>
                  <a:pt x="10415" y="5011"/>
                </a:moveTo>
                <a:lnTo>
                  <a:pt x="10404" y="5107"/>
                </a:lnTo>
                <a:lnTo>
                  <a:pt x="10376" y="5174"/>
                </a:lnTo>
                <a:lnTo>
                  <a:pt x="10336" y="5208"/>
                </a:lnTo>
                <a:lnTo>
                  <a:pt x="10281" y="5212"/>
                </a:lnTo>
                <a:lnTo>
                  <a:pt x="10228" y="5186"/>
                </a:lnTo>
                <a:lnTo>
                  <a:pt x="10191" y="5134"/>
                </a:lnTo>
                <a:lnTo>
                  <a:pt x="10165" y="5055"/>
                </a:lnTo>
                <a:lnTo>
                  <a:pt x="10157" y="4954"/>
                </a:lnTo>
                <a:lnTo>
                  <a:pt x="10168" y="4859"/>
                </a:lnTo>
                <a:lnTo>
                  <a:pt x="10196" y="4792"/>
                </a:lnTo>
                <a:lnTo>
                  <a:pt x="10238" y="4756"/>
                </a:lnTo>
                <a:lnTo>
                  <a:pt x="10290" y="4752"/>
                </a:lnTo>
                <a:lnTo>
                  <a:pt x="10345" y="4780"/>
                </a:lnTo>
                <a:lnTo>
                  <a:pt x="10385" y="4835"/>
                </a:lnTo>
                <a:lnTo>
                  <a:pt x="10408" y="4912"/>
                </a:lnTo>
                <a:lnTo>
                  <a:pt x="10415" y="5011"/>
                </a:lnTo>
                <a:close/>
                <a:moveTo>
                  <a:pt x="10349" y="5003"/>
                </a:moveTo>
                <a:lnTo>
                  <a:pt x="10334" y="4871"/>
                </a:lnTo>
                <a:lnTo>
                  <a:pt x="10287" y="4817"/>
                </a:lnTo>
                <a:lnTo>
                  <a:pt x="10242" y="4847"/>
                </a:lnTo>
                <a:lnTo>
                  <a:pt x="10226" y="4965"/>
                </a:lnTo>
                <a:lnTo>
                  <a:pt x="10238" y="5094"/>
                </a:lnTo>
                <a:lnTo>
                  <a:pt x="10285" y="5147"/>
                </a:lnTo>
                <a:lnTo>
                  <a:pt x="10331" y="5118"/>
                </a:lnTo>
                <a:lnTo>
                  <a:pt x="10349" y="5003"/>
                </a:lnTo>
                <a:close/>
                <a:moveTo>
                  <a:pt x="10637" y="5283"/>
                </a:moveTo>
                <a:lnTo>
                  <a:pt x="10577" y="5269"/>
                </a:lnTo>
                <a:lnTo>
                  <a:pt x="10581" y="4905"/>
                </a:lnTo>
                <a:lnTo>
                  <a:pt x="10497" y="4926"/>
                </a:lnTo>
                <a:lnTo>
                  <a:pt x="10480" y="4864"/>
                </a:lnTo>
                <a:lnTo>
                  <a:pt x="10597" y="4823"/>
                </a:lnTo>
                <a:lnTo>
                  <a:pt x="10644" y="4833"/>
                </a:lnTo>
                <a:lnTo>
                  <a:pt x="10637" y="5283"/>
                </a:lnTo>
                <a:close/>
                <a:moveTo>
                  <a:pt x="10978" y="5138"/>
                </a:moveTo>
                <a:lnTo>
                  <a:pt x="10969" y="5232"/>
                </a:lnTo>
                <a:lnTo>
                  <a:pt x="10943" y="5298"/>
                </a:lnTo>
                <a:lnTo>
                  <a:pt x="10903" y="5332"/>
                </a:lnTo>
                <a:lnTo>
                  <a:pt x="10850" y="5335"/>
                </a:lnTo>
                <a:lnTo>
                  <a:pt x="10799" y="5310"/>
                </a:lnTo>
                <a:lnTo>
                  <a:pt x="10758" y="5258"/>
                </a:lnTo>
                <a:lnTo>
                  <a:pt x="10735" y="5182"/>
                </a:lnTo>
                <a:lnTo>
                  <a:pt x="10728" y="5083"/>
                </a:lnTo>
                <a:lnTo>
                  <a:pt x="10740" y="4988"/>
                </a:lnTo>
                <a:lnTo>
                  <a:pt x="10767" y="4920"/>
                </a:lnTo>
                <a:lnTo>
                  <a:pt x="10807" y="4884"/>
                </a:lnTo>
                <a:lnTo>
                  <a:pt x="10860" y="4881"/>
                </a:lnTo>
                <a:lnTo>
                  <a:pt x="10910" y="4907"/>
                </a:lnTo>
                <a:lnTo>
                  <a:pt x="10948" y="4961"/>
                </a:lnTo>
                <a:lnTo>
                  <a:pt x="10971" y="5039"/>
                </a:lnTo>
                <a:lnTo>
                  <a:pt x="10978" y="5138"/>
                </a:lnTo>
                <a:close/>
                <a:moveTo>
                  <a:pt x="10914" y="5129"/>
                </a:moveTo>
                <a:lnTo>
                  <a:pt x="10900" y="4998"/>
                </a:lnTo>
                <a:lnTo>
                  <a:pt x="10855" y="4945"/>
                </a:lnTo>
                <a:lnTo>
                  <a:pt x="10810" y="4975"/>
                </a:lnTo>
                <a:lnTo>
                  <a:pt x="10794" y="5092"/>
                </a:lnTo>
                <a:lnTo>
                  <a:pt x="10806" y="5219"/>
                </a:lnTo>
                <a:lnTo>
                  <a:pt x="10851" y="5271"/>
                </a:lnTo>
                <a:lnTo>
                  <a:pt x="10898" y="5242"/>
                </a:lnTo>
                <a:lnTo>
                  <a:pt x="10914" y="5129"/>
                </a:lnTo>
                <a:close/>
                <a:moveTo>
                  <a:pt x="11197" y="5406"/>
                </a:moveTo>
                <a:lnTo>
                  <a:pt x="11137" y="5393"/>
                </a:lnTo>
                <a:lnTo>
                  <a:pt x="11141" y="5030"/>
                </a:lnTo>
                <a:lnTo>
                  <a:pt x="11060" y="5053"/>
                </a:lnTo>
                <a:lnTo>
                  <a:pt x="11043" y="4990"/>
                </a:lnTo>
                <a:lnTo>
                  <a:pt x="11156" y="4950"/>
                </a:lnTo>
                <a:lnTo>
                  <a:pt x="11202" y="4960"/>
                </a:lnTo>
                <a:lnTo>
                  <a:pt x="11197" y="5406"/>
                </a:lnTo>
                <a:close/>
                <a:moveTo>
                  <a:pt x="11473" y="5466"/>
                </a:moveTo>
                <a:lnTo>
                  <a:pt x="11411" y="5452"/>
                </a:lnTo>
                <a:lnTo>
                  <a:pt x="11415" y="5093"/>
                </a:lnTo>
                <a:lnTo>
                  <a:pt x="11337" y="5117"/>
                </a:lnTo>
                <a:lnTo>
                  <a:pt x="11320" y="5054"/>
                </a:lnTo>
                <a:lnTo>
                  <a:pt x="11430" y="5013"/>
                </a:lnTo>
                <a:lnTo>
                  <a:pt x="11478" y="5024"/>
                </a:lnTo>
                <a:lnTo>
                  <a:pt x="11473" y="5466"/>
                </a:lnTo>
                <a:close/>
                <a:moveTo>
                  <a:pt x="11806" y="5321"/>
                </a:moveTo>
                <a:lnTo>
                  <a:pt x="11796" y="5415"/>
                </a:lnTo>
                <a:lnTo>
                  <a:pt x="11770" y="5480"/>
                </a:lnTo>
                <a:lnTo>
                  <a:pt x="11730" y="5514"/>
                </a:lnTo>
                <a:lnTo>
                  <a:pt x="11679" y="5518"/>
                </a:lnTo>
                <a:lnTo>
                  <a:pt x="11628" y="5491"/>
                </a:lnTo>
                <a:lnTo>
                  <a:pt x="11590" y="5441"/>
                </a:lnTo>
                <a:lnTo>
                  <a:pt x="11567" y="5365"/>
                </a:lnTo>
                <a:lnTo>
                  <a:pt x="11559" y="5267"/>
                </a:lnTo>
                <a:lnTo>
                  <a:pt x="11570" y="5174"/>
                </a:lnTo>
                <a:lnTo>
                  <a:pt x="11598" y="5109"/>
                </a:lnTo>
                <a:lnTo>
                  <a:pt x="11637" y="5073"/>
                </a:lnTo>
                <a:lnTo>
                  <a:pt x="11688" y="5069"/>
                </a:lnTo>
                <a:lnTo>
                  <a:pt x="11737" y="5095"/>
                </a:lnTo>
                <a:lnTo>
                  <a:pt x="11775" y="5149"/>
                </a:lnTo>
                <a:lnTo>
                  <a:pt x="11798" y="5226"/>
                </a:lnTo>
                <a:lnTo>
                  <a:pt x="11806" y="5321"/>
                </a:lnTo>
                <a:close/>
                <a:moveTo>
                  <a:pt x="11743" y="5313"/>
                </a:moveTo>
                <a:lnTo>
                  <a:pt x="11728" y="5184"/>
                </a:lnTo>
                <a:lnTo>
                  <a:pt x="11683" y="5133"/>
                </a:lnTo>
                <a:lnTo>
                  <a:pt x="11639" y="5162"/>
                </a:lnTo>
                <a:lnTo>
                  <a:pt x="11624" y="5276"/>
                </a:lnTo>
                <a:lnTo>
                  <a:pt x="11638" y="5404"/>
                </a:lnTo>
                <a:lnTo>
                  <a:pt x="11679" y="5454"/>
                </a:lnTo>
                <a:lnTo>
                  <a:pt x="11727" y="5426"/>
                </a:lnTo>
                <a:lnTo>
                  <a:pt x="11743" y="5313"/>
                </a:lnTo>
                <a:close/>
                <a:moveTo>
                  <a:pt x="12073" y="5382"/>
                </a:moveTo>
                <a:lnTo>
                  <a:pt x="12063" y="5475"/>
                </a:lnTo>
                <a:lnTo>
                  <a:pt x="12037" y="5539"/>
                </a:lnTo>
                <a:lnTo>
                  <a:pt x="11999" y="5573"/>
                </a:lnTo>
                <a:lnTo>
                  <a:pt x="11949" y="5576"/>
                </a:lnTo>
                <a:lnTo>
                  <a:pt x="11899" y="5551"/>
                </a:lnTo>
                <a:lnTo>
                  <a:pt x="11864" y="5501"/>
                </a:lnTo>
                <a:lnTo>
                  <a:pt x="11841" y="5426"/>
                </a:lnTo>
                <a:lnTo>
                  <a:pt x="11835" y="5330"/>
                </a:lnTo>
                <a:lnTo>
                  <a:pt x="11844" y="5236"/>
                </a:lnTo>
                <a:lnTo>
                  <a:pt x="11870" y="5169"/>
                </a:lnTo>
                <a:lnTo>
                  <a:pt x="11909" y="5134"/>
                </a:lnTo>
                <a:lnTo>
                  <a:pt x="11959" y="5130"/>
                </a:lnTo>
                <a:lnTo>
                  <a:pt x="12008" y="5157"/>
                </a:lnTo>
                <a:lnTo>
                  <a:pt x="12044" y="5209"/>
                </a:lnTo>
                <a:lnTo>
                  <a:pt x="12067" y="5286"/>
                </a:lnTo>
                <a:lnTo>
                  <a:pt x="12073" y="5382"/>
                </a:lnTo>
                <a:close/>
                <a:moveTo>
                  <a:pt x="12011" y="5375"/>
                </a:moveTo>
                <a:lnTo>
                  <a:pt x="11998" y="5246"/>
                </a:lnTo>
                <a:lnTo>
                  <a:pt x="11954" y="5193"/>
                </a:lnTo>
                <a:lnTo>
                  <a:pt x="11911" y="5223"/>
                </a:lnTo>
                <a:lnTo>
                  <a:pt x="11895" y="5338"/>
                </a:lnTo>
                <a:lnTo>
                  <a:pt x="11909" y="5462"/>
                </a:lnTo>
                <a:lnTo>
                  <a:pt x="11953" y="5514"/>
                </a:lnTo>
                <a:lnTo>
                  <a:pt x="11996" y="5485"/>
                </a:lnTo>
                <a:lnTo>
                  <a:pt x="12011" y="5375"/>
                </a:lnTo>
                <a:close/>
                <a:moveTo>
                  <a:pt x="12282" y="5644"/>
                </a:moveTo>
                <a:lnTo>
                  <a:pt x="12226" y="5632"/>
                </a:lnTo>
                <a:lnTo>
                  <a:pt x="12228" y="5276"/>
                </a:lnTo>
                <a:lnTo>
                  <a:pt x="12152" y="5298"/>
                </a:lnTo>
                <a:lnTo>
                  <a:pt x="12135" y="5237"/>
                </a:lnTo>
                <a:lnTo>
                  <a:pt x="12242" y="5197"/>
                </a:lnTo>
                <a:lnTo>
                  <a:pt x="12288" y="5207"/>
                </a:lnTo>
                <a:lnTo>
                  <a:pt x="12282" y="5644"/>
                </a:lnTo>
                <a:close/>
                <a:moveTo>
                  <a:pt x="12605" y="5500"/>
                </a:moveTo>
                <a:lnTo>
                  <a:pt x="12597" y="5593"/>
                </a:lnTo>
                <a:lnTo>
                  <a:pt x="12572" y="5658"/>
                </a:lnTo>
                <a:lnTo>
                  <a:pt x="12533" y="5690"/>
                </a:lnTo>
                <a:lnTo>
                  <a:pt x="12483" y="5694"/>
                </a:lnTo>
                <a:lnTo>
                  <a:pt x="12435" y="5669"/>
                </a:lnTo>
                <a:lnTo>
                  <a:pt x="12400" y="5619"/>
                </a:lnTo>
                <a:lnTo>
                  <a:pt x="12376" y="5544"/>
                </a:lnTo>
                <a:lnTo>
                  <a:pt x="12369" y="5447"/>
                </a:lnTo>
                <a:lnTo>
                  <a:pt x="12380" y="5356"/>
                </a:lnTo>
                <a:lnTo>
                  <a:pt x="12405" y="5291"/>
                </a:lnTo>
                <a:lnTo>
                  <a:pt x="12441" y="5254"/>
                </a:lnTo>
                <a:lnTo>
                  <a:pt x="12491" y="5251"/>
                </a:lnTo>
                <a:lnTo>
                  <a:pt x="12540" y="5277"/>
                </a:lnTo>
                <a:lnTo>
                  <a:pt x="12578" y="5331"/>
                </a:lnTo>
                <a:lnTo>
                  <a:pt x="12599" y="5405"/>
                </a:lnTo>
                <a:lnTo>
                  <a:pt x="12605" y="5500"/>
                </a:lnTo>
                <a:close/>
                <a:moveTo>
                  <a:pt x="12544" y="5492"/>
                </a:moveTo>
                <a:lnTo>
                  <a:pt x="12531" y="5365"/>
                </a:lnTo>
                <a:lnTo>
                  <a:pt x="12489" y="5313"/>
                </a:lnTo>
                <a:lnTo>
                  <a:pt x="12446" y="5343"/>
                </a:lnTo>
                <a:lnTo>
                  <a:pt x="12431" y="5457"/>
                </a:lnTo>
                <a:lnTo>
                  <a:pt x="12445" y="5581"/>
                </a:lnTo>
                <a:lnTo>
                  <a:pt x="12488" y="5632"/>
                </a:lnTo>
                <a:lnTo>
                  <a:pt x="12529" y="5603"/>
                </a:lnTo>
                <a:lnTo>
                  <a:pt x="12544" y="5492"/>
                </a:lnTo>
                <a:close/>
                <a:moveTo>
                  <a:pt x="12811" y="5759"/>
                </a:moveTo>
                <a:lnTo>
                  <a:pt x="12754" y="5747"/>
                </a:lnTo>
                <a:lnTo>
                  <a:pt x="12757" y="5395"/>
                </a:lnTo>
                <a:lnTo>
                  <a:pt x="12683" y="5419"/>
                </a:lnTo>
                <a:lnTo>
                  <a:pt x="12666" y="5358"/>
                </a:lnTo>
                <a:lnTo>
                  <a:pt x="12773" y="5317"/>
                </a:lnTo>
                <a:lnTo>
                  <a:pt x="12815" y="5327"/>
                </a:lnTo>
                <a:lnTo>
                  <a:pt x="12811" y="5759"/>
                </a:lnTo>
                <a:close/>
                <a:moveTo>
                  <a:pt x="13128" y="5618"/>
                </a:moveTo>
                <a:lnTo>
                  <a:pt x="13120" y="5709"/>
                </a:lnTo>
                <a:lnTo>
                  <a:pt x="13097" y="5772"/>
                </a:lnTo>
                <a:lnTo>
                  <a:pt x="13059" y="5804"/>
                </a:lnTo>
                <a:lnTo>
                  <a:pt x="13010" y="5808"/>
                </a:lnTo>
                <a:lnTo>
                  <a:pt x="12961" y="5784"/>
                </a:lnTo>
                <a:lnTo>
                  <a:pt x="12925" y="5734"/>
                </a:lnTo>
                <a:lnTo>
                  <a:pt x="12902" y="5660"/>
                </a:lnTo>
                <a:lnTo>
                  <a:pt x="12896" y="5564"/>
                </a:lnTo>
                <a:lnTo>
                  <a:pt x="12906" y="5474"/>
                </a:lnTo>
                <a:lnTo>
                  <a:pt x="12931" y="5410"/>
                </a:lnTo>
                <a:lnTo>
                  <a:pt x="12969" y="5375"/>
                </a:lnTo>
                <a:lnTo>
                  <a:pt x="13018" y="5371"/>
                </a:lnTo>
                <a:lnTo>
                  <a:pt x="13065" y="5396"/>
                </a:lnTo>
                <a:lnTo>
                  <a:pt x="13100" y="5449"/>
                </a:lnTo>
                <a:lnTo>
                  <a:pt x="13122" y="5523"/>
                </a:lnTo>
                <a:lnTo>
                  <a:pt x="13128" y="5618"/>
                </a:lnTo>
                <a:close/>
                <a:moveTo>
                  <a:pt x="13069" y="5609"/>
                </a:moveTo>
                <a:lnTo>
                  <a:pt x="13056" y="5484"/>
                </a:lnTo>
                <a:lnTo>
                  <a:pt x="13015" y="5434"/>
                </a:lnTo>
                <a:lnTo>
                  <a:pt x="12971" y="5461"/>
                </a:lnTo>
                <a:lnTo>
                  <a:pt x="12956" y="5574"/>
                </a:lnTo>
                <a:lnTo>
                  <a:pt x="12970" y="5697"/>
                </a:lnTo>
                <a:lnTo>
                  <a:pt x="13013" y="5747"/>
                </a:lnTo>
                <a:lnTo>
                  <a:pt x="13055" y="5718"/>
                </a:lnTo>
                <a:lnTo>
                  <a:pt x="13069" y="5609"/>
                </a:lnTo>
                <a:close/>
                <a:moveTo>
                  <a:pt x="13387" y="5675"/>
                </a:moveTo>
                <a:lnTo>
                  <a:pt x="13377" y="5766"/>
                </a:lnTo>
                <a:lnTo>
                  <a:pt x="13352" y="5828"/>
                </a:lnTo>
                <a:lnTo>
                  <a:pt x="13316" y="5862"/>
                </a:lnTo>
                <a:lnTo>
                  <a:pt x="13267" y="5865"/>
                </a:lnTo>
                <a:lnTo>
                  <a:pt x="13219" y="5841"/>
                </a:lnTo>
                <a:lnTo>
                  <a:pt x="13184" y="5792"/>
                </a:lnTo>
                <a:lnTo>
                  <a:pt x="13162" y="5718"/>
                </a:lnTo>
                <a:lnTo>
                  <a:pt x="13155" y="5623"/>
                </a:lnTo>
                <a:lnTo>
                  <a:pt x="13164" y="5531"/>
                </a:lnTo>
                <a:lnTo>
                  <a:pt x="13188" y="5467"/>
                </a:lnTo>
                <a:lnTo>
                  <a:pt x="13226" y="5434"/>
                </a:lnTo>
                <a:lnTo>
                  <a:pt x="13273" y="5429"/>
                </a:lnTo>
                <a:lnTo>
                  <a:pt x="13322" y="5455"/>
                </a:lnTo>
                <a:lnTo>
                  <a:pt x="13358" y="5506"/>
                </a:lnTo>
                <a:lnTo>
                  <a:pt x="13380" y="5580"/>
                </a:lnTo>
                <a:lnTo>
                  <a:pt x="13387" y="5675"/>
                </a:lnTo>
                <a:close/>
                <a:moveTo>
                  <a:pt x="13325" y="5667"/>
                </a:moveTo>
                <a:lnTo>
                  <a:pt x="13312" y="5541"/>
                </a:lnTo>
                <a:lnTo>
                  <a:pt x="13272" y="5491"/>
                </a:lnTo>
                <a:lnTo>
                  <a:pt x="13229" y="5520"/>
                </a:lnTo>
                <a:lnTo>
                  <a:pt x="13213" y="5632"/>
                </a:lnTo>
                <a:lnTo>
                  <a:pt x="13228" y="5754"/>
                </a:lnTo>
                <a:lnTo>
                  <a:pt x="13271" y="5803"/>
                </a:lnTo>
                <a:lnTo>
                  <a:pt x="13311" y="5776"/>
                </a:lnTo>
                <a:lnTo>
                  <a:pt x="13325" y="5667"/>
                </a:lnTo>
                <a:close/>
                <a:moveTo>
                  <a:pt x="13588" y="5930"/>
                </a:moveTo>
                <a:lnTo>
                  <a:pt x="13531" y="5917"/>
                </a:lnTo>
                <a:lnTo>
                  <a:pt x="13533" y="5570"/>
                </a:lnTo>
                <a:lnTo>
                  <a:pt x="13459" y="5593"/>
                </a:lnTo>
                <a:lnTo>
                  <a:pt x="13444" y="5533"/>
                </a:lnTo>
                <a:lnTo>
                  <a:pt x="13548" y="5492"/>
                </a:lnTo>
                <a:lnTo>
                  <a:pt x="13590" y="5502"/>
                </a:lnTo>
                <a:lnTo>
                  <a:pt x="13588" y="5930"/>
                </a:lnTo>
                <a:close/>
                <a:moveTo>
                  <a:pt x="13892" y="5787"/>
                </a:moveTo>
                <a:lnTo>
                  <a:pt x="13883" y="5877"/>
                </a:lnTo>
                <a:lnTo>
                  <a:pt x="13860" y="5941"/>
                </a:lnTo>
                <a:lnTo>
                  <a:pt x="13825" y="5974"/>
                </a:lnTo>
                <a:lnTo>
                  <a:pt x="13777" y="5977"/>
                </a:lnTo>
                <a:lnTo>
                  <a:pt x="13731" y="5952"/>
                </a:lnTo>
                <a:lnTo>
                  <a:pt x="13695" y="5905"/>
                </a:lnTo>
                <a:lnTo>
                  <a:pt x="13673" y="5832"/>
                </a:lnTo>
                <a:lnTo>
                  <a:pt x="13667" y="5737"/>
                </a:lnTo>
                <a:lnTo>
                  <a:pt x="13674" y="5647"/>
                </a:lnTo>
                <a:lnTo>
                  <a:pt x="13699" y="5583"/>
                </a:lnTo>
                <a:lnTo>
                  <a:pt x="13736" y="5548"/>
                </a:lnTo>
                <a:lnTo>
                  <a:pt x="13782" y="5544"/>
                </a:lnTo>
                <a:lnTo>
                  <a:pt x="13830" y="5569"/>
                </a:lnTo>
                <a:lnTo>
                  <a:pt x="13865" y="5622"/>
                </a:lnTo>
                <a:lnTo>
                  <a:pt x="13886" y="5694"/>
                </a:lnTo>
                <a:lnTo>
                  <a:pt x="13892" y="5787"/>
                </a:lnTo>
                <a:close/>
                <a:moveTo>
                  <a:pt x="13833" y="5779"/>
                </a:moveTo>
                <a:lnTo>
                  <a:pt x="13821" y="5655"/>
                </a:lnTo>
                <a:lnTo>
                  <a:pt x="13779" y="5605"/>
                </a:lnTo>
                <a:lnTo>
                  <a:pt x="13739" y="5634"/>
                </a:lnTo>
                <a:lnTo>
                  <a:pt x="13727" y="5746"/>
                </a:lnTo>
                <a:lnTo>
                  <a:pt x="13739" y="5867"/>
                </a:lnTo>
                <a:lnTo>
                  <a:pt x="13779" y="5916"/>
                </a:lnTo>
                <a:lnTo>
                  <a:pt x="13820" y="5888"/>
                </a:lnTo>
                <a:lnTo>
                  <a:pt x="13833" y="5779"/>
                </a:lnTo>
                <a:close/>
                <a:moveTo>
                  <a:pt x="14091" y="6040"/>
                </a:moveTo>
                <a:lnTo>
                  <a:pt x="14036" y="6027"/>
                </a:lnTo>
                <a:lnTo>
                  <a:pt x="14038" y="5684"/>
                </a:lnTo>
                <a:lnTo>
                  <a:pt x="13964" y="5707"/>
                </a:lnTo>
                <a:lnTo>
                  <a:pt x="13949" y="5648"/>
                </a:lnTo>
                <a:lnTo>
                  <a:pt x="14050" y="5608"/>
                </a:lnTo>
                <a:lnTo>
                  <a:pt x="14094" y="5618"/>
                </a:lnTo>
                <a:lnTo>
                  <a:pt x="14091" y="6040"/>
                </a:lnTo>
                <a:close/>
                <a:moveTo>
                  <a:pt x="14392" y="5898"/>
                </a:moveTo>
                <a:lnTo>
                  <a:pt x="14383" y="5989"/>
                </a:lnTo>
                <a:lnTo>
                  <a:pt x="14360" y="6050"/>
                </a:lnTo>
                <a:lnTo>
                  <a:pt x="14323" y="6083"/>
                </a:lnTo>
                <a:lnTo>
                  <a:pt x="14277" y="6086"/>
                </a:lnTo>
                <a:lnTo>
                  <a:pt x="14232" y="6063"/>
                </a:lnTo>
                <a:lnTo>
                  <a:pt x="14199" y="6015"/>
                </a:lnTo>
                <a:lnTo>
                  <a:pt x="14177" y="5942"/>
                </a:lnTo>
                <a:lnTo>
                  <a:pt x="14169" y="5848"/>
                </a:lnTo>
                <a:lnTo>
                  <a:pt x="14177" y="5759"/>
                </a:lnTo>
                <a:lnTo>
                  <a:pt x="14200" y="5697"/>
                </a:lnTo>
                <a:lnTo>
                  <a:pt x="14238" y="5662"/>
                </a:lnTo>
                <a:lnTo>
                  <a:pt x="14283" y="5659"/>
                </a:lnTo>
                <a:lnTo>
                  <a:pt x="14327" y="5683"/>
                </a:lnTo>
                <a:lnTo>
                  <a:pt x="14362" y="5733"/>
                </a:lnTo>
                <a:lnTo>
                  <a:pt x="14383" y="5806"/>
                </a:lnTo>
                <a:lnTo>
                  <a:pt x="14392" y="5898"/>
                </a:lnTo>
                <a:close/>
                <a:moveTo>
                  <a:pt x="14333" y="5892"/>
                </a:moveTo>
                <a:lnTo>
                  <a:pt x="14321" y="5768"/>
                </a:lnTo>
                <a:lnTo>
                  <a:pt x="14281" y="5719"/>
                </a:lnTo>
                <a:lnTo>
                  <a:pt x="14239" y="5748"/>
                </a:lnTo>
                <a:lnTo>
                  <a:pt x="14226" y="5858"/>
                </a:lnTo>
                <a:lnTo>
                  <a:pt x="14239" y="5977"/>
                </a:lnTo>
                <a:lnTo>
                  <a:pt x="14279" y="6025"/>
                </a:lnTo>
                <a:lnTo>
                  <a:pt x="14319" y="5999"/>
                </a:lnTo>
                <a:lnTo>
                  <a:pt x="14333" y="5892"/>
                </a:lnTo>
                <a:close/>
                <a:moveTo>
                  <a:pt x="14585" y="6149"/>
                </a:moveTo>
                <a:lnTo>
                  <a:pt x="14530" y="6136"/>
                </a:lnTo>
                <a:lnTo>
                  <a:pt x="14534" y="5796"/>
                </a:lnTo>
                <a:lnTo>
                  <a:pt x="14461" y="5817"/>
                </a:lnTo>
                <a:lnTo>
                  <a:pt x="14447" y="5759"/>
                </a:lnTo>
                <a:lnTo>
                  <a:pt x="14546" y="5719"/>
                </a:lnTo>
                <a:lnTo>
                  <a:pt x="14586" y="5729"/>
                </a:lnTo>
                <a:lnTo>
                  <a:pt x="14585" y="6149"/>
                </a:lnTo>
                <a:close/>
                <a:moveTo>
                  <a:pt x="14827" y="6202"/>
                </a:moveTo>
                <a:lnTo>
                  <a:pt x="14774" y="6190"/>
                </a:lnTo>
                <a:lnTo>
                  <a:pt x="14777" y="5851"/>
                </a:lnTo>
                <a:lnTo>
                  <a:pt x="14707" y="5873"/>
                </a:lnTo>
                <a:lnTo>
                  <a:pt x="14693" y="5814"/>
                </a:lnTo>
                <a:lnTo>
                  <a:pt x="14789" y="5774"/>
                </a:lnTo>
                <a:lnTo>
                  <a:pt x="14831" y="5783"/>
                </a:lnTo>
                <a:lnTo>
                  <a:pt x="14827" y="6202"/>
                </a:lnTo>
                <a:close/>
                <a:moveTo>
                  <a:pt x="15121" y="6061"/>
                </a:moveTo>
                <a:lnTo>
                  <a:pt x="15114" y="6149"/>
                </a:lnTo>
                <a:lnTo>
                  <a:pt x="15091" y="6212"/>
                </a:lnTo>
                <a:lnTo>
                  <a:pt x="15056" y="6243"/>
                </a:lnTo>
                <a:lnTo>
                  <a:pt x="15010" y="6247"/>
                </a:lnTo>
                <a:lnTo>
                  <a:pt x="14966" y="6224"/>
                </a:lnTo>
                <a:lnTo>
                  <a:pt x="14932" y="6177"/>
                </a:lnTo>
                <a:lnTo>
                  <a:pt x="14911" y="6105"/>
                </a:lnTo>
                <a:lnTo>
                  <a:pt x="14905" y="6012"/>
                </a:lnTo>
                <a:lnTo>
                  <a:pt x="14913" y="5925"/>
                </a:lnTo>
                <a:lnTo>
                  <a:pt x="14935" y="5863"/>
                </a:lnTo>
                <a:lnTo>
                  <a:pt x="14971" y="5828"/>
                </a:lnTo>
                <a:lnTo>
                  <a:pt x="15016" y="5824"/>
                </a:lnTo>
                <a:lnTo>
                  <a:pt x="15060" y="5848"/>
                </a:lnTo>
                <a:lnTo>
                  <a:pt x="15093" y="5898"/>
                </a:lnTo>
                <a:lnTo>
                  <a:pt x="15114" y="5970"/>
                </a:lnTo>
                <a:lnTo>
                  <a:pt x="15121" y="6061"/>
                </a:lnTo>
                <a:close/>
                <a:moveTo>
                  <a:pt x="15065" y="6054"/>
                </a:moveTo>
                <a:lnTo>
                  <a:pt x="15052" y="5933"/>
                </a:lnTo>
                <a:lnTo>
                  <a:pt x="15011" y="5885"/>
                </a:lnTo>
                <a:lnTo>
                  <a:pt x="14974" y="5913"/>
                </a:lnTo>
                <a:lnTo>
                  <a:pt x="14961" y="6021"/>
                </a:lnTo>
                <a:lnTo>
                  <a:pt x="14974" y="6140"/>
                </a:lnTo>
                <a:lnTo>
                  <a:pt x="15012" y="6187"/>
                </a:lnTo>
                <a:lnTo>
                  <a:pt x="15051" y="6160"/>
                </a:lnTo>
                <a:lnTo>
                  <a:pt x="15065" y="6054"/>
                </a:lnTo>
                <a:close/>
                <a:moveTo>
                  <a:pt x="15309" y="6306"/>
                </a:moveTo>
                <a:lnTo>
                  <a:pt x="15257" y="6294"/>
                </a:lnTo>
                <a:lnTo>
                  <a:pt x="15259" y="5959"/>
                </a:lnTo>
                <a:lnTo>
                  <a:pt x="15190" y="5982"/>
                </a:lnTo>
                <a:lnTo>
                  <a:pt x="15175" y="5925"/>
                </a:lnTo>
                <a:lnTo>
                  <a:pt x="15271" y="5885"/>
                </a:lnTo>
                <a:lnTo>
                  <a:pt x="15311" y="5893"/>
                </a:lnTo>
                <a:lnTo>
                  <a:pt x="15309" y="6306"/>
                </a:lnTo>
                <a:close/>
                <a:moveTo>
                  <a:pt x="15595" y="6168"/>
                </a:moveTo>
                <a:lnTo>
                  <a:pt x="15588" y="6254"/>
                </a:lnTo>
                <a:lnTo>
                  <a:pt x="15565" y="6316"/>
                </a:lnTo>
                <a:lnTo>
                  <a:pt x="15532" y="6347"/>
                </a:lnTo>
                <a:lnTo>
                  <a:pt x="15489" y="6351"/>
                </a:lnTo>
                <a:lnTo>
                  <a:pt x="15445" y="6328"/>
                </a:lnTo>
                <a:lnTo>
                  <a:pt x="15411" y="6282"/>
                </a:lnTo>
                <a:lnTo>
                  <a:pt x="15391" y="6212"/>
                </a:lnTo>
                <a:lnTo>
                  <a:pt x="15385" y="6120"/>
                </a:lnTo>
                <a:lnTo>
                  <a:pt x="15393" y="6032"/>
                </a:lnTo>
                <a:lnTo>
                  <a:pt x="15415" y="5971"/>
                </a:lnTo>
                <a:lnTo>
                  <a:pt x="15448" y="5937"/>
                </a:lnTo>
                <a:lnTo>
                  <a:pt x="15494" y="5933"/>
                </a:lnTo>
                <a:lnTo>
                  <a:pt x="15536" y="5957"/>
                </a:lnTo>
                <a:lnTo>
                  <a:pt x="15569" y="6006"/>
                </a:lnTo>
                <a:lnTo>
                  <a:pt x="15589" y="6078"/>
                </a:lnTo>
                <a:lnTo>
                  <a:pt x="15595" y="6168"/>
                </a:lnTo>
                <a:close/>
                <a:moveTo>
                  <a:pt x="15541" y="6161"/>
                </a:moveTo>
                <a:lnTo>
                  <a:pt x="15527" y="6040"/>
                </a:lnTo>
                <a:lnTo>
                  <a:pt x="15489" y="5992"/>
                </a:lnTo>
                <a:lnTo>
                  <a:pt x="15452" y="6020"/>
                </a:lnTo>
                <a:lnTo>
                  <a:pt x="15440" y="6129"/>
                </a:lnTo>
                <a:lnTo>
                  <a:pt x="15451" y="6245"/>
                </a:lnTo>
                <a:lnTo>
                  <a:pt x="15491" y="6292"/>
                </a:lnTo>
                <a:lnTo>
                  <a:pt x="15529" y="6265"/>
                </a:lnTo>
                <a:lnTo>
                  <a:pt x="15541" y="6161"/>
                </a:lnTo>
                <a:close/>
                <a:moveTo>
                  <a:pt x="15782" y="6411"/>
                </a:moveTo>
                <a:lnTo>
                  <a:pt x="15730" y="6400"/>
                </a:lnTo>
                <a:lnTo>
                  <a:pt x="15730" y="6066"/>
                </a:lnTo>
                <a:lnTo>
                  <a:pt x="15664" y="6089"/>
                </a:lnTo>
                <a:lnTo>
                  <a:pt x="15649" y="6031"/>
                </a:lnTo>
                <a:lnTo>
                  <a:pt x="15743" y="5991"/>
                </a:lnTo>
                <a:lnTo>
                  <a:pt x="15782" y="6000"/>
                </a:lnTo>
                <a:lnTo>
                  <a:pt x="15782" y="6411"/>
                </a:lnTo>
                <a:close/>
                <a:moveTo>
                  <a:pt x="16064" y="6272"/>
                </a:moveTo>
                <a:lnTo>
                  <a:pt x="16056" y="6358"/>
                </a:lnTo>
                <a:lnTo>
                  <a:pt x="16035" y="6420"/>
                </a:lnTo>
                <a:lnTo>
                  <a:pt x="16001" y="6451"/>
                </a:lnTo>
                <a:lnTo>
                  <a:pt x="15957" y="6455"/>
                </a:lnTo>
                <a:lnTo>
                  <a:pt x="15913" y="6432"/>
                </a:lnTo>
                <a:lnTo>
                  <a:pt x="15881" y="6386"/>
                </a:lnTo>
                <a:lnTo>
                  <a:pt x="15861" y="6316"/>
                </a:lnTo>
                <a:lnTo>
                  <a:pt x="15854" y="6225"/>
                </a:lnTo>
                <a:lnTo>
                  <a:pt x="15863" y="6139"/>
                </a:lnTo>
                <a:lnTo>
                  <a:pt x="15884" y="6076"/>
                </a:lnTo>
                <a:lnTo>
                  <a:pt x="15917" y="6044"/>
                </a:lnTo>
                <a:lnTo>
                  <a:pt x="15961" y="6039"/>
                </a:lnTo>
                <a:lnTo>
                  <a:pt x="16004" y="6063"/>
                </a:lnTo>
                <a:lnTo>
                  <a:pt x="16037" y="6111"/>
                </a:lnTo>
                <a:lnTo>
                  <a:pt x="16057" y="6182"/>
                </a:lnTo>
                <a:lnTo>
                  <a:pt x="16064" y="6272"/>
                </a:lnTo>
                <a:close/>
                <a:moveTo>
                  <a:pt x="16009" y="6265"/>
                </a:moveTo>
                <a:lnTo>
                  <a:pt x="15996" y="6146"/>
                </a:lnTo>
                <a:lnTo>
                  <a:pt x="15957" y="6098"/>
                </a:lnTo>
                <a:lnTo>
                  <a:pt x="15921" y="6126"/>
                </a:lnTo>
                <a:lnTo>
                  <a:pt x="15910" y="6233"/>
                </a:lnTo>
                <a:lnTo>
                  <a:pt x="15922" y="6349"/>
                </a:lnTo>
                <a:lnTo>
                  <a:pt x="15960" y="6396"/>
                </a:lnTo>
                <a:lnTo>
                  <a:pt x="15996" y="6369"/>
                </a:lnTo>
                <a:lnTo>
                  <a:pt x="16009" y="6265"/>
                </a:lnTo>
                <a:close/>
                <a:moveTo>
                  <a:pt x="16245" y="6511"/>
                </a:moveTo>
                <a:lnTo>
                  <a:pt x="16195" y="6501"/>
                </a:lnTo>
                <a:lnTo>
                  <a:pt x="16196" y="6170"/>
                </a:lnTo>
                <a:lnTo>
                  <a:pt x="16130" y="6194"/>
                </a:lnTo>
                <a:lnTo>
                  <a:pt x="16115" y="6136"/>
                </a:lnTo>
                <a:lnTo>
                  <a:pt x="16209" y="6096"/>
                </a:lnTo>
                <a:lnTo>
                  <a:pt x="16245" y="6105"/>
                </a:lnTo>
                <a:lnTo>
                  <a:pt x="16245" y="6511"/>
                </a:lnTo>
                <a:close/>
                <a:moveTo>
                  <a:pt x="16473" y="6561"/>
                </a:moveTo>
                <a:lnTo>
                  <a:pt x="16423" y="6550"/>
                </a:lnTo>
                <a:lnTo>
                  <a:pt x="16425" y="6222"/>
                </a:lnTo>
                <a:lnTo>
                  <a:pt x="16358" y="6245"/>
                </a:lnTo>
                <a:lnTo>
                  <a:pt x="16344" y="6189"/>
                </a:lnTo>
                <a:lnTo>
                  <a:pt x="16437" y="6150"/>
                </a:lnTo>
                <a:lnTo>
                  <a:pt x="16473" y="6158"/>
                </a:lnTo>
                <a:lnTo>
                  <a:pt x="16473" y="6561"/>
                </a:lnTo>
                <a:close/>
                <a:moveTo>
                  <a:pt x="16748" y="6425"/>
                </a:moveTo>
                <a:lnTo>
                  <a:pt x="16742" y="6510"/>
                </a:lnTo>
                <a:lnTo>
                  <a:pt x="16721" y="6570"/>
                </a:lnTo>
                <a:lnTo>
                  <a:pt x="16689" y="6602"/>
                </a:lnTo>
                <a:lnTo>
                  <a:pt x="16648" y="6606"/>
                </a:lnTo>
                <a:lnTo>
                  <a:pt x="16605" y="6582"/>
                </a:lnTo>
                <a:lnTo>
                  <a:pt x="16572" y="6537"/>
                </a:lnTo>
                <a:lnTo>
                  <a:pt x="16552" y="6468"/>
                </a:lnTo>
                <a:lnTo>
                  <a:pt x="16545" y="6379"/>
                </a:lnTo>
                <a:lnTo>
                  <a:pt x="16554" y="6293"/>
                </a:lnTo>
                <a:lnTo>
                  <a:pt x="16575" y="6233"/>
                </a:lnTo>
                <a:lnTo>
                  <a:pt x="16607" y="6200"/>
                </a:lnTo>
                <a:lnTo>
                  <a:pt x="16649" y="6197"/>
                </a:lnTo>
                <a:lnTo>
                  <a:pt x="16693" y="6219"/>
                </a:lnTo>
                <a:lnTo>
                  <a:pt x="16723" y="6267"/>
                </a:lnTo>
                <a:lnTo>
                  <a:pt x="16742" y="6337"/>
                </a:lnTo>
                <a:lnTo>
                  <a:pt x="16748" y="6425"/>
                </a:lnTo>
                <a:close/>
                <a:moveTo>
                  <a:pt x="16698" y="6418"/>
                </a:moveTo>
                <a:lnTo>
                  <a:pt x="16685" y="6301"/>
                </a:lnTo>
                <a:lnTo>
                  <a:pt x="16649" y="6254"/>
                </a:lnTo>
                <a:lnTo>
                  <a:pt x="16610" y="6282"/>
                </a:lnTo>
                <a:lnTo>
                  <a:pt x="16597" y="6387"/>
                </a:lnTo>
                <a:lnTo>
                  <a:pt x="16610" y="6501"/>
                </a:lnTo>
                <a:lnTo>
                  <a:pt x="16650" y="6547"/>
                </a:lnTo>
                <a:lnTo>
                  <a:pt x="16685" y="6520"/>
                </a:lnTo>
                <a:lnTo>
                  <a:pt x="16698" y="6418"/>
                </a:lnTo>
                <a:close/>
                <a:moveTo>
                  <a:pt x="16924" y="6661"/>
                </a:moveTo>
                <a:lnTo>
                  <a:pt x="16876" y="6650"/>
                </a:lnTo>
                <a:lnTo>
                  <a:pt x="16877" y="6324"/>
                </a:lnTo>
                <a:lnTo>
                  <a:pt x="16813" y="6347"/>
                </a:lnTo>
                <a:lnTo>
                  <a:pt x="16799" y="6291"/>
                </a:lnTo>
                <a:lnTo>
                  <a:pt x="16889" y="6252"/>
                </a:lnTo>
                <a:lnTo>
                  <a:pt x="16924" y="6260"/>
                </a:lnTo>
                <a:lnTo>
                  <a:pt x="16924" y="6661"/>
                </a:lnTo>
                <a:close/>
                <a:moveTo>
                  <a:pt x="17196" y="6524"/>
                </a:moveTo>
                <a:lnTo>
                  <a:pt x="17190" y="6609"/>
                </a:lnTo>
                <a:lnTo>
                  <a:pt x="17169" y="6669"/>
                </a:lnTo>
                <a:lnTo>
                  <a:pt x="17136" y="6700"/>
                </a:lnTo>
                <a:lnTo>
                  <a:pt x="17095" y="6704"/>
                </a:lnTo>
                <a:lnTo>
                  <a:pt x="17052" y="6681"/>
                </a:lnTo>
                <a:lnTo>
                  <a:pt x="17021" y="6636"/>
                </a:lnTo>
                <a:lnTo>
                  <a:pt x="17002" y="6569"/>
                </a:lnTo>
                <a:lnTo>
                  <a:pt x="16996" y="6480"/>
                </a:lnTo>
                <a:lnTo>
                  <a:pt x="17002" y="6395"/>
                </a:lnTo>
                <a:lnTo>
                  <a:pt x="17023" y="6334"/>
                </a:lnTo>
                <a:lnTo>
                  <a:pt x="17055" y="6302"/>
                </a:lnTo>
                <a:lnTo>
                  <a:pt x="17096" y="6297"/>
                </a:lnTo>
                <a:lnTo>
                  <a:pt x="17137" y="6321"/>
                </a:lnTo>
                <a:lnTo>
                  <a:pt x="17170" y="6367"/>
                </a:lnTo>
                <a:lnTo>
                  <a:pt x="17190" y="6436"/>
                </a:lnTo>
                <a:lnTo>
                  <a:pt x="17196" y="6524"/>
                </a:lnTo>
                <a:close/>
                <a:moveTo>
                  <a:pt x="17144" y="6517"/>
                </a:moveTo>
                <a:lnTo>
                  <a:pt x="17131" y="6402"/>
                </a:lnTo>
                <a:lnTo>
                  <a:pt x="17096" y="6354"/>
                </a:lnTo>
                <a:lnTo>
                  <a:pt x="17060" y="6383"/>
                </a:lnTo>
                <a:lnTo>
                  <a:pt x="17049" y="6487"/>
                </a:lnTo>
                <a:lnTo>
                  <a:pt x="17060" y="6601"/>
                </a:lnTo>
                <a:lnTo>
                  <a:pt x="17096" y="6646"/>
                </a:lnTo>
                <a:lnTo>
                  <a:pt x="17132" y="6620"/>
                </a:lnTo>
                <a:lnTo>
                  <a:pt x="17144" y="6517"/>
                </a:lnTo>
                <a:close/>
                <a:moveTo>
                  <a:pt x="17369" y="6758"/>
                </a:moveTo>
                <a:lnTo>
                  <a:pt x="17320" y="6748"/>
                </a:lnTo>
                <a:lnTo>
                  <a:pt x="17319" y="6425"/>
                </a:lnTo>
                <a:lnTo>
                  <a:pt x="17258" y="6447"/>
                </a:lnTo>
                <a:lnTo>
                  <a:pt x="17244" y="6391"/>
                </a:lnTo>
                <a:lnTo>
                  <a:pt x="17333" y="6352"/>
                </a:lnTo>
                <a:lnTo>
                  <a:pt x="17371" y="6361"/>
                </a:lnTo>
                <a:lnTo>
                  <a:pt x="17369" y="6758"/>
                </a:lnTo>
                <a:close/>
                <a:moveTo>
                  <a:pt x="17635" y="6623"/>
                </a:moveTo>
                <a:lnTo>
                  <a:pt x="17629" y="6706"/>
                </a:lnTo>
                <a:lnTo>
                  <a:pt x="17607" y="6765"/>
                </a:lnTo>
                <a:lnTo>
                  <a:pt x="17576" y="6795"/>
                </a:lnTo>
                <a:lnTo>
                  <a:pt x="17536" y="6799"/>
                </a:lnTo>
                <a:lnTo>
                  <a:pt x="17496" y="6778"/>
                </a:lnTo>
                <a:lnTo>
                  <a:pt x="17466" y="6734"/>
                </a:lnTo>
                <a:lnTo>
                  <a:pt x="17444" y="6665"/>
                </a:lnTo>
                <a:lnTo>
                  <a:pt x="17437" y="6577"/>
                </a:lnTo>
                <a:lnTo>
                  <a:pt x="17443" y="6493"/>
                </a:lnTo>
                <a:lnTo>
                  <a:pt x="17465" y="6435"/>
                </a:lnTo>
                <a:lnTo>
                  <a:pt x="17497" y="6402"/>
                </a:lnTo>
                <a:lnTo>
                  <a:pt x="17538" y="6398"/>
                </a:lnTo>
                <a:lnTo>
                  <a:pt x="17579" y="6420"/>
                </a:lnTo>
                <a:lnTo>
                  <a:pt x="17610" y="6467"/>
                </a:lnTo>
                <a:lnTo>
                  <a:pt x="17629" y="6535"/>
                </a:lnTo>
                <a:lnTo>
                  <a:pt x="17635" y="6623"/>
                </a:lnTo>
                <a:close/>
                <a:moveTo>
                  <a:pt x="17582" y="6616"/>
                </a:moveTo>
                <a:lnTo>
                  <a:pt x="17571" y="6501"/>
                </a:lnTo>
                <a:lnTo>
                  <a:pt x="17536" y="6455"/>
                </a:lnTo>
                <a:lnTo>
                  <a:pt x="17501" y="6482"/>
                </a:lnTo>
                <a:lnTo>
                  <a:pt x="17490" y="6586"/>
                </a:lnTo>
                <a:lnTo>
                  <a:pt x="17501" y="6698"/>
                </a:lnTo>
                <a:lnTo>
                  <a:pt x="17537" y="6743"/>
                </a:lnTo>
                <a:lnTo>
                  <a:pt x="17572" y="6716"/>
                </a:lnTo>
                <a:lnTo>
                  <a:pt x="17582" y="6616"/>
                </a:lnTo>
                <a:close/>
                <a:moveTo>
                  <a:pt x="17807" y="6854"/>
                </a:moveTo>
                <a:lnTo>
                  <a:pt x="17760" y="6844"/>
                </a:lnTo>
                <a:lnTo>
                  <a:pt x="17759" y="6524"/>
                </a:lnTo>
                <a:lnTo>
                  <a:pt x="17696" y="6545"/>
                </a:lnTo>
                <a:lnTo>
                  <a:pt x="17683" y="6491"/>
                </a:lnTo>
                <a:lnTo>
                  <a:pt x="17770" y="6452"/>
                </a:lnTo>
                <a:lnTo>
                  <a:pt x="17805" y="6460"/>
                </a:lnTo>
                <a:lnTo>
                  <a:pt x="17807" y="6854"/>
                </a:lnTo>
                <a:close/>
                <a:moveTo>
                  <a:pt x="18022" y="6901"/>
                </a:moveTo>
                <a:lnTo>
                  <a:pt x="17974" y="6891"/>
                </a:lnTo>
                <a:lnTo>
                  <a:pt x="17974" y="6572"/>
                </a:lnTo>
                <a:lnTo>
                  <a:pt x="17912" y="6594"/>
                </a:lnTo>
                <a:lnTo>
                  <a:pt x="17899" y="6540"/>
                </a:lnTo>
                <a:lnTo>
                  <a:pt x="17985" y="6501"/>
                </a:lnTo>
                <a:lnTo>
                  <a:pt x="18020" y="6509"/>
                </a:lnTo>
                <a:lnTo>
                  <a:pt x="18022" y="6901"/>
                </a:lnTo>
                <a:close/>
                <a:moveTo>
                  <a:pt x="731" y="3722"/>
                </a:moveTo>
                <a:lnTo>
                  <a:pt x="714" y="3831"/>
                </a:lnTo>
                <a:lnTo>
                  <a:pt x="676" y="3910"/>
                </a:lnTo>
                <a:lnTo>
                  <a:pt x="619" y="3949"/>
                </a:lnTo>
                <a:lnTo>
                  <a:pt x="545" y="3951"/>
                </a:lnTo>
                <a:lnTo>
                  <a:pt x="474" y="3919"/>
                </a:lnTo>
                <a:lnTo>
                  <a:pt x="422" y="3859"/>
                </a:lnTo>
                <a:lnTo>
                  <a:pt x="391" y="3766"/>
                </a:lnTo>
                <a:lnTo>
                  <a:pt x="385" y="3648"/>
                </a:lnTo>
                <a:lnTo>
                  <a:pt x="399" y="3536"/>
                </a:lnTo>
                <a:lnTo>
                  <a:pt x="437" y="3458"/>
                </a:lnTo>
                <a:lnTo>
                  <a:pt x="496" y="3418"/>
                </a:lnTo>
                <a:lnTo>
                  <a:pt x="567" y="3415"/>
                </a:lnTo>
                <a:lnTo>
                  <a:pt x="639" y="3448"/>
                </a:lnTo>
                <a:lnTo>
                  <a:pt x="693" y="3513"/>
                </a:lnTo>
                <a:lnTo>
                  <a:pt x="723" y="3606"/>
                </a:lnTo>
                <a:lnTo>
                  <a:pt x="731" y="3722"/>
                </a:lnTo>
                <a:close/>
                <a:moveTo>
                  <a:pt x="640" y="3710"/>
                </a:moveTo>
                <a:lnTo>
                  <a:pt x="624" y="3554"/>
                </a:lnTo>
                <a:lnTo>
                  <a:pt x="562" y="3490"/>
                </a:lnTo>
                <a:lnTo>
                  <a:pt x="499" y="3524"/>
                </a:lnTo>
                <a:lnTo>
                  <a:pt x="473" y="3661"/>
                </a:lnTo>
                <a:lnTo>
                  <a:pt x="489" y="3814"/>
                </a:lnTo>
                <a:lnTo>
                  <a:pt x="550" y="3875"/>
                </a:lnTo>
                <a:lnTo>
                  <a:pt x="614" y="3842"/>
                </a:lnTo>
                <a:lnTo>
                  <a:pt x="640" y="3710"/>
                </a:lnTo>
                <a:close/>
                <a:moveTo>
                  <a:pt x="1120" y="3804"/>
                </a:moveTo>
                <a:lnTo>
                  <a:pt x="1104" y="3913"/>
                </a:lnTo>
                <a:lnTo>
                  <a:pt x="1064" y="3990"/>
                </a:lnTo>
                <a:lnTo>
                  <a:pt x="1008" y="4029"/>
                </a:lnTo>
                <a:lnTo>
                  <a:pt x="935" y="4030"/>
                </a:lnTo>
                <a:lnTo>
                  <a:pt x="864" y="3999"/>
                </a:lnTo>
                <a:lnTo>
                  <a:pt x="812" y="3938"/>
                </a:lnTo>
                <a:lnTo>
                  <a:pt x="780" y="3846"/>
                </a:lnTo>
                <a:lnTo>
                  <a:pt x="772" y="3731"/>
                </a:lnTo>
                <a:lnTo>
                  <a:pt x="788" y="3619"/>
                </a:lnTo>
                <a:lnTo>
                  <a:pt x="828" y="3541"/>
                </a:lnTo>
                <a:lnTo>
                  <a:pt x="885" y="3500"/>
                </a:lnTo>
                <a:lnTo>
                  <a:pt x="957" y="3498"/>
                </a:lnTo>
                <a:lnTo>
                  <a:pt x="1028" y="3531"/>
                </a:lnTo>
                <a:lnTo>
                  <a:pt x="1080" y="3596"/>
                </a:lnTo>
                <a:lnTo>
                  <a:pt x="1112" y="3687"/>
                </a:lnTo>
                <a:lnTo>
                  <a:pt x="1120" y="3804"/>
                </a:lnTo>
                <a:close/>
                <a:moveTo>
                  <a:pt x="1030" y="3792"/>
                </a:moveTo>
                <a:lnTo>
                  <a:pt x="1013" y="3637"/>
                </a:lnTo>
                <a:lnTo>
                  <a:pt x="951" y="3573"/>
                </a:lnTo>
                <a:lnTo>
                  <a:pt x="887" y="3607"/>
                </a:lnTo>
                <a:lnTo>
                  <a:pt x="862" y="3745"/>
                </a:lnTo>
                <a:lnTo>
                  <a:pt x="877" y="3894"/>
                </a:lnTo>
                <a:lnTo>
                  <a:pt x="939" y="3955"/>
                </a:lnTo>
                <a:lnTo>
                  <a:pt x="1004" y="3923"/>
                </a:lnTo>
                <a:lnTo>
                  <a:pt x="1030" y="3792"/>
                </a:lnTo>
                <a:close/>
                <a:moveTo>
                  <a:pt x="1414" y="4123"/>
                </a:moveTo>
                <a:lnTo>
                  <a:pt x="1332" y="4107"/>
                </a:lnTo>
                <a:lnTo>
                  <a:pt x="1345" y="3680"/>
                </a:lnTo>
                <a:lnTo>
                  <a:pt x="1236" y="3706"/>
                </a:lnTo>
                <a:lnTo>
                  <a:pt x="1212" y="3632"/>
                </a:lnTo>
                <a:lnTo>
                  <a:pt x="1367" y="3589"/>
                </a:lnTo>
                <a:lnTo>
                  <a:pt x="1430" y="3602"/>
                </a:lnTo>
                <a:lnTo>
                  <a:pt x="1414" y="4123"/>
                </a:lnTo>
                <a:close/>
                <a:moveTo>
                  <a:pt x="1880" y="3961"/>
                </a:moveTo>
                <a:lnTo>
                  <a:pt x="1865" y="4070"/>
                </a:lnTo>
                <a:lnTo>
                  <a:pt x="1826" y="4148"/>
                </a:lnTo>
                <a:lnTo>
                  <a:pt x="1771" y="4187"/>
                </a:lnTo>
                <a:lnTo>
                  <a:pt x="1699" y="4188"/>
                </a:lnTo>
                <a:lnTo>
                  <a:pt x="1630" y="4157"/>
                </a:lnTo>
                <a:lnTo>
                  <a:pt x="1580" y="4098"/>
                </a:lnTo>
                <a:lnTo>
                  <a:pt x="1548" y="4007"/>
                </a:lnTo>
                <a:lnTo>
                  <a:pt x="1541" y="3891"/>
                </a:lnTo>
                <a:lnTo>
                  <a:pt x="1558" y="3781"/>
                </a:lnTo>
                <a:lnTo>
                  <a:pt x="1595" y="3703"/>
                </a:lnTo>
                <a:lnTo>
                  <a:pt x="1650" y="3665"/>
                </a:lnTo>
                <a:lnTo>
                  <a:pt x="1723" y="3662"/>
                </a:lnTo>
                <a:lnTo>
                  <a:pt x="1792" y="3695"/>
                </a:lnTo>
                <a:lnTo>
                  <a:pt x="1842" y="3757"/>
                </a:lnTo>
                <a:lnTo>
                  <a:pt x="1872" y="3847"/>
                </a:lnTo>
                <a:lnTo>
                  <a:pt x="1880" y="3961"/>
                </a:lnTo>
                <a:close/>
                <a:moveTo>
                  <a:pt x="1792" y="3950"/>
                </a:moveTo>
                <a:lnTo>
                  <a:pt x="1776" y="3799"/>
                </a:lnTo>
                <a:lnTo>
                  <a:pt x="1714" y="3736"/>
                </a:lnTo>
                <a:lnTo>
                  <a:pt x="1653" y="3770"/>
                </a:lnTo>
                <a:lnTo>
                  <a:pt x="1628" y="3904"/>
                </a:lnTo>
                <a:lnTo>
                  <a:pt x="1644" y="4053"/>
                </a:lnTo>
                <a:lnTo>
                  <a:pt x="1703" y="4114"/>
                </a:lnTo>
                <a:lnTo>
                  <a:pt x="1767" y="4083"/>
                </a:lnTo>
                <a:lnTo>
                  <a:pt x="1792" y="3950"/>
                </a:lnTo>
                <a:close/>
                <a:moveTo>
                  <a:pt x="2168" y="4277"/>
                </a:moveTo>
                <a:lnTo>
                  <a:pt x="2088" y="4261"/>
                </a:lnTo>
                <a:lnTo>
                  <a:pt x="2103" y="3841"/>
                </a:lnTo>
                <a:lnTo>
                  <a:pt x="1994" y="3868"/>
                </a:lnTo>
                <a:lnTo>
                  <a:pt x="1970" y="3794"/>
                </a:lnTo>
                <a:lnTo>
                  <a:pt x="2123" y="3750"/>
                </a:lnTo>
                <a:lnTo>
                  <a:pt x="2185" y="3762"/>
                </a:lnTo>
                <a:lnTo>
                  <a:pt x="2168" y="4277"/>
                </a:lnTo>
                <a:close/>
                <a:moveTo>
                  <a:pt x="2624" y="4118"/>
                </a:moveTo>
                <a:lnTo>
                  <a:pt x="2609" y="4226"/>
                </a:lnTo>
                <a:lnTo>
                  <a:pt x="2571" y="4301"/>
                </a:lnTo>
                <a:lnTo>
                  <a:pt x="2517" y="4340"/>
                </a:lnTo>
                <a:lnTo>
                  <a:pt x="2447" y="4341"/>
                </a:lnTo>
                <a:lnTo>
                  <a:pt x="2380" y="4312"/>
                </a:lnTo>
                <a:lnTo>
                  <a:pt x="2331" y="4252"/>
                </a:lnTo>
                <a:lnTo>
                  <a:pt x="2301" y="4163"/>
                </a:lnTo>
                <a:lnTo>
                  <a:pt x="2294" y="4049"/>
                </a:lnTo>
                <a:lnTo>
                  <a:pt x="2308" y="3940"/>
                </a:lnTo>
                <a:lnTo>
                  <a:pt x="2346" y="3863"/>
                </a:lnTo>
                <a:lnTo>
                  <a:pt x="2400" y="3824"/>
                </a:lnTo>
                <a:lnTo>
                  <a:pt x="2469" y="3821"/>
                </a:lnTo>
                <a:lnTo>
                  <a:pt x="2536" y="3854"/>
                </a:lnTo>
                <a:lnTo>
                  <a:pt x="2585" y="3915"/>
                </a:lnTo>
                <a:lnTo>
                  <a:pt x="2616" y="4005"/>
                </a:lnTo>
                <a:lnTo>
                  <a:pt x="2624" y="4118"/>
                </a:lnTo>
                <a:close/>
                <a:moveTo>
                  <a:pt x="2538" y="4108"/>
                </a:moveTo>
                <a:lnTo>
                  <a:pt x="2522" y="3956"/>
                </a:lnTo>
                <a:lnTo>
                  <a:pt x="2462" y="3894"/>
                </a:lnTo>
                <a:lnTo>
                  <a:pt x="2402" y="3928"/>
                </a:lnTo>
                <a:lnTo>
                  <a:pt x="2378" y="4062"/>
                </a:lnTo>
                <a:lnTo>
                  <a:pt x="2395" y="4208"/>
                </a:lnTo>
                <a:lnTo>
                  <a:pt x="2456" y="4268"/>
                </a:lnTo>
                <a:lnTo>
                  <a:pt x="2515" y="4236"/>
                </a:lnTo>
                <a:lnTo>
                  <a:pt x="2538" y="4108"/>
                </a:lnTo>
                <a:close/>
                <a:moveTo>
                  <a:pt x="2907" y="4430"/>
                </a:moveTo>
                <a:lnTo>
                  <a:pt x="2829" y="4414"/>
                </a:lnTo>
                <a:lnTo>
                  <a:pt x="2843" y="3998"/>
                </a:lnTo>
                <a:lnTo>
                  <a:pt x="2734" y="4023"/>
                </a:lnTo>
                <a:lnTo>
                  <a:pt x="2713" y="3950"/>
                </a:lnTo>
                <a:lnTo>
                  <a:pt x="2863" y="3906"/>
                </a:lnTo>
                <a:lnTo>
                  <a:pt x="2923" y="3921"/>
                </a:lnTo>
                <a:lnTo>
                  <a:pt x="2907" y="4430"/>
                </a:lnTo>
                <a:close/>
                <a:moveTo>
                  <a:pt x="3269" y="4504"/>
                </a:moveTo>
                <a:lnTo>
                  <a:pt x="3190" y="4488"/>
                </a:lnTo>
                <a:lnTo>
                  <a:pt x="3204" y="4074"/>
                </a:lnTo>
                <a:lnTo>
                  <a:pt x="3099" y="4101"/>
                </a:lnTo>
                <a:lnTo>
                  <a:pt x="3078" y="4029"/>
                </a:lnTo>
                <a:lnTo>
                  <a:pt x="3224" y="3985"/>
                </a:lnTo>
                <a:lnTo>
                  <a:pt x="3286" y="3998"/>
                </a:lnTo>
                <a:lnTo>
                  <a:pt x="3269" y="4504"/>
                </a:lnTo>
                <a:close/>
                <a:moveTo>
                  <a:pt x="3713" y="4346"/>
                </a:moveTo>
                <a:lnTo>
                  <a:pt x="3699" y="4453"/>
                </a:lnTo>
                <a:lnTo>
                  <a:pt x="3664" y="4527"/>
                </a:lnTo>
                <a:lnTo>
                  <a:pt x="3610" y="4565"/>
                </a:lnTo>
                <a:lnTo>
                  <a:pt x="3542" y="4567"/>
                </a:lnTo>
                <a:lnTo>
                  <a:pt x="3476" y="4537"/>
                </a:lnTo>
                <a:lnTo>
                  <a:pt x="3427" y="4479"/>
                </a:lnTo>
                <a:lnTo>
                  <a:pt x="3398" y="4390"/>
                </a:lnTo>
                <a:lnTo>
                  <a:pt x="3391" y="4278"/>
                </a:lnTo>
                <a:lnTo>
                  <a:pt x="3406" y="4171"/>
                </a:lnTo>
                <a:lnTo>
                  <a:pt x="3441" y="4096"/>
                </a:lnTo>
                <a:lnTo>
                  <a:pt x="3494" y="4057"/>
                </a:lnTo>
                <a:lnTo>
                  <a:pt x="3562" y="4054"/>
                </a:lnTo>
                <a:lnTo>
                  <a:pt x="3628" y="4086"/>
                </a:lnTo>
                <a:lnTo>
                  <a:pt x="3678" y="4147"/>
                </a:lnTo>
                <a:lnTo>
                  <a:pt x="3705" y="4236"/>
                </a:lnTo>
                <a:lnTo>
                  <a:pt x="3713" y="4346"/>
                </a:lnTo>
                <a:close/>
                <a:moveTo>
                  <a:pt x="3630" y="4335"/>
                </a:moveTo>
                <a:lnTo>
                  <a:pt x="3615" y="4187"/>
                </a:lnTo>
                <a:lnTo>
                  <a:pt x="3554" y="4127"/>
                </a:lnTo>
                <a:lnTo>
                  <a:pt x="3496" y="4159"/>
                </a:lnTo>
                <a:lnTo>
                  <a:pt x="3475" y="4290"/>
                </a:lnTo>
                <a:lnTo>
                  <a:pt x="3491" y="4435"/>
                </a:lnTo>
                <a:lnTo>
                  <a:pt x="3549" y="4495"/>
                </a:lnTo>
                <a:lnTo>
                  <a:pt x="3608" y="4463"/>
                </a:lnTo>
                <a:lnTo>
                  <a:pt x="3630" y="4335"/>
                </a:lnTo>
                <a:close/>
                <a:moveTo>
                  <a:pt x="3982" y="4652"/>
                </a:moveTo>
                <a:lnTo>
                  <a:pt x="3906" y="4636"/>
                </a:lnTo>
                <a:lnTo>
                  <a:pt x="3918" y="4226"/>
                </a:lnTo>
                <a:lnTo>
                  <a:pt x="3816" y="4252"/>
                </a:lnTo>
                <a:lnTo>
                  <a:pt x="3797" y="4181"/>
                </a:lnTo>
                <a:lnTo>
                  <a:pt x="3941" y="4137"/>
                </a:lnTo>
                <a:lnTo>
                  <a:pt x="3999" y="4149"/>
                </a:lnTo>
                <a:lnTo>
                  <a:pt x="3982" y="4652"/>
                </a:lnTo>
                <a:close/>
                <a:moveTo>
                  <a:pt x="4416" y="4493"/>
                </a:moveTo>
                <a:lnTo>
                  <a:pt x="4403" y="4599"/>
                </a:lnTo>
                <a:lnTo>
                  <a:pt x="4369" y="4673"/>
                </a:lnTo>
                <a:lnTo>
                  <a:pt x="4318" y="4711"/>
                </a:lnTo>
                <a:lnTo>
                  <a:pt x="4250" y="4713"/>
                </a:lnTo>
                <a:lnTo>
                  <a:pt x="4185" y="4683"/>
                </a:lnTo>
                <a:lnTo>
                  <a:pt x="4136" y="4624"/>
                </a:lnTo>
                <a:lnTo>
                  <a:pt x="4109" y="4539"/>
                </a:lnTo>
                <a:lnTo>
                  <a:pt x="4101" y="4428"/>
                </a:lnTo>
                <a:lnTo>
                  <a:pt x="4115" y="4321"/>
                </a:lnTo>
                <a:lnTo>
                  <a:pt x="4150" y="4246"/>
                </a:lnTo>
                <a:lnTo>
                  <a:pt x="4202" y="4207"/>
                </a:lnTo>
                <a:lnTo>
                  <a:pt x="4268" y="4205"/>
                </a:lnTo>
                <a:lnTo>
                  <a:pt x="4333" y="4236"/>
                </a:lnTo>
                <a:lnTo>
                  <a:pt x="4381" y="4299"/>
                </a:lnTo>
                <a:lnTo>
                  <a:pt x="4408" y="4384"/>
                </a:lnTo>
                <a:lnTo>
                  <a:pt x="4416" y="4493"/>
                </a:lnTo>
                <a:close/>
                <a:moveTo>
                  <a:pt x="4334" y="4483"/>
                </a:moveTo>
                <a:lnTo>
                  <a:pt x="4319" y="4337"/>
                </a:lnTo>
                <a:lnTo>
                  <a:pt x="4263" y="4276"/>
                </a:lnTo>
                <a:lnTo>
                  <a:pt x="4205" y="4310"/>
                </a:lnTo>
                <a:lnTo>
                  <a:pt x="4181" y="4439"/>
                </a:lnTo>
                <a:lnTo>
                  <a:pt x="4198" y="4583"/>
                </a:lnTo>
                <a:lnTo>
                  <a:pt x="4257" y="4642"/>
                </a:lnTo>
                <a:lnTo>
                  <a:pt x="4312" y="4609"/>
                </a:lnTo>
                <a:lnTo>
                  <a:pt x="4334" y="4483"/>
                </a:lnTo>
                <a:close/>
                <a:moveTo>
                  <a:pt x="4680" y="4795"/>
                </a:moveTo>
                <a:lnTo>
                  <a:pt x="4606" y="4780"/>
                </a:lnTo>
                <a:lnTo>
                  <a:pt x="4619" y="4374"/>
                </a:lnTo>
                <a:lnTo>
                  <a:pt x="4517" y="4401"/>
                </a:lnTo>
                <a:lnTo>
                  <a:pt x="4497" y="4331"/>
                </a:lnTo>
                <a:lnTo>
                  <a:pt x="4639" y="4287"/>
                </a:lnTo>
                <a:lnTo>
                  <a:pt x="4695" y="4299"/>
                </a:lnTo>
                <a:lnTo>
                  <a:pt x="4680" y="4795"/>
                </a:lnTo>
                <a:close/>
                <a:moveTo>
                  <a:pt x="5026" y="4865"/>
                </a:moveTo>
                <a:lnTo>
                  <a:pt x="4951" y="4850"/>
                </a:lnTo>
                <a:lnTo>
                  <a:pt x="4962" y="4448"/>
                </a:lnTo>
                <a:lnTo>
                  <a:pt x="4861" y="4473"/>
                </a:lnTo>
                <a:lnTo>
                  <a:pt x="4842" y="4404"/>
                </a:lnTo>
                <a:lnTo>
                  <a:pt x="4982" y="4360"/>
                </a:lnTo>
                <a:lnTo>
                  <a:pt x="5041" y="4372"/>
                </a:lnTo>
                <a:lnTo>
                  <a:pt x="5026" y="4865"/>
                </a:lnTo>
                <a:close/>
                <a:moveTo>
                  <a:pt x="5367" y="4936"/>
                </a:moveTo>
                <a:lnTo>
                  <a:pt x="5290" y="4921"/>
                </a:lnTo>
                <a:lnTo>
                  <a:pt x="5302" y="4520"/>
                </a:lnTo>
                <a:lnTo>
                  <a:pt x="5205" y="4545"/>
                </a:lnTo>
                <a:lnTo>
                  <a:pt x="5185" y="4476"/>
                </a:lnTo>
                <a:lnTo>
                  <a:pt x="5322" y="4433"/>
                </a:lnTo>
                <a:lnTo>
                  <a:pt x="5378" y="4444"/>
                </a:lnTo>
                <a:lnTo>
                  <a:pt x="5367" y="4936"/>
                </a:lnTo>
                <a:close/>
                <a:moveTo>
                  <a:pt x="5703" y="5005"/>
                </a:moveTo>
                <a:lnTo>
                  <a:pt x="5629" y="4990"/>
                </a:lnTo>
                <a:lnTo>
                  <a:pt x="5640" y="4590"/>
                </a:lnTo>
                <a:lnTo>
                  <a:pt x="5541" y="4615"/>
                </a:lnTo>
                <a:lnTo>
                  <a:pt x="5521" y="4548"/>
                </a:lnTo>
                <a:lnTo>
                  <a:pt x="5657" y="4504"/>
                </a:lnTo>
                <a:lnTo>
                  <a:pt x="5714" y="4515"/>
                </a:lnTo>
                <a:lnTo>
                  <a:pt x="5703" y="5005"/>
                </a:lnTo>
                <a:close/>
                <a:moveTo>
                  <a:pt x="6110" y="4849"/>
                </a:moveTo>
                <a:lnTo>
                  <a:pt x="6097" y="4951"/>
                </a:lnTo>
                <a:lnTo>
                  <a:pt x="6065" y="5023"/>
                </a:lnTo>
                <a:lnTo>
                  <a:pt x="6017" y="5060"/>
                </a:lnTo>
                <a:lnTo>
                  <a:pt x="5954" y="5063"/>
                </a:lnTo>
                <a:lnTo>
                  <a:pt x="5893" y="5035"/>
                </a:lnTo>
                <a:lnTo>
                  <a:pt x="5849" y="4979"/>
                </a:lnTo>
                <a:lnTo>
                  <a:pt x="5820" y="4895"/>
                </a:lnTo>
                <a:lnTo>
                  <a:pt x="5813" y="4786"/>
                </a:lnTo>
                <a:lnTo>
                  <a:pt x="5825" y="4683"/>
                </a:lnTo>
                <a:lnTo>
                  <a:pt x="5859" y="4610"/>
                </a:lnTo>
                <a:lnTo>
                  <a:pt x="5908" y="4573"/>
                </a:lnTo>
                <a:lnTo>
                  <a:pt x="5968" y="4569"/>
                </a:lnTo>
                <a:lnTo>
                  <a:pt x="6031" y="4598"/>
                </a:lnTo>
                <a:lnTo>
                  <a:pt x="6076" y="4658"/>
                </a:lnTo>
                <a:lnTo>
                  <a:pt x="6102" y="4741"/>
                </a:lnTo>
                <a:lnTo>
                  <a:pt x="6110" y="4849"/>
                </a:lnTo>
                <a:close/>
                <a:moveTo>
                  <a:pt x="6033" y="4838"/>
                </a:moveTo>
                <a:lnTo>
                  <a:pt x="6018" y="4697"/>
                </a:lnTo>
                <a:lnTo>
                  <a:pt x="5964" y="4639"/>
                </a:lnTo>
                <a:lnTo>
                  <a:pt x="5912" y="4672"/>
                </a:lnTo>
                <a:lnTo>
                  <a:pt x="5892" y="4797"/>
                </a:lnTo>
                <a:lnTo>
                  <a:pt x="5906" y="4936"/>
                </a:lnTo>
                <a:lnTo>
                  <a:pt x="5959" y="4993"/>
                </a:lnTo>
                <a:lnTo>
                  <a:pt x="6012" y="4963"/>
                </a:lnTo>
                <a:lnTo>
                  <a:pt x="6033" y="4838"/>
                </a:lnTo>
                <a:close/>
                <a:moveTo>
                  <a:pt x="6364" y="5142"/>
                </a:moveTo>
                <a:lnTo>
                  <a:pt x="6292" y="5127"/>
                </a:lnTo>
                <a:lnTo>
                  <a:pt x="6302" y="4732"/>
                </a:lnTo>
                <a:lnTo>
                  <a:pt x="6206" y="4757"/>
                </a:lnTo>
                <a:lnTo>
                  <a:pt x="6188" y="4689"/>
                </a:lnTo>
                <a:lnTo>
                  <a:pt x="6320" y="4646"/>
                </a:lnTo>
                <a:lnTo>
                  <a:pt x="6374" y="4658"/>
                </a:lnTo>
                <a:lnTo>
                  <a:pt x="6364" y="5142"/>
                </a:lnTo>
                <a:close/>
                <a:moveTo>
                  <a:pt x="6763" y="4985"/>
                </a:moveTo>
                <a:lnTo>
                  <a:pt x="6750" y="5087"/>
                </a:lnTo>
                <a:lnTo>
                  <a:pt x="6718" y="5159"/>
                </a:lnTo>
                <a:lnTo>
                  <a:pt x="6671" y="5196"/>
                </a:lnTo>
                <a:lnTo>
                  <a:pt x="6610" y="5199"/>
                </a:lnTo>
                <a:lnTo>
                  <a:pt x="6551" y="5170"/>
                </a:lnTo>
                <a:lnTo>
                  <a:pt x="6506" y="5114"/>
                </a:lnTo>
                <a:lnTo>
                  <a:pt x="6478" y="5031"/>
                </a:lnTo>
                <a:lnTo>
                  <a:pt x="6472" y="4925"/>
                </a:lnTo>
                <a:lnTo>
                  <a:pt x="6484" y="4822"/>
                </a:lnTo>
                <a:lnTo>
                  <a:pt x="6517" y="4750"/>
                </a:lnTo>
                <a:lnTo>
                  <a:pt x="6565" y="4712"/>
                </a:lnTo>
                <a:lnTo>
                  <a:pt x="6626" y="4709"/>
                </a:lnTo>
                <a:lnTo>
                  <a:pt x="6685" y="4738"/>
                </a:lnTo>
                <a:lnTo>
                  <a:pt x="6729" y="4796"/>
                </a:lnTo>
                <a:lnTo>
                  <a:pt x="6755" y="4880"/>
                </a:lnTo>
                <a:lnTo>
                  <a:pt x="6763" y="4985"/>
                </a:lnTo>
                <a:close/>
                <a:moveTo>
                  <a:pt x="6689" y="4976"/>
                </a:moveTo>
                <a:lnTo>
                  <a:pt x="6674" y="4835"/>
                </a:lnTo>
                <a:lnTo>
                  <a:pt x="6621" y="4778"/>
                </a:lnTo>
                <a:lnTo>
                  <a:pt x="6568" y="4810"/>
                </a:lnTo>
                <a:lnTo>
                  <a:pt x="6548" y="4936"/>
                </a:lnTo>
                <a:lnTo>
                  <a:pt x="6562" y="5073"/>
                </a:lnTo>
                <a:lnTo>
                  <a:pt x="6614" y="5129"/>
                </a:lnTo>
                <a:lnTo>
                  <a:pt x="6667" y="5099"/>
                </a:lnTo>
                <a:lnTo>
                  <a:pt x="6689" y="4976"/>
                </a:lnTo>
                <a:close/>
                <a:moveTo>
                  <a:pt x="7009" y="5273"/>
                </a:moveTo>
                <a:lnTo>
                  <a:pt x="6941" y="5259"/>
                </a:lnTo>
                <a:lnTo>
                  <a:pt x="6948" y="4869"/>
                </a:lnTo>
                <a:lnTo>
                  <a:pt x="6855" y="4895"/>
                </a:lnTo>
                <a:lnTo>
                  <a:pt x="6838" y="4827"/>
                </a:lnTo>
                <a:lnTo>
                  <a:pt x="6967" y="4783"/>
                </a:lnTo>
                <a:lnTo>
                  <a:pt x="7021" y="4795"/>
                </a:lnTo>
                <a:lnTo>
                  <a:pt x="7009" y="5273"/>
                </a:lnTo>
                <a:close/>
                <a:moveTo>
                  <a:pt x="7400" y="5119"/>
                </a:moveTo>
                <a:lnTo>
                  <a:pt x="7389" y="5219"/>
                </a:lnTo>
                <a:lnTo>
                  <a:pt x="7358" y="5291"/>
                </a:lnTo>
                <a:lnTo>
                  <a:pt x="7311" y="5327"/>
                </a:lnTo>
                <a:lnTo>
                  <a:pt x="7251" y="5330"/>
                </a:lnTo>
                <a:lnTo>
                  <a:pt x="7192" y="5302"/>
                </a:lnTo>
                <a:lnTo>
                  <a:pt x="7149" y="5248"/>
                </a:lnTo>
                <a:lnTo>
                  <a:pt x="7123" y="5165"/>
                </a:lnTo>
                <a:lnTo>
                  <a:pt x="7116" y="5059"/>
                </a:lnTo>
                <a:lnTo>
                  <a:pt x="7129" y="4959"/>
                </a:lnTo>
                <a:lnTo>
                  <a:pt x="7160" y="4887"/>
                </a:lnTo>
                <a:lnTo>
                  <a:pt x="7207" y="4850"/>
                </a:lnTo>
                <a:lnTo>
                  <a:pt x="7268" y="4847"/>
                </a:lnTo>
                <a:lnTo>
                  <a:pt x="7325" y="4875"/>
                </a:lnTo>
                <a:lnTo>
                  <a:pt x="7367" y="4932"/>
                </a:lnTo>
                <a:lnTo>
                  <a:pt x="7393" y="5014"/>
                </a:lnTo>
                <a:lnTo>
                  <a:pt x="7400" y="5119"/>
                </a:lnTo>
                <a:close/>
                <a:moveTo>
                  <a:pt x="7329" y="5110"/>
                </a:moveTo>
                <a:lnTo>
                  <a:pt x="7314" y="4971"/>
                </a:lnTo>
                <a:lnTo>
                  <a:pt x="7261" y="4915"/>
                </a:lnTo>
                <a:lnTo>
                  <a:pt x="7209" y="4946"/>
                </a:lnTo>
                <a:lnTo>
                  <a:pt x="7189" y="5070"/>
                </a:lnTo>
                <a:lnTo>
                  <a:pt x="7204" y="5207"/>
                </a:lnTo>
                <a:lnTo>
                  <a:pt x="7255" y="5262"/>
                </a:lnTo>
                <a:lnTo>
                  <a:pt x="7309" y="5231"/>
                </a:lnTo>
                <a:lnTo>
                  <a:pt x="7329" y="5110"/>
                </a:lnTo>
                <a:close/>
                <a:moveTo>
                  <a:pt x="7645" y="5405"/>
                </a:moveTo>
                <a:lnTo>
                  <a:pt x="7576" y="5391"/>
                </a:lnTo>
                <a:lnTo>
                  <a:pt x="7583" y="5005"/>
                </a:lnTo>
                <a:lnTo>
                  <a:pt x="7492" y="5030"/>
                </a:lnTo>
                <a:lnTo>
                  <a:pt x="7474" y="4964"/>
                </a:lnTo>
                <a:lnTo>
                  <a:pt x="7601" y="4920"/>
                </a:lnTo>
                <a:lnTo>
                  <a:pt x="7654" y="4931"/>
                </a:lnTo>
                <a:lnTo>
                  <a:pt x="7645" y="5405"/>
                </a:lnTo>
                <a:close/>
                <a:moveTo>
                  <a:pt x="7957" y="5469"/>
                </a:moveTo>
                <a:lnTo>
                  <a:pt x="7889" y="5455"/>
                </a:lnTo>
                <a:lnTo>
                  <a:pt x="7895" y="5070"/>
                </a:lnTo>
                <a:lnTo>
                  <a:pt x="7806" y="5095"/>
                </a:lnTo>
                <a:lnTo>
                  <a:pt x="7786" y="5030"/>
                </a:lnTo>
                <a:lnTo>
                  <a:pt x="7913" y="4986"/>
                </a:lnTo>
                <a:lnTo>
                  <a:pt x="7967" y="4998"/>
                </a:lnTo>
                <a:lnTo>
                  <a:pt x="7957" y="5469"/>
                </a:lnTo>
                <a:close/>
                <a:moveTo>
                  <a:pt x="8331" y="5315"/>
                </a:moveTo>
                <a:lnTo>
                  <a:pt x="8321" y="5414"/>
                </a:lnTo>
                <a:lnTo>
                  <a:pt x="8293" y="5484"/>
                </a:lnTo>
                <a:lnTo>
                  <a:pt x="8249" y="5520"/>
                </a:lnTo>
                <a:lnTo>
                  <a:pt x="8190" y="5523"/>
                </a:lnTo>
                <a:lnTo>
                  <a:pt x="8132" y="5496"/>
                </a:lnTo>
                <a:lnTo>
                  <a:pt x="8091" y="5442"/>
                </a:lnTo>
                <a:lnTo>
                  <a:pt x="8066" y="5362"/>
                </a:lnTo>
                <a:lnTo>
                  <a:pt x="8058" y="5258"/>
                </a:lnTo>
                <a:lnTo>
                  <a:pt x="8071" y="5158"/>
                </a:lnTo>
                <a:lnTo>
                  <a:pt x="8102" y="5087"/>
                </a:lnTo>
                <a:lnTo>
                  <a:pt x="8145" y="5049"/>
                </a:lnTo>
                <a:lnTo>
                  <a:pt x="8202" y="5046"/>
                </a:lnTo>
                <a:lnTo>
                  <a:pt x="8259" y="5074"/>
                </a:lnTo>
                <a:lnTo>
                  <a:pt x="8303" y="5132"/>
                </a:lnTo>
                <a:lnTo>
                  <a:pt x="8326" y="5212"/>
                </a:lnTo>
                <a:lnTo>
                  <a:pt x="8331" y="5315"/>
                </a:lnTo>
                <a:close/>
                <a:moveTo>
                  <a:pt x="8261" y="5306"/>
                </a:moveTo>
                <a:lnTo>
                  <a:pt x="8247" y="5169"/>
                </a:lnTo>
                <a:lnTo>
                  <a:pt x="8197" y="5113"/>
                </a:lnTo>
                <a:lnTo>
                  <a:pt x="8147" y="5145"/>
                </a:lnTo>
                <a:lnTo>
                  <a:pt x="8128" y="5267"/>
                </a:lnTo>
                <a:lnTo>
                  <a:pt x="8145" y="5402"/>
                </a:lnTo>
                <a:lnTo>
                  <a:pt x="8195" y="5456"/>
                </a:lnTo>
                <a:lnTo>
                  <a:pt x="8244" y="5426"/>
                </a:lnTo>
                <a:lnTo>
                  <a:pt x="8261" y="5306"/>
                </a:lnTo>
                <a:close/>
                <a:moveTo>
                  <a:pt x="8571" y="5594"/>
                </a:moveTo>
                <a:lnTo>
                  <a:pt x="8504" y="5581"/>
                </a:lnTo>
                <a:lnTo>
                  <a:pt x="8511" y="5201"/>
                </a:lnTo>
                <a:lnTo>
                  <a:pt x="8422" y="5227"/>
                </a:lnTo>
                <a:lnTo>
                  <a:pt x="8404" y="5162"/>
                </a:lnTo>
                <a:lnTo>
                  <a:pt x="8531" y="5119"/>
                </a:lnTo>
                <a:lnTo>
                  <a:pt x="8579" y="5129"/>
                </a:lnTo>
                <a:lnTo>
                  <a:pt x="8571" y="5594"/>
                </a:lnTo>
                <a:close/>
                <a:moveTo>
                  <a:pt x="8939" y="5442"/>
                </a:moveTo>
                <a:lnTo>
                  <a:pt x="8929" y="5540"/>
                </a:lnTo>
                <a:lnTo>
                  <a:pt x="8900" y="5609"/>
                </a:lnTo>
                <a:lnTo>
                  <a:pt x="8856" y="5645"/>
                </a:lnTo>
                <a:lnTo>
                  <a:pt x="8798" y="5649"/>
                </a:lnTo>
                <a:lnTo>
                  <a:pt x="8744" y="5623"/>
                </a:lnTo>
                <a:lnTo>
                  <a:pt x="8704" y="5569"/>
                </a:lnTo>
                <a:lnTo>
                  <a:pt x="8677" y="5489"/>
                </a:lnTo>
                <a:lnTo>
                  <a:pt x="8670" y="5385"/>
                </a:lnTo>
                <a:lnTo>
                  <a:pt x="8682" y="5287"/>
                </a:lnTo>
                <a:lnTo>
                  <a:pt x="8712" y="5217"/>
                </a:lnTo>
                <a:lnTo>
                  <a:pt x="8756" y="5181"/>
                </a:lnTo>
                <a:lnTo>
                  <a:pt x="8811" y="5177"/>
                </a:lnTo>
                <a:lnTo>
                  <a:pt x="8866" y="5204"/>
                </a:lnTo>
                <a:lnTo>
                  <a:pt x="8908" y="5261"/>
                </a:lnTo>
                <a:lnTo>
                  <a:pt x="8933" y="5340"/>
                </a:lnTo>
                <a:lnTo>
                  <a:pt x="8939" y="5442"/>
                </a:lnTo>
                <a:close/>
                <a:moveTo>
                  <a:pt x="8869" y="5435"/>
                </a:moveTo>
                <a:lnTo>
                  <a:pt x="8855" y="5298"/>
                </a:lnTo>
                <a:lnTo>
                  <a:pt x="8806" y="5243"/>
                </a:lnTo>
                <a:lnTo>
                  <a:pt x="8759" y="5274"/>
                </a:lnTo>
                <a:lnTo>
                  <a:pt x="8740" y="5396"/>
                </a:lnTo>
                <a:lnTo>
                  <a:pt x="8755" y="5528"/>
                </a:lnTo>
                <a:lnTo>
                  <a:pt x="8805" y="5581"/>
                </a:lnTo>
                <a:lnTo>
                  <a:pt x="8851" y="5551"/>
                </a:lnTo>
                <a:lnTo>
                  <a:pt x="8869" y="5435"/>
                </a:lnTo>
                <a:close/>
                <a:moveTo>
                  <a:pt x="9171" y="5719"/>
                </a:moveTo>
                <a:lnTo>
                  <a:pt x="9107" y="5705"/>
                </a:lnTo>
                <a:lnTo>
                  <a:pt x="9113" y="5330"/>
                </a:lnTo>
                <a:lnTo>
                  <a:pt x="9028" y="5353"/>
                </a:lnTo>
                <a:lnTo>
                  <a:pt x="9009" y="5290"/>
                </a:lnTo>
                <a:lnTo>
                  <a:pt x="9132" y="5247"/>
                </a:lnTo>
                <a:lnTo>
                  <a:pt x="9178" y="5257"/>
                </a:lnTo>
                <a:lnTo>
                  <a:pt x="9171" y="5719"/>
                </a:lnTo>
                <a:close/>
                <a:moveTo>
                  <a:pt x="9536" y="5566"/>
                </a:moveTo>
                <a:lnTo>
                  <a:pt x="9524" y="5664"/>
                </a:lnTo>
                <a:lnTo>
                  <a:pt x="9495" y="5733"/>
                </a:lnTo>
                <a:lnTo>
                  <a:pt x="9453" y="5768"/>
                </a:lnTo>
                <a:lnTo>
                  <a:pt x="9398" y="5772"/>
                </a:lnTo>
                <a:lnTo>
                  <a:pt x="9344" y="5746"/>
                </a:lnTo>
                <a:lnTo>
                  <a:pt x="9304" y="5693"/>
                </a:lnTo>
                <a:lnTo>
                  <a:pt x="9277" y="5614"/>
                </a:lnTo>
                <a:lnTo>
                  <a:pt x="9270" y="5511"/>
                </a:lnTo>
                <a:lnTo>
                  <a:pt x="9281" y="5414"/>
                </a:lnTo>
                <a:lnTo>
                  <a:pt x="9310" y="5343"/>
                </a:lnTo>
                <a:lnTo>
                  <a:pt x="9354" y="5307"/>
                </a:lnTo>
                <a:lnTo>
                  <a:pt x="9409" y="5305"/>
                </a:lnTo>
                <a:lnTo>
                  <a:pt x="9463" y="5331"/>
                </a:lnTo>
                <a:lnTo>
                  <a:pt x="9504" y="5386"/>
                </a:lnTo>
                <a:lnTo>
                  <a:pt x="9528" y="5466"/>
                </a:lnTo>
                <a:lnTo>
                  <a:pt x="9536" y="5566"/>
                </a:lnTo>
                <a:close/>
                <a:moveTo>
                  <a:pt x="9465" y="5559"/>
                </a:moveTo>
                <a:lnTo>
                  <a:pt x="9452" y="5425"/>
                </a:lnTo>
                <a:lnTo>
                  <a:pt x="9406" y="5370"/>
                </a:lnTo>
                <a:lnTo>
                  <a:pt x="9358" y="5402"/>
                </a:lnTo>
                <a:lnTo>
                  <a:pt x="9340" y="5521"/>
                </a:lnTo>
                <a:lnTo>
                  <a:pt x="9354" y="5653"/>
                </a:lnTo>
                <a:lnTo>
                  <a:pt x="9401" y="5705"/>
                </a:lnTo>
                <a:lnTo>
                  <a:pt x="9448" y="5675"/>
                </a:lnTo>
                <a:lnTo>
                  <a:pt x="9465" y="5559"/>
                </a:lnTo>
                <a:close/>
                <a:moveTo>
                  <a:pt x="9764" y="5842"/>
                </a:moveTo>
                <a:lnTo>
                  <a:pt x="9697" y="5828"/>
                </a:lnTo>
                <a:lnTo>
                  <a:pt x="9702" y="5454"/>
                </a:lnTo>
                <a:lnTo>
                  <a:pt x="9619" y="5480"/>
                </a:lnTo>
                <a:lnTo>
                  <a:pt x="9602" y="5415"/>
                </a:lnTo>
                <a:lnTo>
                  <a:pt x="9722" y="5372"/>
                </a:lnTo>
                <a:lnTo>
                  <a:pt x="9771" y="5385"/>
                </a:lnTo>
                <a:lnTo>
                  <a:pt x="9764" y="5842"/>
                </a:lnTo>
                <a:close/>
                <a:moveTo>
                  <a:pt x="10118" y="5690"/>
                </a:moveTo>
                <a:lnTo>
                  <a:pt x="10107" y="5786"/>
                </a:lnTo>
                <a:lnTo>
                  <a:pt x="10079" y="5855"/>
                </a:lnTo>
                <a:lnTo>
                  <a:pt x="10038" y="5890"/>
                </a:lnTo>
                <a:lnTo>
                  <a:pt x="9983" y="5893"/>
                </a:lnTo>
                <a:lnTo>
                  <a:pt x="9929" y="5867"/>
                </a:lnTo>
                <a:lnTo>
                  <a:pt x="9890" y="5814"/>
                </a:lnTo>
                <a:lnTo>
                  <a:pt x="9864" y="5737"/>
                </a:lnTo>
                <a:lnTo>
                  <a:pt x="9856" y="5635"/>
                </a:lnTo>
                <a:lnTo>
                  <a:pt x="9868" y="5539"/>
                </a:lnTo>
                <a:lnTo>
                  <a:pt x="9896" y="5469"/>
                </a:lnTo>
                <a:lnTo>
                  <a:pt x="9939" y="5434"/>
                </a:lnTo>
                <a:lnTo>
                  <a:pt x="9993" y="5430"/>
                </a:lnTo>
                <a:lnTo>
                  <a:pt x="10047" y="5456"/>
                </a:lnTo>
                <a:lnTo>
                  <a:pt x="10086" y="5511"/>
                </a:lnTo>
                <a:lnTo>
                  <a:pt x="10109" y="5589"/>
                </a:lnTo>
                <a:lnTo>
                  <a:pt x="10118" y="5690"/>
                </a:lnTo>
                <a:close/>
                <a:moveTo>
                  <a:pt x="10049" y="5682"/>
                </a:moveTo>
                <a:lnTo>
                  <a:pt x="10035" y="5549"/>
                </a:lnTo>
                <a:lnTo>
                  <a:pt x="9990" y="5495"/>
                </a:lnTo>
                <a:lnTo>
                  <a:pt x="9944" y="5526"/>
                </a:lnTo>
                <a:lnTo>
                  <a:pt x="9926" y="5645"/>
                </a:lnTo>
                <a:lnTo>
                  <a:pt x="9940" y="5774"/>
                </a:lnTo>
                <a:lnTo>
                  <a:pt x="9985" y="5827"/>
                </a:lnTo>
                <a:lnTo>
                  <a:pt x="10032" y="5797"/>
                </a:lnTo>
                <a:lnTo>
                  <a:pt x="10049" y="5682"/>
                </a:lnTo>
                <a:close/>
                <a:moveTo>
                  <a:pt x="10340" y="5960"/>
                </a:moveTo>
                <a:lnTo>
                  <a:pt x="10277" y="5947"/>
                </a:lnTo>
                <a:lnTo>
                  <a:pt x="10285" y="5578"/>
                </a:lnTo>
                <a:lnTo>
                  <a:pt x="10200" y="5603"/>
                </a:lnTo>
                <a:lnTo>
                  <a:pt x="10181" y="5539"/>
                </a:lnTo>
                <a:lnTo>
                  <a:pt x="10300" y="5496"/>
                </a:lnTo>
                <a:lnTo>
                  <a:pt x="10346" y="5506"/>
                </a:lnTo>
                <a:lnTo>
                  <a:pt x="10340" y="5960"/>
                </a:lnTo>
                <a:close/>
                <a:moveTo>
                  <a:pt x="10688" y="5809"/>
                </a:moveTo>
                <a:lnTo>
                  <a:pt x="10680" y="5905"/>
                </a:lnTo>
                <a:lnTo>
                  <a:pt x="10652" y="5972"/>
                </a:lnTo>
                <a:lnTo>
                  <a:pt x="10612" y="6007"/>
                </a:lnTo>
                <a:lnTo>
                  <a:pt x="10557" y="6010"/>
                </a:lnTo>
                <a:lnTo>
                  <a:pt x="10505" y="5985"/>
                </a:lnTo>
                <a:lnTo>
                  <a:pt x="10467" y="5933"/>
                </a:lnTo>
                <a:lnTo>
                  <a:pt x="10441" y="5856"/>
                </a:lnTo>
                <a:lnTo>
                  <a:pt x="10434" y="5756"/>
                </a:lnTo>
                <a:lnTo>
                  <a:pt x="10444" y="5659"/>
                </a:lnTo>
                <a:lnTo>
                  <a:pt x="10470" y="5590"/>
                </a:lnTo>
                <a:lnTo>
                  <a:pt x="10513" y="5555"/>
                </a:lnTo>
                <a:lnTo>
                  <a:pt x="10565" y="5551"/>
                </a:lnTo>
                <a:lnTo>
                  <a:pt x="10619" y="5578"/>
                </a:lnTo>
                <a:lnTo>
                  <a:pt x="10658" y="5632"/>
                </a:lnTo>
                <a:lnTo>
                  <a:pt x="10681" y="5710"/>
                </a:lnTo>
                <a:lnTo>
                  <a:pt x="10688" y="5809"/>
                </a:lnTo>
                <a:close/>
                <a:moveTo>
                  <a:pt x="10623" y="5802"/>
                </a:moveTo>
                <a:lnTo>
                  <a:pt x="10609" y="5670"/>
                </a:lnTo>
                <a:lnTo>
                  <a:pt x="10564" y="5616"/>
                </a:lnTo>
                <a:lnTo>
                  <a:pt x="10518" y="5648"/>
                </a:lnTo>
                <a:lnTo>
                  <a:pt x="10500" y="5766"/>
                </a:lnTo>
                <a:lnTo>
                  <a:pt x="10514" y="5893"/>
                </a:lnTo>
                <a:lnTo>
                  <a:pt x="10560" y="5945"/>
                </a:lnTo>
                <a:lnTo>
                  <a:pt x="10607" y="5916"/>
                </a:lnTo>
                <a:lnTo>
                  <a:pt x="10623" y="5802"/>
                </a:lnTo>
                <a:close/>
                <a:moveTo>
                  <a:pt x="10908" y="6078"/>
                </a:moveTo>
                <a:lnTo>
                  <a:pt x="10846" y="6065"/>
                </a:lnTo>
                <a:lnTo>
                  <a:pt x="10851" y="5698"/>
                </a:lnTo>
                <a:lnTo>
                  <a:pt x="10770" y="5724"/>
                </a:lnTo>
                <a:lnTo>
                  <a:pt x="10753" y="5660"/>
                </a:lnTo>
                <a:lnTo>
                  <a:pt x="10866" y="5616"/>
                </a:lnTo>
                <a:lnTo>
                  <a:pt x="10913" y="5627"/>
                </a:lnTo>
                <a:lnTo>
                  <a:pt x="10908" y="6078"/>
                </a:lnTo>
                <a:close/>
                <a:moveTo>
                  <a:pt x="11187" y="6134"/>
                </a:moveTo>
                <a:lnTo>
                  <a:pt x="11126" y="6121"/>
                </a:lnTo>
                <a:lnTo>
                  <a:pt x="11132" y="5758"/>
                </a:lnTo>
                <a:lnTo>
                  <a:pt x="11052" y="5783"/>
                </a:lnTo>
                <a:lnTo>
                  <a:pt x="11033" y="5720"/>
                </a:lnTo>
                <a:lnTo>
                  <a:pt x="11146" y="5678"/>
                </a:lnTo>
                <a:lnTo>
                  <a:pt x="11192" y="5688"/>
                </a:lnTo>
                <a:lnTo>
                  <a:pt x="11187" y="6134"/>
                </a:lnTo>
                <a:close/>
                <a:moveTo>
                  <a:pt x="11523" y="5985"/>
                </a:moveTo>
                <a:lnTo>
                  <a:pt x="11513" y="6078"/>
                </a:lnTo>
                <a:lnTo>
                  <a:pt x="11486" y="6145"/>
                </a:lnTo>
                <a:lnTo>
                  <a:pt x="11448" y="6179"/>
                </a:lnTo>
                <a:lnTo>
                  <a:pt x="11396" y="6183"/>
                </a:lnTo>
                <a:lnTo>
                  <a:pt x="11345" y="6158"/>
                </a:lnTo>
                <a:lnTo>
                  <a:pt x="11307" y="6109"/>
                </a:lnTo>
                <a:lnTo>
                  <a:pt x="11282" y="6031"/>
                </a:lnTo>
                <a:lnTo>
                  <a:pt x="11276" y="5933"/>
                </a:lnTo>
                <a:lnTo>
                  <a:pt x="11287" y="5838"/>
                </a:lnTo>
                <a:lnTo>
                  <a:pt x="11315" y="5771"/>
                </a:lnTo>
                <a:lnTo>
                  <a:pt x="11354" y="5736"/>
                </a:lnTo>
                <a:lnTo>
                  <a:pt x="11405" y="5732"/>
                </a:lnTo>
                <a:lnTo>
                  <a:pt x="11455" y="5757"/>
                </a:lnTo>
                <a:lnTo>
                  <a:pt x="11493" y="5809"/>
                </a:lnTo>
                <a:lnTo>
                  <a:pt x="11515" y="5887"/>
                </a:lnTo>
                <a:lnTo>
                  <a:pt x="11523" y="5985"/>
                </a:lnTo>
                <a:close/>
                <a:moveTo>
                  <a:pt x="11460" y="5977"/>
                </a:moveTo>
                <a:lnTo>
                  <a:pt x="11445" y="5847"/>
                </a:lnTo>
                <a:lnTo>
                  <a:pt x="11400" y="5794"/>
                </a:lnTo>
                <a:lnTo>
                  <a:pt x="11356" y="5826"/>
                </a:lnTo>
                <a:lnTo>
                  <a:pt x="11341" y="5942"/>
                </a:lnTo>
                <a:lnTo>
                  <a:pt x="11354" y="6069"/>
                </a:lnTo>
                <a:lnTo>
                  <a:pt x="11397" y="6119"/>
                </a:lnTo>
                <a:lnTo>
                  <a:pt x="11444" y="6090"/>
                </a:lnTo>
                <a:lnTo>
                  <a:pt x="11460" y="5977"/>
                </a:lnTo>
                <a:close/>
                <a:moveTo>
                  <a:pt x="11736" y="6248"/>
                </a:moveTo>
                <a:lnTo>
                  <a:pt x="11677" y="6234"/>
                </a:lnTo>
                <a:lnTo>
                  <a:pt x="11681" y="5875"/>
                </a:lnTo>
                <a:lnTo>
                  <a:pt x="11603" y="5898"/>
                </a:lnTo>
                <a:lnTo>
                  <a:pt x="11585" y="5837"/>
                </a:lnTo>
                <a:lnTo>
                  <a:pt x="11696" y="5796"/>
                </a:lnTo>
                <a:lnTo>
                  <a:pt x="11741" y="5804"/>
                </a:lnTo>
                <a:lnTo>
                  <a:pt x="11736" y="6248"/>
                </a:lnTo>
                <a:close/>
                <a:moveTo>
                  <a:pt x="12006" y="6303"/>
                </a:moveTo>
                <a:lnTo>
                  <a:pt x="11949" y="6292"/>
                </a:lnTo>
                <a:lnTo>
                  <a:pt x="11953" y="5931"/>
                </a:lnTo>
                <a:lnTo>
                  <a:pt x="11876" y="5957"/>
                </a:lnTo>
                <a:lnTo>
                  <a:pt x="11859" y="5895"/>
                </a:lnTo>
                <a:lnTo>
                  <a:pt x="11968" y="5853"/>
                </a:lnTo>
                <a:lnTo>
                  <a:pt x="12013" y="5862"/>
                </a:lnTo>
                <a:lnTo>
                  <a:pt x="12006" y="6303"/>
                </a:lnTo>
                <a:close/>
                <a:moveTo>
                  <a:pt x="12276" y="6358"/>
                </a:moveTo>
                <a:lnTo>
                  <a:pt x="12217" y="6347"/>
                </a:lnTo>
                <a:lnTo>
                  <a:pt x="12221" y="5990"/>
                </a:lnTo>
                <a:lnTo>
                  <a:pt x="12143" y="6014"/>
                </a:lnTo>
                <a:lnTo>
                  <a:pt x="12127" y="5954"/>
                </a:lnTo>
                <a:lnTo>
                  <a:pt x="12236" y="5911"/>
                </a:lnTo>
                <a:lnTo>
                  <a:pt x="12280" y="5921"/>
                </a:lnTo>
                <a:lnTo>
                  <a:pt x="12276" y="6358"/>
                </a:lnTo>
                <a:close/>
                <a:moveTo>
                  <a:pt x="12598" y="6210"/>
                </a:moveTo>
                <a:lnTo>
                  <a:pt x="12590" y="6303"/>
                </a:lnTo>
                <a:lnTo>
                  <a:pt x="12565" y="6368"/>
                </a:lnTo>
                <a:lnTo>
                  <a:pt x="12526" y="6402"/>
                </a:lnTo>
                <a:lnTo>
                  <a:pt x="12478" y="6406"/>
                </a:lnTo>
                <a:lnTo>
                  <a:pt x="12429" y="6382"/>
                </a:lnTo>
                <a:lnTo>
                  <a:pt x="12392" y="6333"/>
                </a:lnTo>
                <a:lnTo>
                  <a:pt x="12369" y="6258"/>
                </a:lnTo>
                <a:lnTo>
                  <a:pt x="12361" y="6161"/>
                </a:lnTo>
                <a:lnTo>
                  <a:pt x="12370" y="6068"/>
                </a:lnTo>
                <a:lnTo>
                  <a:pt x="12396" y="6001"/>
                </a:lnTo>
                <a:lnTo>
                  <a:pt x="12435" y="5966"/>
                </a:lnTo>
                <a:lnTo>
                  <a:pt x="12485" y="5962"/>
                </a:lnTo>
                <a:lnTo>
                  <a:pt x="12533" y="5987"/>
                </a:lnTo>
                <a:lnTo>
                  <a:pt x="12570" y="6040"/>
                </a:lnTo>
                <a:lnTo>
                  <a:pt x="12592" y="6115"/>
                </a:lnTo>
                <a:lnTo>
                  <a:pt x="12598" y="6210"/>
                </a:lnTo>
                <a:close/>
                <a:moveTo>
                  <a:pt x="12536" y="6204"/>
                </a:moveTo>
                <a:lnTo>
                  <a:pt x="12524" y="6076"/>
                </a:lnTo>
                <a:lnTo>
                  <a:pt x="12480" y="6025"/>
                </a:lnTo>
                <a:lnTo>
                  <a:pt x="12439" y="6055"/>
                </a:lnTo>
                <a:lnTo>
                  <a:pt x="12424" y="6169"/>
                </a:lnTo>
                <a:lnTo>
                  <a:pt x="12437" y="6294"/>
                </a:lnTo>
                <a:lnTo>
                  <a:pt x="12480" y="6343"/>
                </a:lnTo>
                <a:lnTo>
                  <a:pt x="12521" y="6314"/>
                </a:lnTo>
                <a:lnTo>
                  <a:pt x="12536" y="6204"/>
                </a:lnTo>
                <a:close/>
                <a:moveTo>
                  <a:pt x="12803" y="6468"/>
                </a:moveTo>
                <a:lnTo>
                  <a:pt x="12747" y="6456"/>
                </a:lnTo>
                <a:lnTo>
                  <a:pt x="12749" y="6101"/>
                </a:lnTo>
                <a:lnTo>
                  <a:pt x="12674" y="6126"/>
                </a:lnTo>
                <a:lnTo>
                  <a:pt x="12658" y="6066"/>
                </a:lnTo>
                <a:lnTo>
                  <a:pt x="12766" y="6024"/>
                </a:lnTo>
                <a:lnTo>
                  <a:pt x="12810" y="6034"/>
                </a:lnTo>
                <a:lnTo>
                  <a:pt x="12803" y="6468"/>
                </a:lnTo>
                <a:close/>
                <a:moveTo>
                  <a:pt x="13122" y="6321"/>
                </a:moveTo>
                <a:lnTo>
                  <a:pt x="13114" y="6412"/>
                </a:lnTo>
                <a:lnTo>
                  <a:pt x="13089" y="6477"/>
                </a:lnTo>
                <a:lnTo>
                  <a:pt x="13053" y="6511"/>
                </a:lnTo>
                <a:lnTo>
                  <a:pt x="13005" y="6515"/>
                </a:lnTo>
                <a:lnTo>
                  <a:pt x="12956" y="6491"/>
                </a:lnTo>
                <a:lnTo>
                  <a:pt x="12920" y="6441"/>
                </a:lnTo>
                <a:lnTo>
                  <a:pt x="12896" y="6367"/>
                </a:lnTo>
                <a:lnTo>
                  <a:pt x="12889" y="6270"/>
                </a:lnTo>
                <a:lnTo>
                  <a:pt x="12899" y="6179"/>
                </a:lnTo>
                <a:lnTo>
                  <a:pt x="12924" y="6114"/>
                </a:lnTo>
                <a:lnTo>
                  <a:pt x="12961" y="6079"/>
                </a:lnTo>
                <a:lnTo>
                  <a:pt x="13010" y="6075"/>
                </a:lnTo>
                <a:lnTo>
                  <a:pt x="13058" y="6100"/>
                </a:lnTo>
                <a:lnTo>
                  <a:pt x="13094" y="6151"/>
                </a:lnTo>
                <a:lnTo>
                  <a:pt x="13114" y="6225"/>
                </a:lnTo>
                <a:lnTo>
                  <a:pt x="13122" y="6321"/>
                </a:lnTo>
                <a:close/>
                <a:moveTo>
                  <a:pt x="13063" y="6313"/>
                </a:moveTo>
                <a:lnTo>
                  <a:pt x="13049" y="6188"/>
                </a:lnTo>
                <a:lnTo>
                  <a:pt x="13008" y="6138"/>
                </a:lnTo>
                <a:lnTo>
                  <a:pt x="12965" y="6166"/>
                </a:lnTo>
                <a:lnTo>
                  <a:pt x="12949" y="6279"/>
                </a:lnTo>
                <a:lnTo>
                  <a:pt x="12964" y="6403"/>
                </a:lnTo>
                <a:lnTo>
                  <a:pt x="13005" y="6453"/>
                </a:lnTo>
                <a:lnTo>
                  <a:pt x="13048" y="6423"/>
                </a:lnTo>
                <a:lnTo>
                  <a:pt x="13063" y="6313"/>
                </a:lnTo>
                <a:close/>
                <a:moveTo>
                  <a:pt x="13381" y="6374"/>
                </a:moveTo>
                <a:lnTo>
                  <a:pt x="13372" y="6466"/>
                </a:lnTo>
                <a:lnTo>
                  <a:pt x="13347" y="6530"/>
                </a:lnTo>
                <a:lnTo>
                  <a:pt x="13311" y="6564"/>
                </a:lnTo>
                <a:lnTo>
                  <a:pt x="13261" y="6567"/>
                </a:lnTo>
                <a:lnTo>
                  <a:pt x="13213" y="6544"/>
                </a:lnTo>
                <a:lnTo>
                  <a:pt x="13178" y="6496"/>
                </a:lnTo>
                <a:lnTo>
                  <a:pt x="13155" y="6422"/>
                </a:lnTo>
                <a:lnTo>
                  <a:pt x="13148" y="6327"/>
                </a:lnTo>
                <a:lnTo>
                  <a:pt x="13157" y="6234"/>
                </a:lnTo>
                <a:lnTo>
                  <a:pt x="13182" y="6169"/>
                </a:lnTo>
                <a:lnTo>
                  <a:pt x="13219" y="6134"/>
                </a:lnTo>
                <a:lnTo>
                  <a:pt x="13268" y="6130"/>
                </a:lnTo>
                <a:lnTo>
                  <a:pt x="13316" y="6155"/>
                </a:lnTo>
                <a:lnTo>
                  <a:pt x="13351" y="6207"/>
                </a:lnTo>
                <a:lnTo>
                  <a:pt x="13373" y="6281"/>
                </a:lnTo>
                <a:lnTo>
                  <a:pt x="13381" y="6374"/>
                </a:lnTo>
                <a:close/>
                <a:moveTo>
                  <a:pt x="13321" y="6368"/>
                </a:moveTo>
                <a:lnTo>
                  <a:pt x="13307" y="6242"/>
                </a:lnTo>
                <a:lnTo>
                  <a:pt x="13266" y="6193"/>
                </a:lnTo>
                <a:lnTo>
                  <a:pt x="13223" y="6222"/>
                </a:lnTo>
                <a:lnTo>
                  <a:pt x="13207" y="6334"/>
                </a:lnTo>
                <a:lnTo>
                  <a:pt x="13222" y="6457"/>
                </a:lnTo>
                <a:lnTo>
                  <a:pt x="13263" y="6506"/>
                </a:lnTo>
                <a:lnTo>
                  <a:pt x="13306" y="6477"/>
                </a:lnTo>
                <a:lnTo>
                  <a:pt x="13321" y="6368"/>
                </a:lnTo>
                <a:close/>
                <a:moveTo>
                  <a:pt x="13581" y="6628"/>
                </a:moveTo>
                <a:lnTo>
                  <a:pt x="13525" y="6615"/>
                </a:lnTo>
                <a:lnTo>
                  <a:pt x="13528" y="6267"/>
                </a:lnTo>
                <a:lnTo>
                  <a:pt x="13455" y="6292"/>
                </a:lnTo>
                <a:lnTo>
                  <a:pt x="13437" y="6232"/>
                </a:lnTo>
                <a:lnTo>
                  <a:pt x="13541" y="6190"/>
                </a:lnTo>
                <a:lnTo>
                  <a:pt x="13584" y="6200"/>
                </a:lnTo>
                <a:lnTo>
                  <a:pt x="13581" y="6628"/>
                </a:lnTo>
                <a:close/>
                <a:moveTo>
                  <a:pt x="13888" y="6481"/>
                </a:moveTo>
                <a:lnTo>
                  <a:pt x="13880" y="6571"/>
                </a:lnTo>
                <a:lnTo>
                  <a:pt x="13856" y="6635"/>
                </a:lnTo>
                <a:lnTo>
                  <a:pt x="13820" y="6669"/>
                </a:lnTo>
                <a:lnTo>
                  <a:pt x="13771" y="6674"/>
                </a:lnTo>
                <a:lnTo>
                  <a:pt x="13726" y="6649"/>
                </a:lnTo>
                <a:lnTo>
                  <a:pt x="13692" y="6601"/>
                </a:lnTo>
                <a:lnTo>
                  <a:pt x="13668" y="6529"/>
                </a:lnTo>
                <a:lnTo>
                  <a:pt x="13660" y="6433"/>
                </a:lnTo>
                <a:lnTo>
                  <a:pt x="13669" y="6342"/>
                </a:lnTo>
                <a:lnTo>
                  <a:pt x="13693" y="6277"/>
                </a:lnTo>
                <a:lnTo>
                  <a:pt x="13729" y="6243"/>
                </a:lnTo>
                <a:lnTo>
                  <a:pt x="13776" y="6239"/>
                </a:lnTo>
                <a:lnTo>
                  <a:pt x="13823" y="6263"/>
                </a:lnTo>
                <a:lnTo>
                  <a:pt x="13860" y="6314"/>
                </a:lnTo>
                <a:lnTo>
                  <a:pt x="13881" y="6387"/>
                </a:lnTo>
                <a:lnTo>
                  <a:pt x="13888" y="6481"/>
                </a:lnTo>
                <a:close/>
                <a:moveTo>
                  <a:pt x="13828" y="6475"/>
                </a:moveTo>
                <a:lnTo>
                  <a:pt x="13816" y="6351"/>
                </a:lnTo>
                <a:lnTo>
                  <a:pt x="13776" y="6301"/>
                </a:lnTo>
                <a:lnTo>
                  <a:pt x="13736" y="6331"/>
                </a:lnTo>
                <a:lnTo>
                  <a:pt x="13721" y="6441"/>
                </a:lnTo>
                <a:lnTo>
                  <a:pt x="13733" y="6562"/>
                </a:lnTo>
                <a:lnTo>
                  <a:pt x="13774" y="6611"/>
                </a:lnTo>
                <a:lnTo>
                  <a:pt x="13813" y="6582"/>
                </a:lnTo>
                <a:lnTo>
                  <a:pt x="13828" y="6475"/>
                </a:lnTo>
                <a:close/>
                <a:moveTo>
                  <a:pt x="14086" y="6732"/>
                </a:moveTo>
                <a:lnTo>
                  <a:pt x="14031" y="6720"/>
                </a:lnTo>
                <a:lnTo>
                  <a:pt x="14033" y="6374"/>
                </a:lnTo>
                <a:lnTo>
                  <a:pt x="13959" y="6400"/>
                </a:lnTo>
                <a:lnTo>
                  <a:pt x="13944" y="6339"/>
                </a:lnTo>
                <a:lnTo>
                  <a:pt x="14048" y="6298"/>
                </a:lnTo>
                <a:lnTo>
                  <a:pt x="14089" y="6307"/>
                </a:lnTo>
                <a:lnTo>
                  <a:pt x="14086" y="6732"/>
                </a:lnTo>
                <a:close/>
                <a:moveTo>
                  <a:pt x="14387" y="6586"/>
                </a:moveTo>
                <a:lnTo>
                  <a:pt x="14378" y="6675"/>
                </a:lnTo>
                <a:lnTo>
                  <a:pt x="14355" y="6739"/>
                </a:lnTo>
                <a:lnTo>
                  <a:pt x="14318" y="6772"/>
                </a:lnTo>
                <a:lnTo>
                  <a:pt x="14272" y="6775"/>
                </a:lnTo>
                <a:lnTo>
                  <a:pt x="14227" y="6753"/>
                </a:lnTo>
                <a:lnTo>
                  <a:pt x="14194" y="6706"/>
                </a:lnTo>
                <a:lnTo>
                  <a:pt x="14172" y="6633"/>
                </a:lnTo>
                <a:lnTo>
                  <a:pt x="14164" y="6540"/>
                </a:lnTo>
                <a:lnTo>
                  <a:pt x="14173" y="6450"/>
                </a:lnTo>
                <a:lnTo>
                  <a:pt x="14195" y="6384"/>
                </a:lnTo>
                <a:lnTo>
                  <a:pt x="14232" y="6351"/>
                </a:lnTo>
                <a:lnTo>
                  <a:pt x="14278" y="6347"/>
                </a:lnTo>
                <a:lnTo>
                  <a:pt x="14323" y="6371"/>
                </a:lnTo>
                <a:lnTo>
                  <a:pt x="14357" y="6421"/>
                </a:lnTo>
                <a:lnTo>
                  <a:pt x="14380" y="6493"/>
                </a:lnTo>
                <a:lnTo>
                  <a:pt x="14387" y="6586"/>
                </a:lnTo>
                <a:close/>
                <a:moveTo>
                  <a:pt x="14328" y="6580"/>
                </a:moveTo>
                <a:lnTo>
                  <a:pt x="14316" y="6456"/>
                </a:lnTo>
                <a:lnTo>
                  <a:pt x="14276" y="6407"/>
                </a:lnTo>
                <a:lnTo>
                  <a:pt x="14236" y="6437"/>
                </a:lnTo>
                <a:lnTo>
                  <a:pt x="14223" y="6547"/>
                </a:lnTo>
                <a:lnTo>
                  <a:pt x="14236" y="6668"/>
                </a:lnTo>
                <a:lnTo>
                  <a:pt x="14274" y="6715"/>
                </a:lnTo>
                <a:lnTo>
                  <a:pt x="14314" y="6688"/>
                </a:lnTo>
                <a:lnTo>
                  <a:pt x="14328" y="6580"/>
                </a:lnTo>
                <a:close/>
                <a:moveTo>
                  <a:pt x="14580" y="6834"/>
                </a:moveTo>
                <a:lnTo>
                  <a:pt x="14527" y="6823"/>
                </a:lnTo>
                <a:lnTo>
                  <a:pt x="14529" y="6480"/>
                </a:lnTo>
                <a:lnTo>
                  <a:pt x="14456" y="6504"/>
                </a:lnTo>
                <a:lnTo>
                  <a:pt x="14444" y="6446"/>
                </a:lnTo>
                <a:lnTo>
                  <a:pt x="14541" y="6405"/>
                </a:lnTo>
                <a:lnTo>
                  <a:pt x="14583" y="6413"/>
                </a:lnTo>
                <a:lnTo>
                  <a:pt x="14580" y="6834"/>
                </a:lnTo>
                <a:close/>
                <a:moveTo>
                  <a:pt x="14823" y="6884"/>
                </a:moveTo>
                <a:lnTo>
                  <a:pt x="14772" y="6873"/>
                </a:lnTo>
                <a:lnTo>
                  <a:pt x="14773" y="6532"/>
                </a:lnTo>
                <a:lnTo>
                  <a:pt x="14704" y="6556"/>
                </a:lnTo>
                <a:lnTo>
                  <a:pt x="14689" y="6498"/>
                </a:lnTo>
                <a:lnTo>
                  <a:pt x="14786" y="6457"/>
                </a:lnTo>
                <a:lnTo>
                  <a:pt x="14827" y="6466"/>
                </a:lnTo>
                <a:lnTo>
                  <a:pt x="14823" y="6884"/>
                </a:lnTo>
                <a:close/>
                <a:moveTo>
                  <a:pt x="15118" y="6740"/>
                </a:moveTo>
                <a:lnTo>
                  <a:pt x="15110" y="6828"/>
                </a:lnTo>
                <a:lnTo>
                  <a:pt x="15088" y="6891"/>
                </a:lnTo>
                <a:lnTo>
                  <a:pt x="15052" y="6923"/>
                </a:lnTo>
                <a:lnTo>
                  <a:pt x="15007" y="6927"/>
                </a:lnTo>
                <a:lnTo>
                  <a:pt x="14962" y="6904"/>
                </a:lnTo>
                <a:lnTo>
                  <a:pt x="14930" y="6858"/>
                </a:lnTo>
                <a:lnTo>
                  <a:pt x="14907" y="6787"/>
                </a:lnTo>
                <a:lnTo>
                  <a:pt x="14901" y="6694"/>
                </a:lnTo>
                <a:lnTo>
                  <a:pt x="14908" y="6605"/>
                </a:lnTo>
                <a:lnTo>
                  <a:pt x="14932" y="6541"/>
                </a:lnTo>
                <a:lnTo>
                  <a:pt x="14967" y="6507"/>
                </a:lnTo>
                <a:lnTo>
                  <a:pt x="15012" y="6504"/>
                </a:lnTo>
                <a:lnTo>
                  <a:pt x="15056" y="6527"/>
                </a:lnTo>
                <a:lnTo>
                  <a:pt x="15090" y="6577"/>
                </a:lnTo>
                <a:lnTo>
                  <a:pt x="15111" y="6649"/>
                </a:lnTo>
                <a:lnTo>
                  <a:pt x="15118" y="6740"/>
                </a:lnTo>
                <a:close/>
                <a:moveTo>
                  <a:pt x="15061" y="6734"/>
                </a:moveTo>
                <a:lnTo>
                  <a:pt x="15049" y="6613"/>
                </a:lnTo>
                <a:lnTo>
                  <a:pt x="15007" y="6562"/>
                </a:lnTo>
                <a:lnTo>
                  <a:pt x="14970" y="6592"/>
                </a:lnTo>
                <a:lnTo>
                  <a:pt x="14957" y="6703"/>
                </a:lnTo>
                <a:lnTo>
                  <a:pt x="14970" y="6820"/>
                </a:lnTo>
                <a:lnTo>
                  <a:pt x="15010" y="6868"/>
                </a:lnTo>
                <a:lnTo>
                  <a:pt x="15049" y="6839"/>
                </a:lnTo>
                <a:lnTo>
                  <a:pt x="15061" y="6734"/>
                </a:lnTo>
                <a:close/>
                <a:moveTo>
                  <a:pt x="701" y="4583"/>
                </a:moveTo>
                <a:lnTo>
                  <a:pt x="684" y="4694"/>
                </a:lnTo>
                <a:lnTo>
                  <a:pt x="644" y="4773"/>
                </a:lnTo>
                <a:lnTo>
                  <a:pt x="588" y="4813"/>
                </a:lnTo>
                <a:lnTo>
                  <a:pt x="514" y="4817"/>
                </a:lnTo>
                <a:lnTo>
                  <a:pt x="444" y="4786"/>
                </a:lnTo>
                <a:lnTo>
                  <a:pt x="391" y="4724"/>
                </a:lnTo>
                <a:lnTo>
                  <a:pt x="360" y="4632"/>
                </a:lnTo>
                <a:lnTo>
                  <a:pt x="354" y="4514"/>
                </a:lnTo>
                <a:lnTo>
                  <a:pt x="367" y="4401"/>
                </a:lnTo>
                <a:lnTo>
                  <a:pt x="406" y="4321"/>
                </a:lnTo>
                <a:lnTo>
                  <a:pt x="465" y="4281"/>
                </a:lnTo>
                <a:lnTo>
                  <a:pt x="535" y="4277"/>
                </a:lnTo>
                <a:lnTo>
                  <a:pt x="609" y="4310"/>
                </a:lnTo>
                <a:lnTo>
                  <a:pt x="662" y="4374"/>
                </a:lnTo>
                <a:lnTo>
                  <a:pt x="693" y="4465"/>
                </a:lnTo>
                <a:lnTo>
                  <a:pt x="701" y="4583"/>
                </a:lnTo>
                <a:close/>
                <a:moveTo>
                  <a:pt x="612" y="4573"/>
                </a:moveTo>
                <a:lnTo>
                  <a:pt x="594" y="4418"/>
                </a:lnTo>
                <a:lnTo>
                  <a:pt x="531" y="4354"/>
                </a:lnTo>
                <a:lnTo>
                  <a:pt x="468" y="4389"/>
                </a:lnTo>
                <a:lnTo>
                  <a:pt x="443" y="4527"/>
                </a:lnTo>
                <a:lnTo>
                  <a:pt x="458" y="4678"/>
                </a:lnTo>
                <a:lnTo>
                  <a:pt x="519" y="4740"/>
                </a:lnTo>
                <a:lnTo>
                  <a:pt x="584" y="4706"/>
                </a:lnTo>
                <a:lnTo>
                  <a:pt x="612" y="4573"/>
                </a:lnTo>
                <a:close/>
                <a:moveTo>
                  <a:pt x="1089" y="4661"/>
                </a:moveTo>
                <a:lnTo>
                  <a:pt x="1074" y="4771"/>
                </a:lnTo>
                <a:lnTo>
                  <a:pt x="1034" y="4850"/>
                </a:lnTo>
                <a:lnTo>
                  <a:pt x="978" y="4889"/>
                </a:lnTo>
                <a:lnTo>
                  <a:pt x="904" y="4892"/>
                </a:lnTo>
                <a:lnTo>
                  <a:pt x="832" y="4861"/>
                </a:lnTo>
                <a:lnTo>
                  <a:pt x="781" y="4801"/>
                </a:lnTo>
                <a:lnTo>
                  <a:pt x="748" y="4708"/>
                </a:lnTo>
                <a:lnTo>
                  <a:pt x="741" y="4590"/>
                </a:lnTo>
                <a:lnTo>
                  <a:pt x="758" y="4479"/>
                </a:lnTo>
                <a:lnTo>
                  <a:pt x="797" y="4401"/>
                </a:lnTo>
                <a:lnTo>
                  <a:pt x="855" y="4359"/>
                </a:lnTo>
                <a:lnTo>
                  <a:pt x="929" y="4356"/>
                </a:lnTo>
                <a:lnTo>
                  <a:pt x="998" y="4389"/>
                </a:lnTo>
                <a:lnTo>
                  <a:pt x="1050" y="4453"/>
                </a:lnTo>
                <a:lnTo>
                  <a:pt x="1082" y="4544"/>
                </a:lnTo>
                <a:lnTo>
                  <a:pt x="1089" y="4661"/>
                </a:lnTo>
                <a:close/>
                <a:moveTo>
                  <a:pt x="999" y="4651"/>
                </a:moveTo>
                <a:lnTo>
                  <a:pt x="983" y="4495"/>
                </a:lnTo>
                <a:lnTo>
                  <a:pt x="920" y="4433"/>
                </a:lnTo>
                <a:lnTo>
                  <a:pt x="857" y="4466"/>
                </a:lnTo>
                <a:lnTo>
                  <a:pt x="831" y="4604"/>
                </a:lnTo>
                <a:lnTo>
                  <a:pt x="847" y="4755"/>
                </a:lnTo>
                <a:lnTo>
                  <a:pt x="909" y="4816"/>
                </a:lnTo>
                <a:lnTo>
                  <a:pt x="973" y="4782"/>
                </a:lnTo>
                <a:lnTo>
                  <a:pt x="999" y="4651"/>
                </a:lnTo>
                <a:close/>
                <a:moveTo>
                  <a:pt x="1385" y="4975"/>
                </a:moveTo>
                <a:lnTo>
                  <a:pt x="1302" y="4959"/>
                </a:lnTo>
                <a:lnTo>
                  <a:pt x="1317" y="4534"/>
                </a:lnTo>
                <a:lnTo>
                  <a:pt x="1206" y="4562"/>
                </a:lnTo>
                <a:lnTo>
                  <a:pt x="1184" y="4488"/>
                </a:lnTo>
                <a:lnTo>
                  <a:pt x="1338" y="4439"/>
                </a:lnTo>
                <a:lnTo>
                  <a:pt x="1402" y="4451"/>
                </a:lnTo>
                <a:lnTo>
                  <a:pt x="1385" y="4975"/>
                </a:lnTo>
                <a:close/>
                <a:moveTo>
                  <a:pt x="1853" y="4810"/>
                </a:moveTo>
                <a:lnTo>
                  <a:pt x="1836" y="4919"/>
                </a:lnTo>
                <a:lnTo>
                  <a:pt x="1797" y="4996"/>
                </a:lnTo>
                <a:lnTo>
                  <a:pt x="1743" y="5036"/>
                </a:lnTo>
                <a:lnTo>
                  <a:pt x="1670" y="5040"/>
                </a:lnTo>
                <a:lnTo>
                  <a:pt x="1602" y="5009"/>
                </a:lnTo>
                <a:lnTo>
                  <a:pt x="1550" y="4949"/>
                </a:lnTo>
                <a:lnTo>
                  <a:pt x="1520" y="4859"/>
                </a:lnTo>
                <a:lnTo>
                  <a:pt x="1513" y="4743"/>
                </a:lnTo>
                <a:lnTo>
                  <a:pt x="1528" y="4632"/>
                </a:lnTo>
                <a:lnTo>
                  <a:pt x="1566" y="4553"/>
                </a:lnTo>
                <a:lnTo>
                  <a:pt x="1622" y="4513"/>
                </a:lnTo>
                <a:lnTo>
                  <a:pt x="1694" y="4510"/>
                </a:lnTo>
                <a:lnTo>
                  <a:pt x="1763" y="4542"/>
                </a:lnTo>
                <a:lnTo>
                  <a:pt x="1813" y="4604"/>
                </a:lnTo>
                <a:lnTo>
                  <a:pt x="1845" y="4694"/>
                </a:lnTo>
                <a:lnTo>
                  <a:pt x="1853" y="4810"/>
                </a:lnTo>
                <a:close/>
                <a:moveTo>
                  <a:pt x="1764" y="4800"/>
                </a:moveTo>
                <a:lnTo>
                  <a:pt x="1748" y="4647"/>
                </a:lnTo>
                <a:lnTo>
                  <a:pt x="1685" y="4584"/>
                </a:lnTo>
                <a:lnTo>
                  <a:pt x="1625" y="4618"/>
                </a:lnTo>
                <a:lnTo>
                  <a:pt x="1600" y="4755"/>
                </a:lnTo>
                <a:lnTo>
                  <a:pt x="1615" y="4904"/>
                </a:lnTo>
                <a:lnTo>
                  <a:pt x="1677" y="4964"/>
                </a:lnTo>
                <a:lnTo>
                  <a:pt x="1739" y="4931"/>
                </a:lnTo>
                <a:lnTo>
                  <a:pt x="1764" y="4800"/>
                </a:lnTo>
                <a:close/>
                <a:moveTo>
                  <a:pt x="2142" y="5122"/>
                </a:moveTo>
                <a:lnTo>
                  <a:pt x="2061" y="5105"/>
                </a:lnTo>
                <a:lnTo>
                  <a:pt x="2074" y="4684"/>
                </a:lnTo>
                <a:lnTo>
                  <a:pt x="1965" y="4713"/>
                </a:lnTo>
                <a:lnTo>
                  <a:pt x="1944" y="4638"/>
                </a:lnTo>
                <a:lnTo>
                  <a:pt x="2096" y="4590"/>
                </a:lnTo>
                <a:lnTo>
                  <a:pt x="2158" y="4603"/>
                </a:lnTo>
                <a:lnTo>
                  <a:pt x="2142" y="5122"/>
                </a:lnTo>
                <a:close/>
                <a:moveTo>
                  <a:pt x="2599" y="4956"/>
                </a:moveTo>
                <a:lnTo>
                  <a:pt x="2584" y="5064"/>
                </a:lnTo>
                <a:lnTo>
                  <a:pt x="2545" y="5142"/>
                </a:lnTo>
                <a:lnTo>
                  <a:pt x="2491" y="5181"/>
                </a:lnTo>
                <a:lnTo>
                  <a:pt x="2422" y="5183"/>
                </a:lnTo>
                <a:lnTo>
                  <a:pt x="2353" y="5153"/>
                </a:lnTo>
                <a:lnTo>
                  <a:pt x="2304" y="5095"/>
                </a:lnTo>
                <a:lnTo>
                  <a:pt x="2274" y="5005"/>
                </a:lnTo>
                <a:lnTo>
                  <a:pt x="2266" y="4891"/>
                </a:lnTo>
                <a:lnTo>
                  <a:pt x="2282" y="4781"/>
                </a:lnTo>
                <a:lnTo>
                  <a:pt x="2319" y="4704"/>
                </a:lnTo>
                <a:lnTo>
                  <a:pt x="2373" y="4664"/>
                </a:lnTo>
                <a:lnTo>
                  <a:pt x="2444" y="4661"/>
                </a:lnTo>
                <a:lnTo>
                  <a:pt x="2510" y="4692"/>
                </a:lnTo>
                <a:lnTo>
                  <a:pt x="2560" y="4753"/>
                </a:lnTo>
                <a:lnTo>
                  <a:pt x="2591" y="4842"/>
                </a:lnTo>
                <a:lnTo>
                  <a:pt x="2599" y="4956"/>
                </a:lnTo>
                <a:close/>
                <a:moveTo>
                  <a:pt x="2512" y="4946"/>
                </a:moveTo>
                <a:lnTo>
                  <a:pt x="2496" y="4796"/>
                </a:lnTo>
                <a:lnTo>
                  <a:pt x="2435" y="4734"/>
                </a:lnTo>
                <a:lnTo>
                  <a:pt x="2376" y="4768"/>
                </a:lnTo>
                <a:lnTo>
                  <a:pt x="2352" y="4902"/>
                </a:lnTo>
                <a:lnTo>
                  <a:pt x="2368" y="5050"/>
                </a:lnTo>
                <a:lnTo>
                  <a:pt x="2429" y="5110"/>
                </a:lnTo>
                <a:lnTo>
                  <a:pt x="2489" y="5078"/>
                </a:lnTo>
                <a:lnTo>
                  <a:pt x="2512" y="4946"/>
                </a:lnTo>
                <a:close/>
                <a:moveTo>
                  <a:pt x="2882" y="5264"/>
                </a:moveTo>
                <a:lnTo>
                  <a:pt x="2802" y="5249"/>
                </a:lnTo>
                <a:lnTo>
                  <a:pt x="2816" y="4832"/>
                </a:lnTo>
                <a:lnTo>
                  <a:pt x="2708" y="4859"/>
                </a:lnTo>
                <a:lnTo>
                  <a:pt x="2687" y="4787"/>
                </a:lnTo>
                <a:lnTo>
                  <a:pt x="2836" y="4740"/>
                </a:lnTo>
                <a:lnTo>
                  <a:pt x="2898" y="4752"/>
                </a:lnTo>
                <a:lnTo>
                  <a:pt x="2882" y="5264"/>
                </a:lnTo>
                <a:close/>
                <a:moveTo>
                  <a:pt x="3244" y="5333"/>
                </a:moveTo>
                <a:lnTo>
                  <a:pt x="3167" y="5318"/>
                </a:lnTo>
                <a:lnTo>
                  <a:pt x="3178" y="4904"/>
                </a:lnTo>
                <a:lnTo>
                  <a:pt x="3073" y="4932"/>
                </a:lnTo>
                <a:lnTo>
                  <a:pt x="3053" y="4860"/>
                </a:lnTo>
                <a:lnTo>
                  <a:pt x="3198" y="4811"/>
                </a:lnTo>
                <a:lnTo>
                  <a:pt x="3259" y="4823"/>
                </a:lnTo>
                <a:lnTo>
                  <a:pt x="3244" y="5333"/>
                </a:lnTo>
                <a:close/>
                <a:moveTo>
                  <a:pt x="3688" y="5170"/>
                </a:moveTo>
                <a:lnTo>
                  <a:pt x="3674" y="5277"/>
                </a:lnTo>
                <a:lnTo>
                  <a:pt x="3640" y="5353"/>
                </a:lnTo>
                <a:lnTo>
                  <a:pt x="3586" y="5391"/>
                </a:lnTo>
                <a:lnTo>
                  <a:pt x="3516" y="5395"/>
                </a:lnTo>
                <a:lnTo>
                  <a:pt x="3452" y="5366"/>
                </a:lnTo>
                <a:lnTo>
                  <a:pt x="3403" y="5307"/>
                </a:lnTo>
                <a:lnTo>
                  <a:pt x="3373" y="5219"/>
                </a:lnTo>
                <a:lnTo>
                  <a:pt x="3366" y="5108"/>
                </a:lnTo>
                <a:lnTo>
                  <a:pt x="3381" y="4999"/>
                </a:lnTo>
                <a:lnTo>
                  <a:pt x="3417" y="4924"/>
                </a:lnTo>
                <a:lnTo>
                  <a:pt x="3470" y="4884"/>
                </a:lnTo>
                <a:lnTo>
                  <a:pt x="3536" y="4881"/>
                </a:lnTo>
                <a:lnTo>
                  <a:pt x="3604" y="4911"/>
                </a:lnTo>
                <a:lnTo>
                  <a:pt x="3654" y="4971"/>
                </a:lnTo>
                <a:lnTo>
                  <a:pt x="3682" y="5058"/>
                </a:lnTo>
                <a:lnTo>
                  <a:pt x="3688" y="5170"/>
                </a:lnTo>
                <a:close/>
                <a:moveTo>
                  <a:pt x="3605" y="5162"/>
                </a:moveTo>
                <a:lnTo>
                  <a:pt x="3589" y="5013"/>
                </a:lnTo>
                <a:lnTo>
                  <a:pt x="3530" y="4952"/>
                </a:lnTo>
                <a:lnTo>
                  <a:pt x="3472" y="4986"/>
                </a:lnTo>
                <a:lnTo>
                  <a:pt x="3448" y="5119"/>
                </a:lnTo>
                <a:lnTo>
                  <a:pt x="3466" y="5263"/>
                </a:lnTo>
                <a:lnTo>
                  <a:pt x="3525" y="5322"/>
                </a:lnTo>
                <a:lnTo>
                  <a:pt x="3583" y="5290"/>
                </a:lnTo>
                <a:lnTo>
                  <a:pt x="3605" y="5162"/>
                </a:lnTo>
                <a:close/>
                <a:moveTo>
                  <a:pt x="3960" y="5472"/>
                </a:moveTo>
                <a:lnTo>
                  <a:pt x="3883" y="5457"/>
                </a:lnTo>
                <a:lnTo>
                  <a:pt x="3896" y="5048"/>
                </a:lnTo>
                <a:lnTo>
                  <a:pt x="3793" y="5074"/>
                </a:lnTo>
                <a:lnTo>
                  <a:pt x="3770" y="5004"/>
                </a:lnTo>
                <a:lnTo>
                  <a:pt x="3916" y="4956"/>
                </a:lnTo>
                <a:lnTo>
                  <a:pt x="3973" y="4968"/>
                </a:lnTo>
                <a:lnTo>
                  <a:pt x="3960" y="5472"/>
                </a:lnTo>
                <a:close/>
                <a:moveTo>
                  <a:pt x="4393" y="5308"/>
                </a:moveTo>
                <a:lnTo>
                  <a:pt x="4382" y="5416"/>
                </a:lnTo>
                <a:lnTo>
                  <a:pt x="4347" y="5490"/>
                </a:lnTo>
                <a:lnTo>
                  <a:pt x="4295" y="5529"/>
                </a:lnTo>
                <a:lnTo>
                  <a:pt x="4228" y="5531"/>
                </a:lnTo>
                <a:lnTo>
                  <a:pt x="4163" y="5502"/>
                </a:lnTo>
                <a:lnTo>
                  <a:pt x="4114" y="5445"/>
                </a:lnTo>
                <a:lnTo>
                  <a:pt x="4085" y="5357"/>
                </a:lnTo>
                <a:lnTo>
                  <a:pt x="4076" y="5247"/>
                </a:lnTo>
                <a:lnTo>
                  <a:pt x="4091" y="5140"/>
                </a:lnTo>
                <a:lnTo>
                  <a:pt x="4128" y="5064"/>
                </a:lnTo>
                <a:lnTo>
                  <a:pt x="4179" y="5025"/>
                </a:lnTo>
                <a:lnTo>
                  <a:pt x="4245" y="5021"/>
                </a:lnTo>
                <a:lnTo>
                  <a:pt x="4311" y="5051"/>
                </a:lnTo>
                <a:lnTo>
                  <a:pt x="4358" y="5112"/>
                </a:lnTo>
                <a:lnTo>
                  <a:pt x="4387" y="5198"/>
                </a:lnTo>
                <a:lnTo>
                  <a:pt x="4393" y="5308"/>
                </a:lnTo>
                <a:close/>
                <a:moveTo>
                  <a:pt x="4312" y="5300"/>
                </a:moveTo>
                <a:lnTo>
                  <a:pt x="4297" y="5153"/>
                </a:lnTo>
                <a:lnTo>
                  <a:pt x="4240" y="5093"/>
                </a:lnTo>
                <a:lnTo>
                  <a:pt x="4181" y="5127"/>
                </a:lnTo>
                <a:lnTo>
                  <a:pt x="4159" y="5257"/>
                </a:lnTo>
                <a:lnTo>
                  <a:pt x="4175" y="5400"/>
                </a:lnTo>
                <a:lnTo>
                  <a:pt x="4234" y="5459"/>
                </a:lnTo>
                <a:lnTo>
                  <a:pt x="4289" y="5426"/>
                </a:lnTo>
                <a:lnTo>
                  <a:pt x="4312" y="5300"/>
                </a:lnTo>
                <a:close/>
                <a:moveTo>
                  <a:pt x="4659" y="5605"/>
                </a:moveTo>
                <a:lnTo>
                  <a:pt x="4585" y="5591"/>
                </a:lnTo>
                <a:lnTo>
                  <a:pt x="4596" y="5186"/>
                </a:lnTo>
                <a:lnTo>
                  <a:pt x="4495" y="5214"/>
                </a:lnTo>
                <a:lnTo>
                  <a:pt x="4476" y="5143"/>
                </a:lnTo>
                <a:lnTo>
                  <a:pt x="4616" y="5095"/>
                </a:lnTo>
                <a:lnTo>
                  <a:pt x="4674" y="5107"/>
                </a:lnTo>
                <a:lnTo>
                  <a:pt x="4659" y="5605"/>
                </a:lnTo>
                <a:close/>
                <a:moveTo>
                  <a:pt x="5085" y="5445"/>
                </a:moveTo>
                <a:lnTo>
                  <a:pt x="5071" y="5550"/>
                </a:lnTo>
                <a:lnTo>
                  <a:pt x="5036" y="5623"/>
                </a:lnTo>
                <a:lnTo>
                  <a:pt x="4986" y="5662"/>
                </a:lnTo>
                <a:lnTo>
                  <a:pt x="4921" y="5664"/>
                </a:lnTo>
                <a:lnTo>
                  <a:pt x="4857" y="5637"/>
                </a:lnTo>
                <a:lnTo>
                  <a:pt x="4809" y="5580"/>
                </a:lnTo>
                <a:lnTo>
                  <a:pt x="4780" y="5494"/>
                </a:lnTo>
                <a:lnTo>
                  <a:pt x="4774" y="5385"/>
                </a:lnTo>
                <a:lnTo>
                  <a:pt x="4787" y="5278"/>
                </a:lnTo>
                <a:lnTo>
                  <a:pt x="4822" y="5203"/>
                </a:lnTo>
                <a:lnTo>
                  <a:pt x="4873" y="5164"/>
                </a:lnTo>
                <a:lnTo>
                  <a:pt x="4937" y="5162"/>
                </a:lnTo>
                <a:lnTo>
                  <a:pt x="5002" y="5191"/>
                </a:lnTo>
                <a:lnTo>
                  <a:pt x="5049" y="5251"/>
                </a:lnTo>
                <a:lnTo>
                  <a:pt x="5077" y="5336"/>
                </a:lnTo>
                <a:lnTo>
                  <a:pt x="5085" y="5445"/>
                </a:lnTo>
                <a:close/>
                <a:moveTo>
                  <a:pt x="5002" y="5436"/>
                </a:moveTo>
                <a:lnTo>
                  <a:pt x="4988" y="5291"/>
                </a:lnTo>
                <a:lnTo>
                  <a:pt x="4933" y="5232"/>
                </a:lnTo>
                <a:lnTo>
                  <a:pt x="4878" y="5266"/>
                </a:lnTo>
                <a:lnTo>
                  <a:pt x="4856" y="5395"/>
                </a:lnTo>
                <a:lnTo>
                  <a:pt x="4871" y="5536"/>
                </a:lnTo>
                <a:lnTo>
                  <a:pt x="4924" y="5594"/>
                </a:lnTo>
                <a:lnTo>
                  <a:pt x="4981" y="5561"/>
                </a:lnTo>
                <a:lnTo>
                  <a:pt x="5002" y="5436"/>
                </a:lnTo>
                <a:close/>
                <a:moveTo>
                  <a:pt x="5347" y="5739"/>
                </a:moveTo>
                <a:lnTo>
                  <a:pt x="5272" y="5724"/>
                </a:lnTo>
                <a:lnTo>
                  <a:pt x="5282" y="5323"/>
                </a:lnTo>
                <a:lnTo>
                  <a:pt x="5184" y="5350"/>
                </a:lnTo>
                <a:lnTo>
                  <a:pt x="5164" y="5282"/>
                </a:lnTo>
                <a:lnTo>
                  <a:pt x="5302" y="5234"/>
                </a:lnTo>
                <a:lnTo>
                  <a:pt x="5358" y="5246"/>
                </a:lnTo>
                <a:lnTo>
                  <a:pt x="5347" y="5739"/>
                </a:lnTo>
                <a:close/>
                <a:moveTo>
                  <a:pt x="5683" y="5803"/>
                </a:moveTo>
                <a:lnTo>
                  <a:pt x="5611" y="5789"/>
                </a:lnTo>
                <a:lnTo>
                  <a:pt x="5620" y="5390"/>
                </a:lnTo>
                <a:lnTo>
                  <a:pt x="5521" y="5419"/>
                </a:lnTo>
                <a:lnTo>
                  <a:pt x="5501" y="5348"/>
                </a:lnTo>
                <a:lnTo>
                  <a:pt x="5637" y="5301"/>
                </a:lnTo>
                <a:lnTo>
                  <a:pt x="5695" y="5312"/>
                </a:lnTo>
                <a:lnTo>
                  <a:pt x="5683" y="5803"/>
                </a:lnTo>
                <a:close/>
                <a:moveTo>
                  <a:pt x="6091" y="5643"/>
                </a:moveTo>
                <a:lnTo>
                  <a:pt x="6077" y="5746"/>
                </a:lnTo>
                <a:lnTo>
                  <a:pt x="6045" y="5818"/>
                </a:lnTo>
                <a:lnTo>
                  <a:pt x="5997" y="5856"/>
                </a:lnTo>
                <a:lnTo>
                  <a:pt x="5936" y="5860"/>
                </a:lnTo>
                <a:lnTo>
                  <a:pt x="5876" y="5832"/>
                </a:lnTo>
                <a:lnTo>
                  <a:pt x="5829" y="5777"/>
                </a:lnTo>
                <a:lnTo>
                  <a:pt x="5802" y="5693"/>
                </a:lnTo>
                <a:lnTo>
                  <a:pt x="5795" y="5585"/>
                </a:lnTo>
                <a:lnTo>
                  <a:pt x="5808" y="5480"/>
                </a:lnTo>
                <a:lnTo>
                  <a:pt x="5839" y="5407"/>
                </a:lnTo>
                <a:lnTo>
                  <a:pt x="5888" y="5368"/>
                </a:lnTo>
                <a:lnTo>
                  <a:pt x="5949" y="5365"/>
                </a:lnTo>
                <a:lnTo>
                  <a:pt x="6011" y="5393"/>
                </a:lnTo>
                <a:lnTo>
                  <a:pt x="6057" y="5451"/>
                </a:lnTo>
                <a:lnTo>
                  <a:pt x="6084" y="5535"/>
                </a:lnTo>
                <a:lnTo>
                  <a:pt x="6091" y="5643"/>
                </a:lnTo>
                <a:close/>
                <a:moveTo>
                  <a:pt x="6015" y="5635"/>
                </a:moveTo>
                <a:lnTo>
                  <a:pt x="6000" y="5492"/>
                </a:lnTo>
                <a:lnTo>
                  <a:pt x="5944" y="5435"/>
                </a:lnTo>
                <a:lnTo>
                  <a:pt x="5893" y="5467"/>
                </a:lnTo>
                <a:lnTo>
                  <a:pt x="5872" y="5595"/>
                </a:lnTo>
                <a:lnTo>
                  <a:pt x="5886" y="5734"/>
                </a:lnTo>
                <a:lnTo>
                  <a:pt x="5939" y="5789"/>
                </a:lnTo>
                <a:lnTo>
                  <a:pt x="5993" y="5758"/>
                </a:lnTo>
                <a:lnTo>
                  <a:pt x="6015" y="5635"/>
                </a:lnTo>
                <a:close/>
                <a:moveTo>
                  <a:pt x="6345" y="5931"/>
                </a:moveTo>
                <a:lnTo>
                  <a:pt x="6273" y="5917"/>
                </a:lnTo>
                <a:lnTo>
                  <a:pt x="6283" y="5523"/>
                </a:lnTo>
                <a:lnTo>
                  <a:pt x="6188" y="5550"/>
                </a:lnTo>
                <a:lnTo>
                  <a:pt x="6167" y="5482"/>
                </a:lnTo>
                <a:lnTo>
                  <a:pt x="6302" y="5435"/>
                </a:lnTo>
                <a:lnTo>
                  <a:pt x="6355" y="5446"/>
                </a:lnTo>
                <a:lnTo>
                  <a:pt x="6345" y="5931"/>
                </a:lnTo>
                <a:close/>
                <a:moveTo>
                  <a:pt x="6745" y="5772"/>
                </a:moveTo>
                <a:lnTo>
                  <a:pt x="6731" y="5873"/>
                </a:lnTo>
                <a:lnTo>
                  <a:pt x="6699" y="5946"/>
                </a:lnTo>
                <a:lnTo>
                  <a:pt x="6654" y="5984"/>
                </a:lnTo>
                <a:lnTo>
                  <a:pt x="6591" y="5987"/>
                </a:lnTo>
                <a:lnTo>
                  <a:pt x="6532" y="5960"/>
                </a:lnTo>
                <a:lnTo>
                  <a:pt x="6487" y="5903"/>
                </a:lnTo>
                <a:lnTo>
                  <a:pt x="6459" y="5821"/>
                </a:lnTo>
                <a:lnTo>
                  <a:pt x="6453" y="5714"/>
                </a:lnTo>
                <a:lnTo>
                  <a:pt x="6466" y="5611"/>
                </a:lnTo>
                <a:lnTo>
                  <a:pt x="6500" y="5538"/>
                </a:lnTo>
                <a:lnTo>
                  <a:pt x="6547" y="5500"/>
                </a:lnTo>
                <a:lnTo>
                  <a:pt x="6609" y="5496"/>
                </a:lnTo>
                <a:lnTo>
                  <a:pt x="6666" y="5524"/>
                </a:lnTo>
                <a:lnTo>
                  <a:pt x="6710" y="5583"/>
                </a:lnTo>
                <a:lnTo>
                  <a:pt x="6738" y="5664"/>
                </a:lnTo>
                <a:lnTo>
                  <a:pt x="6745" y="5772"/>
                </a:lnTo>
                <a:close/>
                <a:moveTo>
                  <a:pt x="6670" y="5763"/>
                </a:moveTo>
                <a:lnTo>
                  <a:pt x="6655" y="5622"/>
                </a:lnTo>
                <a:lnTo>
                  <a:pt x="6602" y="5565"/>
                </a:lnTo>
                <a:lnTo>
                  <a:pt x="6550" y="5598"/>
                </a:lnTo>
                <a:lnTo>
                  <a:pt x="6530" y="5723"/>
                </a:lnTo>
                <a:lnTo>
                  <a:pt x="6543" y="5862"/>
                </a:lnTo>
                <a:lnTo>
                  <a:pt x="6597" y="5918"/>
                </a:lnTo>
                <a:lnTo>
                  <a:pt x="6650" y="5886"/>
                </a:lnTo>
                <a:lnTo>
                  <a:pt x="6670" y="5763"/>
                </a:lnTo>
                <a:close/>
                <a:moveTo>
                  <a:pt x="6993" y="6055"/>
                </a:moveTo>
                <a:lnTo>
                  <a:pt x="6923" y="6042"/>
                </a:lnTo>
                <a:lnTo>
                  <a:pt x="6931" y="5652"/>
                </a:lnTo>
                <a:lnTo>
                  <a:pt x="6839" y="5679"/>
                </a:lnTo>
                <a:lnTo>
                  <a:pt x="6819" y="5613"/>
                </a:lnTo>
                <a:lnTo>
                  <a:pt x="6948" y="5564"/>
                </a:lnTo>
                <a:lnTo>
                  <a:pt x="7003" y="5576"/>
                </a:lnTo>
                <a:lnTo>
                  <a:pt x="6993" y="6055"/>
                </a:lnTo>
                <a:close/>
                <a:moveTo>
                  <a:pt x="7385" y="5897"/>
                </a:moveTo>
                <a:lnTo>
                  <a:pt x="7372" y="5997"/>
                </a:lnTo>
                <a:lnTo>
                  <a:pt x="7342" y="6069"/>
                </a:lnTo>
                <a:lnTo>
                  <a:pt x="7295" y="6108"/>
                </a:lnTo>
                <a:lnTo>
                  <a:pt x="7234" y="6111"/>
                </a:lnTo>
                <a:lnTo>
                  <a:pt x="7176" y="6084"/>
                </a:lnTo>
                <a:lnTo>
                  <a:pt x="7134" y="6030"/>
                </a:lnTo>
                <a:lnTo>
                  <a:pt x="7106" y="5946"/>
                </a:lnTo>
                <a:lnTo>
                  <a:pt x="7098" y="5841"/>
                </a:lnTo>
                <a:lnTo>
                  <a:pt x="7112" y="5739"/>
                </a:lnTo>
                <a:lnTo>
                  <a:pt x="7142" y="5667"/>
                </a:lnTo>
                <a:lnTo>
                  <a:pt x="7190" y="5629"/>
                </a:lnTo>
                <a:lnTo>
                  <a:pt x="7250" y="5625"/>
                </a:lnTo>
                <a:lnTo>
                  <a:pt x="7308" y="5654"/>
                </a:lnTo>
                <a:lnTo>
                  <a:pt x="7350" y="5710"/>
                </a:lnTo>
                <a:lnTo>
                  <a:pt x="7377" y="5792"/>
                </a:lnTo>
                <a:lnTo>
                  <a:pt x="7385" y="5897"/>
                </a:lnTo>
                <a:close/>
                <a:moveTo>
                  <a:pt x="7313" y="5890"/>
                </a:moveTo>
                <a:lnTo>
                  <a:pt x="7296" y="5749"/>
                </a:lnTo>
                <a:lnTo>
                  <a:pt x="7244" y="5694"/>
                </a:lnTo>
                <a:lnTo>
                  <a:pt x="7192" y="5725"/>
                </a:lnTo>
                <a:lnTo>
                  <a:pt x="7174" y="5851"/>
                </a:lnTo>
                <a:lnTo>
                  <a:pt x="7189" y="5987"/>
                </a:lnTo>
                <a:lnTo>
                  <a:pt x="7240" y="6041"/>
                </a:lnTo>
                <a:lnTo>
                  <a:pt x="7293" y="6011"/>
                </a:lnTo>
                <a:lnTo>
                  <a:pt x="7313" y="5890"/>
                </a:lnTo>
                <a:close/>
                <a:moveTo>
                  <a:pt x="7627" y="6178"/>
                </a:moveTo>
                <a:lnTo>
                  <a:pt x="7560" y="6165"/>
                </a:lnTo>
                <a:lnTo>
                  <a:pt x="7567" y="5779"/>
                </a:lnTo>
                <a:lnTo>
                  <a:pt x="7477" y="5806"/>
                </a:lnTo>
                <a:lnTo>
                  <a:pt x="7458" y="5739"/>
                </a:lnTo>
                <a:lnTo>
                  <a:pt x="7585" y="5693"/>
                </a:lnTo>
                <a:lnTo>
                  <a:pt x="7637" y="5703"/>
                </a:lnTo>
                <a:lnTo>
                  <a:pt x="7627" y="6178"/>
                </a:lnTo>
                <a:close/>
                <a:moveTo>
                  <a:pt x="7942" y="6238"/>
                </a:moveTo>
                <a:lnTo>
                  <a:pt x="7873" y="6225"/>
                </a:lnTo>
                <a:lnTo>
                  <a:pt x="7882" y="5841"/>
                </a:lnTo>
                <a:lnTo>
                  <a:pt x="7790" y="5868"/>
                </a:lnTo>
                <a:lnTo>
                  <a:pt x="7773" y="5802"/>
                </a:lnTo>
                <a:lnTo>
                  <a:pt x="7898" y="5754"/>
                </a:lnTo>
                <a:lnTo>
                  <a:pt x="7950" y="5766"/>
                </a:lnTo>
                <a:lnTo>
                  <a:pt x="7942" y="6238"/>
                </a:lnTo>
                <a:close/>
                <a:moveTo>
                  <a:pt x="8319" y="6081"/>
                </a:moveTo>
                <a:lnTo>
                  <a:pt x="8306" y="6180"/>
                </a:lnTo>
                <a:lnTo>
                  <a:pt x="8278" y="6252"/>
                </a:lnTo>
                <a:lnTo>
                  <a:pt x="8232" y="6288"/>
                </a:lnTo>
                <a:lnTo>
                  <a:pt x="8174" y="6291"/>
                </a:lnTo>
                <a:lnTo>
                  <a:pt x="8117" y="6265"/>
                </a:lnTo>
                <a:lnTo>
                  <a:pt x="8076" y="6213"/>
                </a:lnTo>
                <a:lnTo>
                  <a:pt x="8051" y="6131"/>
                </a:lnTo>
                <a:lnTo>
                  <a:pt x="8044" y="6027"/>
                </a:lnTo>
                <a:lnTo>
                  <a:pt x="8056" y="5927"/>
                </a:lnTo>
                <a:lnTo>
                  <a:pt x="8086" y="5856"/>
                </a:lnTo>
                <a:lnTo>
                  <a:pt x="8130" y="5818"/>
                </a:lnTo>
                <a:lnTo>
                  <a:pt x="8187" y="5814"/>
                </a:lnTo>
                <a:lnTo>
                  <a:pt x="8244" y="5841"/>
                </a:lnTo>
                <a:lnTo>
                  <a:pt x="8288" y="5897"/>
                </a:lnTo>
                <a:lnTo>
                  <a:pt x="8313" y="5977"/>
                </a:lnTo>
                <a:lnTo>
                  <a:pt x="8319" y="6081"/>
                </a:lnTo>
                <a:close/>
                <a:moveTo>
                  <a:pt x="8247" y="6074"/>
                </a:moveTo>
                <a:lnTo>
                  <a:pt x="8232" y="5936"/>
                </a:lnTo>
                <a:lnTo>
                  <a:pt x="8181" y="5881"/>
                </a:lnTo>
                <a:lnTo>
                  <a:pt x="8132" y="5913"/>
                </a:lnTo>
                <a:lnTo>
                  <a:pt x="8115" y="6036"/>
                </a:lnTo>
                <a:lnTo>
                  <a:pt x="8130" y="6170"/>
                </a:lnTo>
                <a:lnTo>
                  <a:pt x="8180" y="6224"/>
                </a:lnTo>
                <a:lnTo>
                  <a:pt x="8229" y="6193"/>
                </a:lnTo>
                <a:lnTo>
                  <a:pt x="8247" y="6074"/>
                </a:lnTo>
                <a:close/>
                <a:moveTo>
                  <a:pt x="8623" y="6141"/>
                </a:moveTo>
                <a:lnTo>
                  <a:pt x="8613" y="6242"/>
                </a:lnTo>
                <a:lnTo>
                  <a:pt x="8584" y="6312"/>
                </a:lnTo>
                <a:lnTo>
                  <a:pt x="8539" y="6348"/>
                </a:lnTo>
                <a:lnTo>
                  <a:pt x="8482" y="6352"/>
                </a:lnTo>
                <a:lnTo>
                  <a:pt x="8425" y="6326"/>
                </a:lnTo>
                <a:lnTo>
                  <a:pt x="8383" y="6272"/>
                </a:lnTo>
                <a:lnTo>
                  <a:pt x="8358" y="6190"/>
                </a:lnTo>
                <a:lnTo>
                  <a:pt x="8350" y="6088"/>
                </a:lnTo>
                <a:lnTo>
                  <a:pt x="8361" y="5987"/>
                </a:lnTo>
                <a:lnTo>
                  <a:pt x="8393" y="5916"/>
                </a:lnTo>
                <a:lnTo>
                  <a:pt x="8437" y="5880"/>
                </a:lnTo>
                <a:lnTo>
                  <a:pt x="8494" y="5876"/>
                </a:lnTo>
                <a:lnTo>
                  <a:pt x="8551" y="5902"/>
                </a:lnTo>
                <a:lnTo>
                  <a:pt x="8595" y="5959"/>
                </a:lnTo>
                <a:lnTo>
                  <a:pt x="8618" y="6037"/>
                </a:lnTo>
                <a:lnTo>
                  <a:pt x="8623" y="6141"/>
                </a:lnTo>
                <a:close/>
                <a:moveTo>
                  <a:pt x="8553" y="6134"/>
                </a:moveTo>
                <a:lnTo>
                  <a:pt x="8539" y="5997"/>
                </a:lnTo>
                <a:lnTo>
                  <a:pt x="8489" y="5942"/>
                </a:lnTo>
                <a:lnTo>
                  <a:pt x="8439" y="5974"/>
                </a:lnTo>
                <a:lnTo>
                  <a:pt x="8420" y="6096"/>
                </a:lnTo>
                <a:lnTo>
                  <a:pt x="8437" y="6230"/>
                </a:lnTo>
                <a:lnTo>
                  <a:pt x="8487" y="6284"/>
                </a:lnTo>
                <a:lnTo>
                  <a:pt x="8536" y="6253"/>
                </a:lnTo>
                <a:lnTo>
                  <a:pt x="8553" y="6134"/>
                </a:lnTo>
                <a:close/>
                <a:moveTo>
                  <a:pt x="8858" y="6416"/>
                </a:moveTo>
                <a:lnTo>
                  <a:pt x="8792" y="6403"/>
                </a:lnTo>
                <a:lnTo>
                  <a:pt x="8799" y="6025"/>
                </a:lnTo>
                <a:lnTo>
                  <a:pt x="8715" y="6052"/>
                </a:lnTo>
                <a:lnTo>
                  <a:pt x="8696" y="5986"/>
                </a:lnTo>
                <a:lnTo>
                  <a:pt x="8819" y="5940"/>
                </a:lnTo>
                <a:lnTo>
                  <a:pt x="8868" y="5950"/>
                </a:lnTo>
                <a:lnTo>
                  <a:pt x="8858" y="6416"/>
                </a:lnTo>
                <a:close/>
                <a:moveTo>
                  <a:pt x="9225" y="6259"/>
                </a:moveTo>
                <a:lnTo>
                  <a:pt x="9215" y="6358"/>
                </a:lnTo>
                <a:lnTo>
                  <a:pt x="9186" y="6427"/>
                </a:lnTo>
                <a:lnTo>
                  <a:pt x="9143" y="6463"/>
                </a:lnTo>
                <a:lnTo>
                  <a:pt x="9087" y="6467"/>
                </a:lnTo>
                <a:lnTo>
                  <a:pt x="9032" y="6442"/>
                </a:lnTo>
                <a:lnTo>
                  <a:pt x="8990" y="6389"/>
                </a:lnTo>
                <a:lnTo>
                  <a:pt x="8964" y="6309"/>
                </a:lnTo>
                <a:lnTo>
                  <a:pt x="8957" y="6208"/>
                </a:lnTo>
                <a:lnTo>
                  <a:pt x="8968" y="6109"/>
                </a:lnTo>
                <a:lnTo>
                  <a:pt x="8998" y="6037"/>
                </a:lnTo>
                <a:lnTo>
                  <a:pt x="9042" y="6001"/>
                </a:lnTo>
                <a:lnTo>
                  <a:pt x="9097" y="5997"/>
                </a:lnTo>
                <a:lnTo>
                  <a:pt x="9153" y="6024"/>
                </a:lnTo>
                <a:lnTo>
                  <a:pt x="9195" y="6079"/>
                </a:lnTo>
                <a:lnTo>
                  <a:pt x="9219" y="6158"/>
                </a:lnTo>
                <a:lnTo>
                  <a:pt x="9225" y="6259"/>
                </a:lnTo>
                <a:close/>
                <a:moveTo>
                  <a:pt x="9156" y="6253"/>
                </a:moveTo>
                <a:lnTo>
                  <a:pt x="9142" y="6118"/>
                </a:lnTo>
                <a:lnTo>
                  <a:pt x="9093" y="6064"/>
                </a:lnTo>
                <a:lnTo>
                  <a:pt x="9044" y="6095"/>
                </a:lnTo>
                <a:lnTo>
                  <a:pt x="9027" y="6217"/>
                </a:lnTo>
                <a:lnTo>
                  <a:pt x="9042" y="6348"/>
                </a:lnTo>
                <a:lnTo>
                  <a:pt x="9089" y="6401"/>
                </a:lnTo>
                <a:lnTo>
                  <a:pt x="9138" y="6371"/>
                </a:lnTo>
                <a:lnTo>
                  <a:pt x="9156" y="6253"/>
                </a:lnTo>
                <a:close/>
                <a:moveTo>
                  <a:pt x="9457" y="6531"/>
                </a:moveTo>
                <a:lnTo>
                  <a:pt x="9393" y="6519"/>
                </a:lnTo>
                <a:lnTo>
                  <a:pt x="9398" y="6144"/>
                </a:lnTo>
                <a:lnTo>
                  <a:pt x="9312" y="6170"/>
                </a:lnTo>
                <a:lnTo>
                  <a:pt x="9295" y="6106"/>
                </a:lnTo>
                <a:lnTo>
                  <a:pt x="9415" y="6061"/>
                </a:lnTo>
                <a:lnTo>
                  <a:pt x="9464" y="6070"/>
                </a:lnTo>
                <a:lnTo>
                  <a:pt x="9457" y="6531"/>
                </a:lnTo>
                <a:close/>
                <a:moveTo>
                  <a:pt x="9816" y="6377"/>
                </a:moveTo>
                <a:lnTo>
                  <a:pt x="9805" y="6473"/>
                </a:lnTo>
                <a:lnTo>
                  <a:pt x="9775" y="6542"/>
                </a:lnTo>
                <a:lnTo>
                  <a:pt x="9733" y="6577"/>
                </a:lnTo>
                <a:lnTo>
                  <a:pt x="9678" y="6582"/>
                </a:lnTo>
                <a:lnTo>
                  <a:pt x="9624" y="6556"/>
                </a:lnTo>
                <a:lnTo>
                  <a:pt x="9586" y="6506"/>
                </a:lnTo>
                <a:lnTo>
                  <a:pt x="9559" y="6426"/>
                </a:lnTo>
                <a:lnTo>
                  <a:pt x="9552" y="6323"/>
                </a:lnTo>
                <a:lnTo>
                  <a:pt x="9562" y="6225"/>
                </a:lnTo>
                <a:lnTo>
                  <a:pt x="9591" y="6155"/>
                </a:lnTo>
                <a:lnTo>
                  <a:pt x="9633" y="6119"/>
                </a:lnTo>
                <a:lnTo>
                  <a:pt x="9690" y="6115"/>
                </a:lnTo>
                <a:lnTo>
                  <a:pt x="9744" y="6141"/>
                </a:lnTo>
                <a:lnTo>
                  <a:pt x="9784" y="6195"/>
                </a:lnTo>
                <a:lnTo>
                  <a:pt x="9809" y="6274"/>
                </a:lnTo>
                <a:lnTo>
                  <a:pt x="9816" y="6377"/>
                </a:lnTo>
                <a:close/>
                <a:moveTo>
                  <a:pt x="9745" y="6368"/>
                </a:moveTo>
                <a:lnTo>
                  <a:pt x="9732" y="6234"/>
                </a:lnTo>
                <a:lnTo>
                  <a:pt x="9686" y="6180"/>
                </a:lnTo>
                <a:lnTo>
                  <a:pt x="9638" y="6213"/>
                </a:lnTo>
                <a:lnTo>
                  <a:pt x="9621" y="6332"/>
                </a:lnTo>
                <a:lnTo>
                  <a:pt x="9635" y="6463"/>
                </a:lnTo>
                <a:lnTo>
                  <a:pt x="9681" y="6516"/>
                </a:lnTo>
                <a:lnTo>
                  <a:pt x="9728" y="6485"/>
                </a:lnTo>
                <a:lnTo>
                  <a:pt x="9745" y="6368"/>
                </a:lnTo>
                <a:close/>
                <a:moveTo>
                  <a:pt x="10043" y="6645"/>
                </a:moveTo>
                <a:lnTo>
                  <a:pt x="9980" y="6631"/>
                </a:lnTo>
                <a:lnTo>
                  <a:pt x="9985" y="6260"/>
                </a:lnTo>
                <a:lnTo>
                  <a:pt x="9900" y="6288"/>
                </a:lnTo>
                <a:lnTo>
                  <a:pt x="9881" y="6223"/>
                </a:lnTo>
                <a:lnTo>
                  <a:pt x="10000" y="6178"/>
                </a:lnTo>
                <a:lnTo>
                  <a:pt x="10049" y="6187"/>
                </a:lnTo>
                <a:lnTo>
                  <a:pt x="10043" y="6645"/>
                </a:lnTo>
                <a:close/>
                <a:moveTo>
                  <a:pt x="10330" y="6700"/>
                </a:moveTo>
                <a:lnTo>
                  <a:pt x="10267" y="6688"/>
                </a:lnTo>
                <a:lnTo>
                  <a:pt x="10272" y="6319"/>
                </a:lnTo>
                <a:lnTo>
                  <a:pt x="10188" y="6344"/>
                </a:lnTo>
                <a:lnTo>
                  <a:pt x="10171" y="6282"/>
                </a:lnTo>
                <a:lnTo>
                  <a:pt x="10289" y="6237"/>
                </a:lnTo>
                <a:lnTo>
                  <a:pt x="10337" y="6245"/>
                </a:lnTo>
                <a:lnTo>
                  <a:pt x="10330" y="6700"/>
                </a:lnTo>
                <a:close/>
                <a:moveTo>
                  <a:pt x="10680" y="6546"/>
                </a:moveTo>
                <a:lnTo>
                  <a:pt x="10668" y="6641"/>
                </a:lnTo>
                <a:lnTo>
                  <a:pt x="10641" y="6710"/>
                </a:lnTo>
                <a:lnTo>
                  <a:pt x="10601" y="6745"/>
                </a:lnTo>
                <a:lnTo>
                  <a:pt x="10548" y="6749"/>
                </a:lnTo>
                <a:lnTo>
                  <a:pt x="10494" y="6724"/>
                </a:lnTo>
                <a:lnTo>
                  <a:pt x="10455" y="6673"/>
                </a:lnTo>
                <a:lnTo>
                  <a:pt x="10430" y="6595"/>
                </a:lnTo>
                <a:lnTo>
                  <a:pt x="10423" y="6495"/>
                </a:lnTo>
                <a:lnTo>
                  <a:pt x="10433" y="6400"/>
                </a:lnTo>
                <a:lnTo>
                  <a:pt x="10461" y="6329"/>
                </a:lnTo>
                <a:lnTo>
                  <a:pt x="10503" y="6293"/>
                </a:lnTo>
                <a:lnTo>
                  <a:pt x="10555" y="6289"/>
                </a:lnTo>
                <a:lnTo>
                  <a:pt x="10608" y="6316"/>
                </a:lnTo>
                <a:lnTo>
                  <a:pt x="10647" y="6368"/>
                </a:lnTo>
                <a:lnTo>
                  <a:pt x="10672" y="6446"/>
                </a:lnTo>
                <a:lnTo>
                  <a:pt x="10680" y="6546"/>
                </a:lnTo>
                <a:close/>
                <a:moveTo>
                  <a:pt x="10614" y="6539"/>
                </a:moveTo>
                <a:lnTo>
                  <a:pt x="10599" y="6407"/>
                </a:lnTo>
                <a:lnTo>
                  <a:pt x="10553" y="6354"/>
                </a:lnTo>
                <a:lnTo>
                  <a:pt x="10507" y="6386"/>
                </a:lnTo>
                <a:lnTo>
                  <a:pt x="10489" y="6504"/>
                </a:lnTo>
                <a:lnTo>
                  <a:pt x="10503" y="6633"/>
                </a:lnTo>
                <a:lnTo>
                  <a:pt x="10549" y="6685"/>
                </a:lnTo>
                <a:lnTo>
                  <a:pt x="10597" y="6654"/>
                </a:lnTo>
                <a:lnTo>
                  <a:pt x="10614" y="6539"/>
                </a:lnTo>
                <a:close/>
                <a:moveTo>
                  <a:pt x="10896" y="6809"/>
                </a:moveTo>
                <a:lnTo>
                  <a:pt x="10836" y="6797"/>
                </a:lnTo>
                <a:lnTo>
                  <a:pt x="10842" y="6432"/>
                </a:lnTo>
                <a:lnTo>
                  <a:pt x="10761" y="6458"/>
                </a:lnTo>
                <a:lnTo>
                  <a:pt x="10745" y="6395"/>
                </a:lnTo>
                <a:lnTo>
                  <a:pt x="10857" y="6349"/>
                </a:lnTo>
                <a:lnTo>
                  <a:pt x="10904" y="6359"/>
                </a:lnTo>
                <a:lnTo>
                  <a:pt x="10896" y="6809"/>
                </a:lnTo>
                <a:close/>
                <a:moveTo>
                  <a:pt x="11238" y="6656"/>
                </a:moveTo>
                <a:lnTo>
                  <a:pt x="11228" y="6750"/>
                </a:lnTo>
                <a:lnTo>
                  <a:pt x="11203" y="6818"/>
                </a:lnTo>
                <a:lnTo>
                  <a:pt x="11163" y="6854"/>
                </a:lnTo>
                <a:lnTo>
                  <a:pt x="11109" y="6858"/>
                </a:lnTo>
                <a:lnTo>
                  <a:pt x="11058" y="6834"/>
                </a:lnTo>
                <a:lnTo>
                  <a:pt x="11019" y="6783"/>
                </a:lnTo>
                <a:lnTo>
                  <a:pt x="10995" y="6705"/>
                </a:lnTo>
                <a:lnTo>
                  <a:pt x="10989" y="6607"/>
                </a:lnTo>
                <a:lnTo>
                  <a:pt x="10999" y="6511"/>
                </a:lnTo>
                <a:lnTo>
                  <a:pt x="11027" y="6443"/>
                </a:lnTo>
                <a:lnTo>
                  <a:pt x="11067" y="6407"/>
                </a:lnTo>
                <a:lnTo>
                  <a:pt x="11119" y="6403"/>
                </a:lnTo>
                <a:lnTo>
                  <a:pt x="11171" y="6428"/>
                </a:lnTo>
                <a:lnTo>
                  <a:pt x="11208" y="6481"/>
                </a:lnTo>
                <a:lnTo>
                  <a:pt x="11232" y="6557"/>
                </a:lnTo>
                <a:lnTo>
                  <a:pt x="11238" y="6656"/>
                </a:lnTo>
                <a:close/>
                <a:moveTo>
                  <a:pt x="11174" y="6650"/>
                </a:moveTo>
                <a:lnTo>
                  <a:pt x="11161" y="6519"/>
                </a:lnTo>
                <a:lnTo>
                  <a:pt x="11114" y="6467"/>
                </a:lnTo>
                <a:lnTo>
                  <a:pt x="11069" y="6498"/>
                </a:lnTo>
                <a:lnTo>
                  <a:pt x="11053" y="6615"/>
                </a:lnTo>
                <a:lnTo>
                  <a:pt x="11065" y="6743"/>
                </a:lnTo>
                <a:lnTo>
                  <a:pt x="11111" y="6793"/>
                </a:lnTo>
                <a:lnTo>
                  <a:pt x="11157" y="6763"/>
                </a:lnTo>
                <a:lnTo>
                  <a:pt x="11174" y="6650"/>
                </a:lnTo>
                <a:close/>
                <a:moveTo>
                  <a:pt x="11453" y="6917"/>
                </a:moveTo>
                <a:lnTo>
                  <a:pt x="11394" y="6906"/>
                </a:lnTo>
                <a:lnTo>
                  <a:pt x="11397" y="6544"/>
                </a:lnTo>
                <a:lnTo>
                  <a:pt x="11319" y="6569"/>
                </a:lnTo>
                <a:lnTo>
                  <a:pt x="11302" y="6507"/>
                </a:lnTo>
                <a:lnTo>
                  <a:pt x="11413" y="6462"/>
                </a:lnTo>
                <a:lnTo>
                  <a:pt x="11458" y="6471"/>
                </a:lnTo>
                <a:lnTo>
                  <a:pt x="11453" y="6917"/>
                </a:lnTo>
                <a:close/>
                <a:moveTo>
                  <a:pt x="11728" y="6970"/>
                </a:moveTo>
                <a:lnTo>
                  <a:pt x="11668" y="6958"/>
                </a:lnTo>
                <a:lnTo>
                  <a:pt x="11672" y="6597"/>
                </a:lnTo>
                <a:lnTo>
                  <a:pt x="11593" y="6625"/>
                </a:lnTo>
                <a:lnTo>
                  <a:pt x="11577" y="6562"/>
                </a:lnTo>
                <a:lnTo>
                  <a:pt x="11687" y="6517"/>
                </a:lnTo>
                <a:lnTo>
                  <a:pt x="11733" y="6526"/>
                </a:lnTo>
                <a:lnTo>
                  <a:pt x="11728" y="6970"/>
                </a:lnTo>
                <a:close/>
                <a:moveTo>
                  <a:pt x="11999" y="7022"/>
                </a:moveTo>
                <a:lnTo>
                  <a:pt x="11940" y="7011"/>
                </a:lnTo>
                <a:lnTo>
                  <a:pt x="11944" y="6651"/>
                </a:lnTo>
                <a:lnTo>
                  <a:pt x="11867" y="6679"/>
                </a:lnTo>
                <a:lnTo>
                  <a:pt x="11850" y="6618"/>
                </a:lnTo>
                <a:lnTo>
                  <a:pt x="11959" y="6571"/>
                </a:lnTo>
                <a:lnTo>
                  <a:pt x="12004" y="6581"/>
                </a:lnTo>
                <a:lnTo>
                  <a:pt x="11999" y="7022"/>
                </a:lnTo>
                <a:close/>
                <a:moveTo>
                  <a:pt x="12267" y="7074"/>
                </a:moveTo>
                <a:lnTo>
                  <a:pt x="12208" y="7064"/>
                </a:lnTo>
                <a:lnTo>
                  <a:pt x="12214" y="6706"/>
                </a:lnTo>
                <a:lnTo>
                  <a:pt x="12135" y="6732"/>
                </a:lnTo>
                <a:lnTo>
                  <a:pt x="12118" y="6671"/>
                </a:lnTo>
                <a:lnTo>
                  <a:pt x="12227" y="6626"/>
                </a:lnTo>
                <a:lnTo>
                  <a:pt x="12272" y="6635"/>
                </a:lnTo>
                <a:lnTo>
                  <a:pt x="12267" y="7074"/>
                </a:lnTo>
                <a:close/>
                <a:moveTo>
                  <a:pt x="12592" y="6923"/>
                </a:moveTo>
                <a:lnTo>
                  <a:pt x="12583" y="7016"/>
                </a:lnTo>
                <a:lnTo>
                  <a:pt x="12558" y="7082"/>
                </a:lnTo>
                <a:lnTo>
                  <a:pt x="12520" y="7116"/>
                </a:lnTo>
                <a:lnTo>
                  <a:pt x="12469" y="7120"/>
                </a:lnTo>
                <a:lnTo>
                  <a:pt x="12420" y="7097"/>
                </a:lnTo>
                <a:lnTo>
                  <a:pt x="12384" y="7048"/>
                </a:lnTo>
                <a:lnTo>
                  <a:pt x="12361" y="6973"/>
                </a:lnTo>
                <a:lnTo>
                  <a:pt x="12355" y="6876"/>
                </a:lnTo>
                <a:lnTo>
                  <a:pt x="12364" y="6783"/>
                </a:lnTo>
                <a:lnTo>
                  <a:pt x="12390" y="6715"/>
                </a:lnTo>
                <a:lnTo>
                  <a:pt x="12427" y="6680"/>
                </a:lnTo>
                <a:lnTo>
                  <a:pt x="12478" y="6676"/>
                </a:lnTo>
                <a:lnTo>
                  <a:pt x="12526" y="6700"/>
                </a:lnTo>
                <a:lnTo>
                  <a:pt x="12563" y="6752"/>
                </a:lnTo>
                <a:lnTo>
                  <a:pt x="12585" y="6825"/>
                </a:lnTo>
                <a:lnTo>
                  <a:pt x="12592" y="6923"/>
                </a:lnTo>
                <a:close/>
                <a:moveTo>
                  <a:pt x="12530" y="6917"/>
                </a:moveTo>
                <a:lnTo>
                  <a:pt x="12516" y="6789"/>
                </a:lnTo>
                <a:lnTo>
                  <a:pt x="12473" y="6738"/>
                </a:lnTo>
                <a:lnTo>
                  <a:pt x="12430" y="6769"/>
                </a:lnTo>
                <a:lnTo>
                  <a:pt x="12415" y="6884"/>
                </a:lnTo>
                <a:lnTo>
                  <a:pt x="12430" y="7008"/>
                </a:lnTo>
                <a:lnTo>
                  <a:pt x="12474" y="7059"/>
                </a:lnTo>
                <a:lnTo>
                  <a:pt x="12515" y="7028"/>
                </a:lnTo>
                <a:lnTo>
                  <a:pt x="12530" y="6917"/>
                </a:lnTo>
                <a:close/>
                <a:moveTo>
                  <a:pt x="12798" y="7178"/>
                </a:moveTo>
                <a:lnTo>
                  <a:pt x="12739" y="7166"/>
                </a:lnTo>
                <a:lnTo>
                  <a:pt x="12744" y="6812"/>
                </a:lnTo>
                <a:lnTo>
                  <a:pt x="12667" y="6838"/>
                </a:lnTo>
                <a:lnTo>
                  <a:pt x="12653" y="6777"/>
                </a:lnTo>
                <a:lnTo>
                  <a:pt x="12759" y="6733"/>
                </a:lnTo>
                <a:lnTo>
                  <a:pt x="12802" y="6740"/>
                </a:lnTo>
                <a:lnTo>
                  <a:pt x="12798" y="7178"/>
                </a:lnTo>
                <a:close/>
                <a:moveTo>
                  <a:pt x="13114" y="7026"/>
                </a:moveTo>
                <a:lnTo>
                  <a:pt x="13107" y="7117"/>
                </a:lnTo>
                <a:lnTo>
                  <a:pt x="13083" y="7183"/>
                </a:lnTo>
                <a:lnTo>
                  <a:pt x="13045" y="7218"/>
                </a:lnTo>
                <a:lnTo>
                  <a:pt x="12998" y="7223"/>
                </a:lnTo>
                <a:lnTo>
                  <a:pt x="12949" y="7199"/>
                </a:lnTo>
                <a:lnTo>
                  <a:pt x="12912" y="7150"/>
                </a:lnTo>
                <a:lnTo>
                  <a:pt x="12890" y="7076"/>
                </a:lnTo>
                <a:lnTo>
                  <a:pt x="12884" y="6980"/>
                </a:lnTo>
                <a:lnTo>
                  <a:pt x="12891" y="6887"/>
                </a:lnTo>
                <a:lnTo>
                  <a:pt x="12916" y="6822"/>
                </a:lnTo>
                <a:lnTo>
                  <a:pt x="12955" y="6787"/>
                </a:lnTo>
                <a:lnTo>
                  <a:pt x="13004" y="6783"/>
                </a:lnTo>
                <a:lnTo>
                  <a:pt x="13050" y="6807"/>
                </a:lnTo>
                <a:lnTo>
                  <a:pt x="13087" y="6857"/>
                </a:lnTo>
                <a:lnTo>
                  <a:pt x="13108" y="6931"/>
                </a:lnTo>
                <a:lnTo>
                  <a:pt x="13114" y="7026"/>
                </a:lnTo>
                <a:close/>
                <a:moveTo>
                  <a:pt x="13055" y="7020"/>
                </a:moveTo>
                <a:lnTo>
                  <a:pt x="13043" y="6894"/>
                </a:lnTo>
                <a:lnTo>
                  <a:pt x="13000" y="6844"/>
                </a:lnTo>
                <a:lnTo>
                  <a:pt x="12959" y="6874"/>
                </a:lnTo>
                <a:lnTo>
                  <a:pt x="12944" y="6987"/>
                </a:lnTo>
                <a:lnTo>
                  <a:pt x="12957" y="7111"/>
                </a:lnTo>
                <a:lnTo>
                  <a:pt x="13000" y="7159"/>
                </a:lnTo>
                <a:lnTo>
                  <a:pt x="13040" y="7130"/>
                </a:lnTo>
                <a:lnTo>
                  <a:pt x="13055" y="7020"/>
                </a:lnTo>
                <a:close/>
                <a:moveTo>
                  <a:pt x="13317" y="7277"/>
                </a:moveTo>
                <a:lnTo>
                  <a:pt x="13261" y="7265"/>
                </a:lnTo>
                <a:lnTo>
                  <a:pt x="13264" y="6916"/>
                </a:lnTo>
                <a:lnTo>
                  <a:pt x="13189" y="6941"/>
                </a:lnTo>
                <a:lnTo>
                  <a:pt x="13174" y="6882"/>
                </a:lnTo>
                <a:lnTo>
                  <a:pt x="13279" y="6838"/>
                </a:lnTo>
                <a:lnTo>
                  <a:pt x="13321" y="6846"/>
                </a:lnTo>
                <a:lnTo>
                  <a:pt x="13317" y="7277"/>
                </a:lnTo>
                <a:close/>
                <a:moveTo>
                  <a:pt x="13630" y="7127"/>
                </a:moveTo>
                <a:lnTo>
                  <a:pt x="13622" y="7219"/>
                </a:lnTo>
                <a:lnTo>
                  <a:pt x="13598" y="7283"/>
                </a:lnTo>
                <a:lnTo>
                  <a:pt x="13560" y="7318"/>
                </a:lnTo>
                <a:lnTo>
                  <a:pt x="13513" y="7322"/>
                </a:lnTo>
                <a:lnTo>
                  <a:pt x="13465" y="7299"/>
                </a:lnTo>
                <a:lnTo>
                  <a:pt x="13430" y="7250"/>
                </a:lnTo>
                <a:lnTo>
                  <a:pt x="13407" y="7178"/>
                </a:lnTo>
                <a:lnTo>
                  <a:pt x="13400" y="7082"/>
                </a:lnTo>
                <a:lnTo>
                  <a:pt x="13409" y="6990"/>
                </a:lnTo>
                <a:lnTo>
                  <a:pt x="13434" y="6924"/>
                </a:lnTo>
                <a:lnTo>
                  <a:pt x="13470" y="6889"/>
                </a:lnTo>
                <a:lnTo>
                  <a:pt x="13518" y="6886"/>
                </a:lnTo>
                <a:lnTo>
                  <a:pt x="13566" y="6909"/>
                </a:lnTo>
                <a:lnTo>
                  <a:pt x="13602" y="6961"/>
                </a:lnTo>
                <a:lnTo>
                  <a:pt x="13623" y="7033"/>
                </a:lnTo>
                <a:lnTo>
                  <a:pt x="13630" y="7127"/>
                </a:lnTo>
                <a:close/>
                <a:moveTo>
                  <a:pt x="13570" y="7122"/>
                </a:moveTo>
                <a:lnTo>
                  <a:pt x="13558" y="6997"/>
                </a:lnTo>
                <a:lnTo>
                  <a:pt x="13518" y="6947"/>
                </a:lnTo>
                <a:lnTo>
                  <a:pt x="13475" y="6977"/>
                </a:lnTo>
                <a:lnTo>
                  <a:pt x="13461" y="7090"/>
                </a:lnTo>
                <a:lnTo>
                  <a:pt x="13474" y="7213"/>
                </a:lnTo>
                <a:lnTo>
                  <a:pt x="13515" y="7260"/>
                </a:lnTo>
                <a:lnTo>
                  <a:pt x="13555" y="7231"/>
                </a:lnTo>
                <a:lnTo>
                  <a:pt x="13570" y="7122"/>
                </a:lnTo>
                <a:close/>
                <a:moveTo>
                  <a:pt x="13828" y="7375"/>
                </a:moveTo>
                <a:lnTo>
                  <a:pt x="13772" y="7365"/>
                </a:lnTo>
                <a:lnTo>
                  <a:pt x="13776" y="7018"/>
                </a:lnTo>
                <a:lnTo>
                  <a:pt x="13703" y="7043"/>
                </a:lnTo>
                <a:lnTo>
                  <a:pt x="13685" y="6985"/>
                </a:lnTo>
                <a:lnTo>
                  <a:pt x="13789" y="6941"/>
                </a:lnTo>
                <a:lnTo>
                  <a:pt x="13831" y="6950"/>
                </a:lnTo>
                <a:lnTo>
                  <a:pt x="13828" y="7375"/>
                </a:lnTo>
                <a:close/>
                <a:moveTo>
                  <a:pt x="14081" y="7424"/>
                </a:moveTo>
                <a:lnTo>
                  <a:pt x="14026" y="7414"/>
                </a:lnTo>
                <a:lnTo>
                  <a:pt x="14028" y="7069"/>
                </a:lnTo>
                <a:lnTo>
                  <a:pt x="13955" y="7094"/>
                </a:lnTo>
                <a:lnTo>
                  <a:pt x="13937" y="7035"/>
                </a:lnTo>
                <a:lnTo>
                  <a:pt x="14043" y="6991"/>
                </a:lnTo>
                <a:lnTo>
                  <a:pt x="14084" y="7000"/>
                </a:lnTo>
                <a:lnTo>
                  <a:pt x="14081" y="7424"/>
                </a:lnTo>
                <a:close/>
                <a:moveTo>
                  <a:pt x="14382" y="7277"/>
                </a:moveTo>
                <a:lnTo>
                  <a:pt x="14375" y="7365"/>
                </a:lnTo>
                <a:lnTo>
                  <a:pt x="14350" y="7429"/>
                </a:lnTo>
                <a:lnTo>
                  <a:pt x="14314" y="7463"/>
                </a:lnTo>
                <a:lnTo>
                  <a:pt x="14269" y="7467"/>
                </a:lnTo>
                <a:lnTo>
                  <a:pt x="14223" y="7444"/>
                </a:lnTo>
                <a:lnTo>
                  <a:pt x="14189" y="7398"/>
                </a:lnTo>
                <a:lnTo>
                  <a:pt x="14167" y="7325"/>
                </a:lnTo>
                <a:lnTo>
                  <a:pt x="14159" y="7233"/>
                </a:lnTo>
                <a:lnTo>
                  <a:pt x="14167" y="7141"/>
                </a:lnTo>
                <a:lnTo>
                  <a:pt x="14190" y="7076"/>
                </a:lnTo>
                <a:lnTo>
                  <a:pt x="14227" y="7042"/>
                </a:lnTo>
                <a:lnTo>
                  <a:pt x="14273" y="7037"/>
                </a:lnTo>
                <a:lnTo>
                  <a:pt x="14318" y="7061"/>
                </a:lnTo>
                <a:lnTo>
                  <a:pt x="14353" y="7111"/>
                </a:lnTo>
                <a:lnTo>
                  <a:pt x="14375" y="7183"/>
                </a:lnTo>
                <a:lnTo>
                  <a:pt x="14382" y="7277"/>
                </a:lnTo>
                <a:close/>
                <a:moveTo>
                  <a:pt x="14326" y="7271"/>
                </a:moveTo>
                <a:lnTo>
                  <a:pt x="14312" y="7146"/>
                </a:lnTo>
                <a:lnTo>
                  <a:pt x="14271" y="7097"/>
                </a:lnTo>
                <a:lnTo>
                  <a:pt x="14232" y="7129"/>
                </a:lnTo>
                <a:lnTo>
                  <a:pt x="14218" y="7240"/>
                </a:lnTo>
                <a:lnTo>
                  <a:pt x="14231" y="7359"/>
                </a:lnTo>
                <a:lnTo>
                  <a:pt x="14269" y="7407"/>
                </a:lnTo>
                <a:lnTo>
                  <a:pt x="14311" y="7378"/>
                </a:lnTo>
                <a:lnTo>
                  <a:pt x="14326" y="7271"/>
                </a:lnTo>
                <a:close/>
                <a:moveTo>
                  <a:pt x="14576" y="7521"/>
                </a:moveTo>
                <a:lnTo>
                  <a:pt x="14524" y="7511"/>
                </a:lnTo>
                <a:lnTo>
                  <a:pt x="14525" y="7168"/>
                </a:lnTo>
                <a:lnTo>
                  <a:pt x="14452" y="7193"/>
                </a:lnTo>
                <a:lnTo>
                  <a:pt x="14439" y="7135"/>
                </a:lnTo>
                <a:lnTo>
                  <a:pt x="14537" y="7090"/>
                </a:lnTo>
                <a:lnTo>
                  <a:pt x="14579" y="7099"/>
                </a:lnTo>
                <a:lnTo>
                  <a:pt x="14576" y="7521"/>
                </a:lnTo>
                <a:close/>
                <a:moveTo>
                  <a:pt x="14872" y="7372"/>
                </a:moveTo>
                <a:lnTo>
                  <a:pt x="14865" y="7462"/>
                </a:lnTo>
                <a:lnTo>
                  <a:pt x="14841" y="7526"/>
                </a:lnTo>
                <a:lnTo>
                  <a:pt x="14806" y="7558"/>
                </a:lnTo>
                <a:lnTo>
                  <a:pt x="14761" y="7563"/>
                </a:lnTo>
                <a:lnTo>
                  <a:pt x="14717" y="7541"/>
                </a:lnTo>
                <a:lnTo>
                  <a:pt x="14683" y="7493"/>
                </a:lnTo>
                <a:lnTo>
                  <a:pt x="14662" y="7422"/>
                </a:lnTo>
                <a:lnTo>
                  <a:pt x="14654" y="7329"/>
                </a:lnTo>
                <a:lnTo>
                  <a:pt x="14664" y="7240"/>
                </a:lnTo>
                <a:lnTo>
                  <a:pt x="14688" y="7176"/>
                </a:lnTo>
                <a:lnTo>
                  <a:pt x="14722" y="7141"/>
                </a:lnTo>
                <a:lnTo>
                  <a:pt x="14766" y="7137"/>
                </a:lnTo>
                <a:lnTo>
                  <a:pt x="14811" y="7160"/>
                </a:lnTo>
                <a:lnTo>
                  <a:pt x="14844" y="7209"/>
                </a:lnTo>
                <a:lnTo>
                  <a:pt x="14865" y="7280"/>
                </a:lnTo>
                <a:lnTo>
                  <a:pt x="14872" y="7372"/>
                </a:lnTo>
                <a:close/>
                <a:moveTo>
                  <a:pt x="14817" y="7367"/>
                </a:moveTo>
                <a:lnTo>
                  <a:pt x="14803" y="7245"/>
                </a:lnTo>
                <a:lnTo>
                  <a:pt x="14763" y="7196"/>
                </a:lnTo>
                <a:lnTo>
                  <a:pt x="14724" y="7226"/>
                </a:lnTo>
                <a:lnTo>
                  <a:pt x="14712" y="7337"/>
                </a:lnTo>
                <a:lnTo>
                  <a:pt x="14724" y="7456"/>
                </a:lnTo>
                <a:lnTo>
                  <a:pt x="14763" y="7503"/>
                </a:lnTo>
                <a:lnTo>
                  <a:pt x="14803" y="7474"/>
                </a:lnTo>
                <a:lnTo>
                  <a:pt x="14817" y="7367"/>
                </a:lnTo>
                <a:close/>
                <a:moveTo>
                  <a:pt x="15063" y="7614"/>
                </a:moveTo>
                <a:lnTo>
                  <a:pt x="15010" y="7604"/>
                </a:lnTo>
                <a:lnTo>
                  <a:pt x="15012" y="7265"/>
                </a:lnTo>
                <a:lnTo>
                  <a:pt x="14941" y="7292"/>
                </a:lnTo>
                <a:lnTo>
                  <a:pt x="14928" y="7233"/>
                </a:lnTo>
                <a:lnTo>
                  <a:pt x="15025" y="7189"/>
                </a:lnTo>
                <a:lnTo>
                  <a:pt x="15065" y="7196"/>
                </a:lnTo>
                <a:lnTo>
                  <a:pt x="15063" y="7614"/>
                </a:lnTo>
                <a:close/>
                <a:moveTo>
                  <a:pt x="15353" y="7467"/>
                </a:moveTo>
                <a:lnTo>
                  <a:pt x="15346" y="7556"/>
                </a:lnTo>
                <a:lnTo>
                  <a:pt x="15323" y="7619"/>
                </a:lnTo>
                <a:lnTo>
                  <a:pt x="15289" y="7652"/>
                </a:lnTo>
                <a:lnTo>
                  <a:pt x="15244" y="7657"/>
                </a:lnTo>
                <a:lnTo>
                  <a:pt x="15200" y="7635"/>
                </a:lnTo>
                <a:lnTo>
                  <a:pt x="15168" y="7588"/>
                </a:lnTo>
                <a:lnTo>
                  <a:pt x="15146" y="7517"/>
                </a:lnTo>
                <a:lnTo>
                  <a:pt x="15140" y="7426"/>
                </a:lnTo>
                <a:lnTo>
                  <a:pt x="15149" y="7337"/>
                </a:lnTo>
                <a:lnTo>
                  <a:pt x="15170" y="7274"/>
                </a:lnTo>
                <a:lnTo>
                  <a:pt x="15204" y="7239"/>
                </a:lnTo>
                <a:lnTo>
                  <a:pt x="15249" y="7234"/>
                </a:lnTo>
                <a:lnTo>
                  <a:pt x="15293" y="7256"/>
                </a:lnTo>
                <a:lnTo>
                  <a:pt x="15326" y="7305"/>
                </a:lnTo>
                <a:lnTo>
                  <a:pt x="15346" y="7375"/>
                </a:lnTo>
                <a:lnTo>
                  <a:pt x="15353" y="7467"/>
                </a:lnTo>
                <a:close/>
                <a:moveTo>
                  <a:pt x="15298" y="7462"/>
                </a:moveTo>
                <a:lnTo>
                  <a:pt x="15286" y="7342"/>
                </a:lnTo>
                <a:lnTo>
                  <a:pt x="15245" y="7294"/>
                </a:lnTo>
                <a:lnTo>
                  <a:pt x="15208" y="7323"/>
                </a:lnTo>
                <a:lnTo>
                  <a:pt x="15195" y="7432"/>
                </a:lnTo>
                <a:lnTo>
                  <a:pt x="15208" y="7551"/>
                </a:lnTo>
                <a:lnTo>
                  <a:pt x="15247" y="7596"/>
                </a:lnTo>
                <a:lnTo>
                  <a:pt x="15286" y="7568"/>
                </a:lnTo>
                <a:lnTo>
                  <a:pt x="15298" y="7462"/>
                </a:lnTo>
                <a:close/>
                <a:moveTo>
                  <a:pt x="15540" y="7706"/>
                </a:moveTo>
                <a:lnTo>
                  <a:pt x="15489" y="7696"/>
                </a:lnTo>
                <a:lnTo>
                  <a:pt x="15490" y="7360"/>
                </a:lnTo>
                <a:lnTo>
                  <a:pt x="15422" y="7386"/>
                </a:lnTo>
                <a:lnTo>
                  <a:pt x="15407" y="7329"/>
                </a:lnTo>
                <a:lnTo>
                  <a:pt x="15502" y="7285"/>
                </a:lnTo>
                <a:lnTo>
                  <a:pt x="15542" y="7293"/>
                </a:lnTo>
                <a:lnTo>
                  <a:pt x="15540" y="7706"/>
                </a:lnTo>
                <a:close/>
                <a:moveTo>
                  <a:pt x="15826" y="7561"/>
                </a:moveTo>
                <a:lnTo>
                  <a:pt x="15818" y="7649"/>
                </a:lnTo>
                <a:lnTo>
                  <a:pt x="15797" y="7711"/>
                </a:lnTo>
                <a:lnTo>
                  <a:pt x="15763" y="7744"/>
                </a:lnTo>
                <a:lnTo>
                  <a:pt x="15718" y="7748"/>
                </a:lnTo>
                <a:lnTo>
                  <a:pt x="15676" y="7726"/>
                </a:lnTo>
                <a:lnTo>
                  <a:pt x="15644" y="7681"/>
                </a:lnTo>
                <a:lnTo>
                  <a:pt x="15623" y="7610"/>
                </a:lnTo>
                <a:lnTo>
                  <a:pt x="15616" y="7518"/>
                </a:lnTo>
                <a:lnTo>
                  <a:pt x="15624" y="7432"/>
                </a:lnTo>
                <a:lnTo>
                  <a:pt x="15646" y="7368"/>
                </a:lnTo>
                <a:lnTo>
                  <a:pt x="15680" y="7334"/>
                </a:lnTo>
                <a:lnTo>
                  <a:pt x="15724" y="7329"/>
                </a:lnTo>
                <a:lnTo>
                  <a:pt x="15767" y="7352"/>
                </a:lnTo>
                <a:lnTo>
                  <a:pt x="15799" y="7399"/>
                </a:lnTo>
                <a:lnTo>
                  <a:pt x="15819" y="7469"/>
                </a:lnTo>
                <a:lnTo>
                  <a:pt x="15826" y="7561"/>
                </a:lnTo>
                <a:close/>
                <a:moveTo>
                  <a:pt x="15772" y="7555"/>
                </a:moveTo>
                <a:lnTo>
                  <a:pt x="15759" y="7436"/>
                </a:lnTo>
                <a:lnTo>
                  <a:pt x="15720" y="7388"/>
                </a:lnTo>
                <a:lnTo>
                  <a:pt x="15683" y="7418"/>
                </a:lnTo>
                <a:lnTo>
                  <a:pt x="15670" y="7526"/>
                </a:lnTo>
                <a:lnTo>
                  <a:pt x="15684" y="7644"/>
                </a:lnTo>
                <a:lnTo>
                  <a:pt x="15723" y="7690"/>
                </a:lnTo>
                <a:lnTo>
                  <a:pt x="15759" y="7661"/>
                </a:lnTo>
                <a:lnTo>
                  <a:pt x="15772" y="7555"/>
                </a:lnTo>
                <a:close/>
                <a:moveTo>
                  <a:pt x="16010" y="7798"/>
                </a:moveTo>
                <a:lnTo>
                  <a:pt x="15960" y="7788"/>
                </a:lnTo>
                <a:lnTo>
                  <a:pt x="15961" y="7454"/>
                </a:lnTo>
                <a:lnTo>
                  <a:pt x="15892" y="7481"/>
                </a:lnTo>
                <a:lnTo>
                  <a:pt x="15879" y="7422"/>
                </a:lnTo>
                <a:lnTo>
                  <a:pt x="15971" y="7379"/>
                </a:lnTo>
                <a:lnTo>
                  <a:pt x="16010" y="7387"/>
                </a:lnTo>
                <a:lnTo>
                  <a:pt x="16010" y="7798"/>
                </a:lnTo>
                <a:close/>
                <a:moveTo>
                  <a:pt x="16290" y="7652"/>
                </a:moveTo>
                <a:lnTo>
                  <a:pt x="16284" y="7739"/>
                </a:lnTo>
                <a:lnTo>
                  <a:pt x="16263" y="7800"/>
                </a:lnTo>
                <a:lnTo>
                  <a:pt x="16229" y="7834"/>
                </a:lnTo>
                <a:lnTo>
                  <a:pt x="16186" y="7839"/>
                </a:lnTo>
                <a:lnTo>
                  <a:pt x="16144" y="7818"/>
                </a:lnTo>
                <a:lnTo>
                  <a:pt x="16110" y="7771"/>
                </a:lnTo>
                <a:lnTo>
                  <a:pt x="16090" y="7701"/>
                </a:lnTo>
                <a:lnTo>
                  <a:pt x="16084" y="7612"/>
                </a:lnTo>
                <a:lnTo>
                  <a:pt x="16091" y="7525"/>
                </a:lnTo>
                <a:lnTo>
                  <a:pt x="16114" y="7462"/>
                </a:lnTo>
                <a:lnTo>
                  <a:pt x="16146" y="7428"/>
                </a:lnTo>
                <a:lnTo>
                  <a:pt x="16190" y="7423"/>
                </a:lnTo>
                <a:lnTo>
                  <a:pt x="16233" y="7444"/>
                </a:lnTo>
                <a:lnTo>
                  <a:pt x="16264" y="7493"/>
                </a:lnTo>
                <a:lnTo>
                  <a:pt x="16284" y="7562"/>
                </a:lnTo>
                <a:lnTo>
                  <a:pt x="16290" y="7652"/>
                </a:lnTo>
                <a:close/>
                <a:moveTo>
                  <a:pt x="16238" y="7647"/>
                </a:moveTo>
                <a:lnTo>
                  <a:pt x="16225" y="7528"/>
                </a:lnTo>
                <a:lnTo>
                  <a:pt x="16186" y="7482"/>
                </a:lnTo>
                <a:lnTo>
                  <a:pt x="16150" y="7511"/>
                </a:lnTo>
                <a:lnTo>
                  <a:pt x="16139" y="7619"/>
                </a:lnTo>
                <a:lnTo>
                  <a:pt x="16151" y="7734"/>
                </a:lnTo>
                <a:lnTo>
                  <a:pt x="16189" y="7779"/>
                </a:lnTo>
                <a:lnTo>
                  <a:pt x="16225" y="7751"/>
                </a:lnTo>
                <a:lnTo>
                  <a:pt x="16238" y="7647"/>
                </a:lnTo>
                <a:close/>
                <a:moveTo>
                  <a:pt x="579" y="5695"/>
                </a:moveTo>
                <a:lnTo>
                  <a:pt x="495" y="5678"/>
                </a:lnTo>
                <a:lnTo>
                  <a:pt x="510" y="5247"/>
                </a:lnTo>
                <a:lnTo>
                  <a:pt x="394" y="5274"/>
                </a:lnTo>
                <a:lnTo>
                  <a:pt x="372" y="5202"/>
                </a:lnTo>
                <a:lnTo>
                  <a:pt x="531" y="5150"/>
                </a:lnTo>
                <a:lnTo>
                  <a:pt x="599" y="5163"/>
                </a:lnTo>
                <a:lnTo>
                  <a:pt x="579" y="5695"/>
                </a:lnTo>
                <a:close/>
                <a:moveTo>
                  <a:pt x="970" y="5764"/>
                </a:moveTo>
                <a:lnTo>
                  <a:pt x="886" y="5749"/>
                </a:lnTo>
                <a:lnTo>
                  <a:pt x="899" y="5318"/>
                </a:lnTo>
                <a:lnTo>
                  <a:pt x="783" y="5348"/>
                </a:lnTo>
                <a:lnTo>
                  <a:pt x="765" y="5273"/>
                </a:lnTo>
                <a:lnTo>
                  <a:pt x="922" y="5223"/>
                </a:lnTo>
                <a:lnTo>
                  <a:pt x="989" y="5236"/>
                </a:lnTo>
                <a:lnTo>
                  <a:pt x="970" y="5764"/>
                </a:lnTo>
                <a:close/>
                <a:moveTo>
                  <a:pt x="1444" y="5590"/>
                </a:moveTo>
                <a:lnTo>
                  <a:pt x="1427" y="5702"/>
                </a:lnTo>
                <a:lnTo>
                  <a:pt x="1389" y="5782"/>
                </a:lnTo>
                <a:lnTo>
                  <a:pt x="1333" y="5821"/>
                </a:lnTo>
                <a:lnTo>
                  <a:pt x="1262" y="5826"/>
                </a:lnTo>
                <a:lnTo>
                  <a:pt x="1192" y="5796"/>
                </a:lnTo>
                <a:lnTo>
                  <a:pt x="1140" y="5737"/>
                </a:lnTo>
                <a:lnTo>
                  <a:pt x="1108" y="5644"/>
                </a:lnTo>
                <a:lnTo>
                  <a:pt x="1100" y="5529"/>
                </a:lnTo>
                <a:lnTo>
                  <a:pt x="1117" y="5417"/>
                </a:lnTo>
                <a:lnTo>
                  <a:pt x="1157" y="5337"/>
                </a:lnTo>
                <a:lnTo>
                  <a:pt x="1213" y="5295"/>
                </a:lnTo>
                <a:lnTo>
                  <a:pt x="1285" y="5291"/>
                </a:lnTo>
                <a:lnTo>
                  <a:pt x="1353" y="5321"/>
                </a:lnTo>
                <a:lnTo>
                  <a:pt x="1406" y="5385"/>
                </a:lnTo>
                <a:lnTo>
                  <a:pt x="1436" y="5475"/>
                </a:lnTo>
                <a:lnTo>
                  <a:pt x="1444" y="5590"/>
                </a:lnTo>
                <a:close/>
                <a:moveTo>
                  <a:pt x="1355" y="5581"/>
                </a:moveTo>
                <a:lnTo>
                  <a:pt x="1338" y="5427"/>
                </a:lnTo>
                <a:lnTo>
                  <a:pt x="1278" y="5367"/>
                </a:lnTo>
                <a:lnTo>
                  <a:pt x="1216" y="5402"/>
                </a:lnTo>
                <a:lnTo>
                  <a:pt x="1191" y="5538"/>
                </a:lnTo>
                <a:lnTo>
                  <a:pt x="1206" y="5689"/>
                </a:lnTo>
                <a:lnTo>
                  <a:pt x="1267" y="5751"/>
                </a:lnTo>
                <a:lnTo>
                  <a:pt x="1331" y="5715"/>
                </a:lnTo>
                <a:lnTo>
                  <a:pt x="1355" y="5581"/>
                </a:lnTo>
                <a:close/>
                <a:moveTo>
                  <a:pt x="1736" y="5902"/>
                </a:moveTo>
                <a:lnTo>
                  <a:pt x="1653" y="5886"/>
                </a:lnTo>
                <a:lnTo>
                  <a:pt x="1667" y="5462"/>
                </a:lnTo>
                <a:lnTo>
                  <a:pt x="1555" y="5490"/>
                </a:lnTo>
                <a:lnTo>
                  <a:pt x="1535" y="5419"/>
                </a:lnTo>
                <a:lnTo>
                  <a:pt x="1690" y="5367"/>
                </a:lnTo>
                <a:lnTo>
                  <a:pt x="1753" y="5380"/>
                </a:lnTo>
                <a:lnTo>
                  <a:pt x="1736" y="5902"/>
                </a:lnTo>
                <a:close/>
                <a:moveTo>
                  <a:pt x="2114" y="5970"/>
                </a:moveTo>
                <a:lnTo>
                  <a:pt x="2034" y="5956"/>
                </a:lnTo>
                <a:lnTo>
                  <a:pt x="2048" y="5533"/>
                </a:lnTo>
                <a:lnTo>
                  <a:pt x="1939" y="5563"/>
                </a:lnTo>
                <a:lnTo>
                  <a:pt x="1915" y="5489"/>
                </a:lnTo>
                <a:lnTo>
                  <a:pt x="2069" y="5437"/>
                </a:lnTo>
                <a:lnTo>
                  <a:pt x="2132" y="5450"/>
                </a:lnTo>
                <a:lnTo>
                  <a:pt x="2114" y="5970"/>
                </a:lnTo>
                <a:close/>
                <a:moveTo>
                  <a:pt x="2486" y="6036"/>
                </a:moveTo>
                <a:lnTo>
                  <a:pt x="2406" y="6021"/>
                </a:lnTo>
                <a:lnTo>
                  <a:pt x="2418" y="5603"/>
                </a:lnTo>
                <a:lnTo>
                  <a:pt x="2311" y="5630"/>
                </a:lnTo>
                <a:lnTo>
                  <a:pt x="2289" y="5559"/>
                </a:lnTo>
                <a:lnTo>
                  <a:pt x="2439" y="5507"/>
                </a:lnTo>
                <a:lnTo>
                  <a:pt x="2501" y="5519"/>
                </a:lnTo>
                <a:lnTo>
                  <a:pt x="2486" y="6036"/>
                </a:lnTo>
                <a:close/>
                <a:moveTo>
                  <a:pt x="2940" y="5866"/>
                </a:moveTo>
                <a:lnTo>
                  <a:pt x="2926" y="5975"/>
                </a:lnTo>
                <a:lnTo>
                  <a:pt x="2891" y="6051"/>
                </a:lnTo>
                <a:lnTo>
                  <a:pt x="2837" y="6091"/>
                </a:lnTo>
                <a:lnTo>
                  <a:pt x="2767" y="6095"/>
                </a:lnTo>
                <a:lnTo>
                  <a:pt x="2698" y="6066"/>
                </a:lnTo>
                <a:lnTo>
                  <a:pt x="2649" y="6009"/>
                </a:lnTo>
                <a:lnTo>
                  <a:pt x="2619" y="5918"/>
                </a:lnTo>
                <a:lnTo>
                  <a:pt x="2610" y="5804"/>
                </a:lnTo>
                <a:lnTo>
                  <a:pt x="2626" y="5697"/>
                </a:lnTo>
                <a:lnTo>
                  <a:pt x="2664" y="5618"/>
                </a:lnTo>
                <a:lnTo>
                  <a:pt x="2718" y="5576"/>
                </a:lnTo>
                <a:lnTo>
                  <a:pt x="2788" y="5574"/>
                </a:lnTo>
                <a:lnTo>
                  <a:pt x="2855" y="5604"/>
                </a:lnTo>
                <a:lnTo>
                  <a:pt x="2903" y="5664"/>
                </a:lnTo>
                <a:lnTo>
                  <a:pt x="2933" y="5752"/>
                </a:lnTo>
                <a:lnTo>
                  <a:pt x="2940" y="5866"/>
                </a:lnTo>
                <a:close/>
                <a:moveTo>
                  <a:pt x="2857" y="5858"/>
                </a:moveTo>
                <a:lnTo>
                  <a:pt x="2841" y="5707"/>
                </a:lnTo>
                <a:lnTo>
                  <a:pt x="2779" y="5647"/>
                </a:lnTo>
                <a:lnTo>
                  <a:pt x="2720" y="5680"/>
                </a:lnTo>
                <a:lnTo>
                  <a:pt x="2697" y="5813"/>
                </a:lnTo>
                <a:lnTo>
                  <a:pt x="2714" y="5962"/>
                </a:lnTo>
                <a:lnTo>
                  <a:pt x="2773" y="6021"/>
                </a:lnTo>
                <a:lnTo>
                  <a:pt x="2834" y="5987"/>
                </a:lnTo>
                <a:lnTo>
                  <a:pt x="2857" y="5858"/>
                </a:lnTo>
                <a:close/>
                <a:moveTo>
                  <a:pt x="3218" y="6168"/>
                </a:moveTo>
                <a:lnTo>
                  <a:pt x="3140" y="6154"/>
                </a:lnTo>
                <a:lnTo>
                  <a:pt x="3153" y="5738"/>
                </a:lnTo>
                <a:lnTo>
                  <a:pt x="3047" y="5768"/>
                </a:lnTo>
                <a:lnTo>
                  <a:pt x="3026" y="5695"/>
                </a:lnTo>
                <a:lnTo>
                  <a:pt x="3174" y="5645"/>
                </a:lnTo>
                <a:lnTo>
                  <a:pt x="3234" y="5657"/>
                </a:lnTo>
                <a:lnTo>
                  <a:pt x="3218" y="6168"/>
                </a:lnTo>
                <a:close/>
                <a:moveTo>
                  <a:pt x="3664" y="5997"/>
                </a:moveTo>
                <a:lnTo>
                  <a:pt x="3650" y="6106"/>
                </a:lnTo>
                <a:lnTo>
                  <a:pt x="3616" y="6183"/>
                </a:lnTo>
                <a:lnTo>
                  <a:pt x="3562" y="6222"/>
                </a:lnTo>
                <a:lnTo>
                  <a:pt x="3492" y="6225"/>
                </a:lnTo>
                <a:lnTo>
                  <a:pt x="3427" y="6198"/>
                </a:lnTo>
                <a:lnTo>
                  <a:pt x="3380" y="6140"/>
                </a:lnTo>
                <a:lnTo>
                  <a:pt x="3348" y="6051"/>
                </a:lnTo>
                <a:lnTo>
                  <a:pt x="3339" y="5940"/>
                </a:lnTo>
                <a:lnTo>
                  <a:pt x="3354" y="5831"/>
                </a:lnTo>
                <a:lnTo>
                  <a:pt x="3391" y="5754"/>
                </a:lnTo>
                <a:lnTo>
                  <a:pt x="3445" y="5713"/>
                </a:lnTo>
                <a:lnTo>
                  <a:pt x="3512" y="5708"/>
                </a:lnTo>
                <a:lnTo>
                  <a:pt x="3580" y="5738"/>
                </a:lnTo>
                <a:lnTo>
                  <a:pt x="3630" y="5799"/>
                </a:lnTo>
                <a:lnTo>
                  <a:pt x="3658" y="5886"/>
                </a:lnTo>
                <a:lnTo>
                  <a:pt x="3664" y="5997"/>
                </a:lnTo>
                <a:close/>
                <a:moveTo>
                  <a:pt x="3581" y="5990"/>
                </a:moveTo>
                <a:lnTo>
                  <a:pt x="3566" y="5841"/>
                </a:lnTo>
                <a:lnTo>
                  <a:pt x="3506" y="5782"/>
                </a:lnTo>
                <a:lnTo>
                  <a:pt x="3448" y="5816"/>
                </a:lnTo>
                <a:lnTo>
                  <a:pt x="3425" y="5947"/>
                </a:lnTo>
                <a:lnTo>
                  <a:pt x="3441" y="6094"/>
                </a:lnTo>
                <a:lnTo>
                  <a:pt x="3501" y="6154"/>
                </a:lnTo>
                <a:lnTo>
                  <a:pt x="3557" y="6119"/>
                </a:lnTo>
                <a:lnTo>
                  <a:pt x="3581" y="5990"/>
                </a:lnTo>
                <a:close/>
                <a:moveTo>
                  <a:pt x="4016" y="6064"/>
                </a:moveTo>
                <a:lnTo>
                  <a:pt x="4004" y="6170"/>
                </a:lnTo>
                <a:lnTo>
                  <a:pt x="3970" y="6247"/>
                </a:lnTo>
                <a:lnTo>
                  <a:pt x="3917" y="6286"/>
                </a:lnTo>
                <a:lnTo>
                  <a:pt x="3849" y="6289"/>
                </a:lnTo>
                <a:lnTo>
                  <a:pt x="3786" y="6262"/>
                </a:lnTo>
                <a:lnTo>
                  <a:pt x="3738" y="6204"/>
                </a:lnTo>
                <a:lnTo>
                  <a:pt x="3709" y="6118"/>
                </a:lnTo>
                <a:lnTo>
                  <a:pt x="3700" y="6005"/>
                </a:lnTo>
                <a:lnTo>
                  <a:pt x="3715" y="5897"/>
                </a:lnTo>
                <a:lnTo>
                  <a:pt x="3752" y="5821"/>
                </a:lnTo>
                <a:lnTo>
                  <a:pt x="3804" y="5781"/>
                </a:lnTo>
                <a:lnTo>
                  <a:pt x="3869" y="5776"/>
                </a:lnTo>
                <a:lnTo>
                  <a:pt x="3935" y="5806"/>
                </a:lnTo>
                <a:lnTo>
                  <a:pt x="3983" y="5865"/>
                </a:lnTo>
                <a:lnTo>
                  <a:pt x="4011" y="5951"/>
                </a:lnTo>
                <a:lnTo>
                  <a:pt x="4016" y="6064"/>
                </a:lnTo>
                <a:close/>
                <a:moveTo>
                  <a:pt x="3936" y="6056"/>
                </a:moveTo>
                <a:lnTo>
                  <a:pt x="3921" y="5907"/>
                </a:lnTo>
                <a:lnTo>
                  <a:pt x="3862" y="5848"/>
                </a:lnTo>
                <a:lnTo>
                  <a:pt x="3806" y="5882"/>
                </a:lnTo>
                <a:lnTo>
                  <a:pt x="3783" y="6012"/>
                </a:lnTo>
                <a:lnTo>
                  <a:pt x="3799" y="6159"/>
                </a:lnTo>
                <a:lnTo>
                  <a:pt x="3856" y="6217"/>
                </a:lnTo>
                <a:lnTo>
                  <a:pt x="3913" y="6183"/>
                </a:lnTo>
                <a:lnTo>
                  <a:pt x="3936" y="6056"/>
                </a:lnTo>
                <a:close/>
                <a:moveTo>
                  <a:pt x="4289" y="6361"/>
                </a:moveTo>
                <a:lnTo>
                  <a:pt x="4213" y="6347"/>
                </a:lnTo>
                <a:lnTo>
                  <a:pt x="4225" y="5937"/>
                </a:lnTo>
                <a:lnTo>
                  <a:pt x="4123" y="5967"/>
                </a:lnTo>
                <a:lnTo>
                  <a:pt x="4103" y="5896"/>
                </a:lnTo>
                <a:lnTo>
                  <a:pt x="4248" y="5847"/>
                </a:lnTo>
                <a:lnTo>
                  <a:pt x="4304" y="5857"/>
                </a:lnTo>
                <a:lnTo>
                  <a:pt x="4289" y="6361"/>
                </a:lnTo>
                <a:close/>
                <a:moveTo>
                  <a:pt x="4719" y="6192"/>
                </a:moveTo>
                <a:lnTo>
                  <a:pt x="4705" y="6298"/>
                </a:lnTo>
                <a:lnTo>
                  <a:pt x="4670" y="6373"/>
                </a:lnTo>
                <a:lnTo>
                  <a:pt x="4619" y="6412"/>
                </a:lnTo>
                <a:lnTo>
                  <a:pt x="4554" y="6416"/>
                </a:lnTo>
                <a:lnTo>
                  <a:pt x="4490" y="6388"/>
                </a:lnTo>
                <a:lnTo>
                  <a:pt x="4442" y="6332"/>
                </a:lnTo>
                <a:lnTo>
                  <a:pt x="4415" y="6245"/>
                </a:lnTo>
                <a:lnTo>
                  <a:pt x="4407" y="6135"/>
                </a:lnTo>
                <a:lnTo>
                  <a:pt x="4421" y="6029"/>
                </a:lnTo>
                <a:lnTo>
                  <a:pt x="4456" y="5952"/>
                </a:lnTo>
                <a:lnTo>
                  <a:pt x="4506" y="5912"/>
                </a:lnTo>
                <a:lnTo>
                  <a:pt x="4571" y="5907"/>
                </a:lnTo>
                <a:lnTo>
                  <a:pt x="4635" y="5936"/>
                </a:lnTo>
                <a:lnTo>
                  <a:pt x="4683" y="5996"/>
                </a:lnTo>
                <a:lnTo>
                  <a:pt x="4710" y="6081"/>
                </a:lnTo>
                <a:lnTo>
                  <a:pt x="4719" y="6192"/>
                </a:lnTo>
                <a:close/>
                <a:moveTo>
                  <a:pt x="4636" y="6183"/>
                </a:moveTo>
                <a:lnTo>
                  <a:pt x="4623" y="6037"/>
                </a:lnTo>
                <a:lnTo>
                  <a:pt x="4567" y="5980"/>
                </a:lnTo>
                <a:lnTo>
                  <a:pt x="4511" y="6014"/>
                </a:lnTo>
                <a:lnTo>
                  <a:pt x="4490" y="6143"/>
                </a:lnTo>
                <a:lnTo>
                  <a:pt x="4503" y="6287"/>
                </a:lnTo>
                <a:lnTo>
                  <a:pt x="4559" y="6344"/>
                </a:lnTo>
                <a:lnTo>
                  <a:pt x="4614" y="6311"/>
                </a:lnTo>
                <a:lnTo>
                  <a:pt x="4636" y="6183"/>
                </a:lnTo>
                <a:close/>
                <a:moveTo>
                  <a:pt x="4985" y="6486"/>
                </a:moveTo>
                <a:lnTo>
                  <a:pt x="4908" y="6472"/>
                </a:lnTo>
                <a:lnTo>
                  <a:pt x="4919" y="6068"/>
                </a:lnTo>
                <a:lnTo>
                  <a:pt x="4818" y="6095"/>
                </a:lnTo>
                <a:lnTo>
                  <a:pt x="4798" y="6026"/>
                </a:lnTo>
                <a:lnTo>
                  <a:pt x="4940" y="5977"/>
                </a:lnTo>
                <a:lnTo>
                  <a:pt x="4998" y="5987"/>
                </a:lnTo>
                <a:lnTo>
                  <a:pt x="4985" y="6486"/>
                </a:lnTo>
                <a:close/>
                <a:moveTo>
                  <a:pt x="5403" y="6318"/>
                </a:moveTo>
                <a:lnTo>
                  <a:pt x="5389" y="6422"/>
                </a:lnTo>
                <a:lnTo>
                  <a:pt x="5354" y="6496"/>
                </a:lnTo>
                <a:lnTo>
                  <a:pt x="5305" y="6535"/>
                </a:lnTo>
                <a:lnTo>
                  <a:pt x="5243" y="6540"/>
                </a:lnTo>
                <a:lnTo>
                  <a:pt x="5181" y="6512"/>
                </a:lnTo>
                <a:lnTo>
                  <a:pt x="5136" y="6456"/>
                </a:lnTo>
                <a:lnTo>
                  <a:pt x="5106" y="6371"/>
                </a:lnTo>
                <a:lnTo>
                  <a:pt x="5097" y="6262"/>
                </a:lnTo>
                <a:lnTo>
                  <a:pt x="5110" y="6155"/>
                </a:lnTo>
                <a:lnTo>
                  <a:pt x="5145" y="6080"/>
                </a:lnTo>
                <a:lnTo>
                  <a:pt x="5195" y="6041"/>
                </a:lnTo>
                <a:lnTo>
                  <a:pt x="5259" y="6036"/>
                </a:lnTo>
                <a:lnTo>
                  <a:pt x="5322" y="6065"/>
                </a:lnTo>
                <a:lnTo>
                  <a:pt x="5367" y="6123"/>
                </a:lnTo>
                <a:lnTo>
                  <a:pt x="5394" y="6208"/>
                </a:lnTo>
                <a:lnTo>
                  <a:pt x="5403" y="6318"/>
                </a:lnTo>
                <a:close/>
                <a:moveTo>
                  <a:pt x="5322" y="6309"/>
                </a:moveTo>
                <a:lnTo>
                  <a:pt x="5308" y="6164"/>
                </a:lnTo>
                <a:lnTo>
                  <a:pt x="5253" y="6108"/>
                </a:lnTo>
                <a:lnTo>
                  <a:pt x="5200" y="6141"/>
                </a:lnTo>
                <a:lnTo>
                  <a:pt x="5180" y="6270"/>
                </a:lnTo>
                <a:lnTo>
                  <a:pt x="5194" y="6412"/>
                </a:lnTo>
                <a:lnTo>
                  <a:pt x="5247" y="6467"/>
                </a:lnTo>
                <a:lnTo>
                  <a:pt x="5302" y="6435"/>
                </a:lnTo>
                <a:lnTo>
                  <a:pt x="5322" y="6309"/>
                </a:lnTo>
                <a:close/>
                <a:moveTo>
                  <a:pt x="5662" y="6606"/>
                </a:moveTo>
                <a:lnTo>
                  <a:pt x="5590" y="6594"/>
                </a:lnTo>
                <a:lnTo>
                  <a:pt x="5600" y="6193"/>
                </a:lnTo>
                <a:lnTo>
                  <a:pt x="5500" y="6222"/>
                </a:lnTo>
                <a:lnTo>
                  <a:pt x="5481" y="6153"/>
                </a:lnTo>
                <a:lnTo>
                  <a:pt x="5617" y="6104"/>
                </a:lnTo>
                <a:lnTo>
                  <a:pt x="5675" y="6114"/>
                </a:lnTo>
                <a:lnTo>
                  <a:pt x="5662" y="6606"/>
                </a:lnTo>
                <a:close/>
                <a:moveTo>
                  <a:pt x="5997" y="6668"/>
                </a:moveTo>
                <a:lnTo>
                  <a:pt x="5926" y="6655"/>
                </a:lnTo>
                <a:lnTo>
                  <a:pt x="5934" y="6257"/>
                </a:lnTo>
                <a:lnTo>
                  <a:pt x="5838" y="6284"/>
                </a:lnTo>
                <a:lnTo>
                  <a:pt x="5818" y="6217"/>
                </a:lnTo>
                <a:lnTo>
                  <a:pt x="5953" y="6168"/>
                </a:lnTo>
                <a:lnTo>
                  <a:pt x="6007" y="6178"/>
                </a:lnTo>
                <a:lnTo>
                  <a:pt x="5997" y="6668"/>
                </a:lnTo>
                <a:close/>
                <a:moveTo>
                  <a:pt x="6401" y="6501"/>
                </a:moveTo>
                <a:lnTo>
                  <a:pt x="6388" y="6604"/>
                </a:lnTo>
                <a:lnTo>
                  <a:pt x="6355" y="6676"/>
                </a:lnTo>
                <a:lnTo>
                  <a:pt x="6307" y="6715"/>
                </a:lnTo>
                <a:lnTo>
                  <a:pt x="6245" y="6720"/>
                </a:lnTo>
                <a:lnTo>
                  <a:pt x="6185" y="6693"/>
                </a:lnTo>
                <a:lnTo>
                  <a:pt x="6141" y="6638"/>
                </a:lnTo>
                <a:lnTo>
                  <a:pt x="6114" y="6554"/>
                </a:lnTo>
                <a:lnTo>
                  <a:pt x="6107" y="6447"/>
                </a:lnTo>
                <a:lnTo>
                  <a:pt x="6119" y="6343"/>
                </a:lnTo>
                <a:lnTo>
                  <a:pt x="6151" y="6268"/>
                </a:lnTo>
                <a:lnTo>
                  <a:pt x="6199" y="6229"/>
                </a:lnTo>
                <a:lnTo>
                  <a:pt x="6263" y="6225"/>
                </a:lnTo>
                <a:lnTo>
                  <a:pt x="6322" y="6252"/>
                </a:lnTo>
                <a:lnTo>
                  <a:pt x="6367" y="6309"/>
                </a:lnTo>
                <a:lnTo>
                  <a:pt x="6394" y="6393"/>
                </a:lnTo>
                <a:lnTo>
                  <a:pt x="6401" y="6501"/>
                </a:lnTo>
                <a:close/>
                <a:moveTo>
                  <a:pt x="6324" y="6493"/>
                </a:moveTo>
                <a:lnTo>
                  <a:pt x="6309" y="6351"/>
                </a:lnTo>
                <a:lnTo>
                  <a:pt x="6255" y="6294"/>
                </a:lnTo>
                <a:lnTo>
                  <a:pt x="6203" y="6328"/>
                </a:lnTo>
                <a:lnTo>
                  <a:pt x="6181" y="6455"/>
                </a:lnTo>
                <a:lnTo>
                  <a:pt x="6196" y="6594"/>
                </a:lnTo>
                <a:lnTo>
                  <a:pt x="6249" y="6649"/>
                </a:lnTo>
                <a:lnTo>
                  <a:pt x="6304" y="6616"/>
                </a:lnTo>
                <a:lnTo>
                  <a:pt x="6324" y="6493"/>
                </a:lnTo>
                <a:close/>
                <a:moveTo>
                  <a:pt x="6726" y="6560"/>
                </a:moveTo>
                <a:lnTo>
                  <a:pt x="6714" y="6664"/>
                </a:lnTo>
                <a:lnTo>
                  <a:pt x="6682" y="6737"/>
                </a:lnTo>
                <a:lnTo>
                  <a:pt x="6636" y="6774"/>
                </a:lnTo>
                <a:lnTo>
                  <a:pt x="6575" y="6779"/>
                </a:lnTo>
                <a:lnTo>
                  <a:pt x="6515" y="6752"/>
                </a:lnTo>
                <a:lnTo>
                  <a:pt x="6471" y="6699"/>
                </a:lnTo>
                <a:lnTo>
                  <a:pt x="6442" y="6614"/>
                </a:lnTo>
                <a:lnTo>
                  <a:pt x="6434" y="6507"/>
                </a:lnTo>
                <a:lnTo>
                  <a:pt x="6448" y="6405"/>
                </a:lnTo>
                <a:lnTo>
                  <a:pt x="6481" y="6331"/>
                </a:lnTo>
                <a:lnTo>
                  <a:pt x="6528" y="6291"/>
                </a:lnTo>
                <a:lnTo>
                  <a:pt x="6590" y="6286"/>
                </a:lnTo>
                <a:lnTo>
                  <a:pt x="6647" y="6313"/>
                </a:lnTo>
                <a:lnTo>
                  <a:pt x="6692" y="6372"/>
                </a:lnTo>
                <a:lnTo>
                  <a:pt x="6719" y="6453"/>
                </a:lnTo>
                <a:lnTo>
                  <a:pt x="6726" y="6560"/>
                </a:lnTo>
                <a:close/>
                <a:moveTo>
                  <a:pt x="6652" y="6554"/>
                </a:moveTo>
                <a:lnTo>
                  <a:pt x="6637" y="6412"/>
                </a:lnTo>
                <a:lnTo>
                  <a:pt x="6583" y="6357"/>
                </a:lnTo>
                <a:lnTo>
                  <a:pt x="6532" y="6389"/>
                </a:lnTo>
                <a:lnTo>
                  <a:pt x="6511" y="6515"/>
                </a:lnTo>
                <a:lnTo>
                  <a:pt x="6526" y="6654"/>
                </a:lnTo>
                <a:lnTo>
                  <a:pt x="6578" y="6709"/>
                </a:lnTo>
                <a:lnTo>
                  <a:pt x="6632" y="6676"/>
                </a:lnTo>
                <a:lnTo>
                  <a:pt x="6652" y="6554"/>
                </a:lnTo>
                <a:close/>
                <a:moveTo>
                  <a:pt x="7048" y="6620"/>
                </a:moveTo>
                <a:lnTo>
                  <a:pt x="7036" y="6722"/>
                </a:lnTo>
                <a:lnTo>
                  <a:pt x="7004" y="6794"/>
                </a:lnTo>
                <a:lnTo>
                  <a:pt x="6958" y="6832"/>
                </a:lnTo>
                <a:lnTo>
                  <a:pt x="6897" y="6836"/>
                </a:lnTo>
                <a:lnTo>
                  <a:pt x="6838" y="6810"/>
                </a:lnTo>
                <a:lnTo>
                  <a:pt x="6794" y="6757"/>
                </a:lnTo>
                <a:lnTo>
                  <a:pt x="6766" y="6673"/>
                </a:lnTo>
                <a:lnTo>
                  <a:pt x="6760" y="6566"/>
                </a:lnTo>
                <a:lnTo>
                  <a:pt x="6774" y="6463"/>
                </a:lnTo>
                <a:lnTo>
                  <a:pt x="6805" y="6391"/>
                </a:lnTo>
                <a:lnTo>
                  <a:pt x="6852" y="6351"/>
                </a:lnTo>
                <a:lnTo>
                  <a:pt x="6912" y="6346"/>
                </a:lnTo>
                <a:lnTo>
                  <a:pt x="6969" y="6373"/>
                </a:lnTo>
                <a:lnTo>
                  <a:pt x="7013" y="6431"/>
                </a:lnTo>
                <a:lnTo>
                  <a:pt x="7041" y="6514"/>
                </a:lnTo>
                <a:lnTo>
                  <a:pt x="7048" y="6620"/>
                </a:lnTo>
                <a:close/>
                <a:moveTo>
                  <a:pt x="6973" y="6613"/>
                </a:moveTo>
                <a:lnTo>
                  <a:pt x="6958" y="6471"/>
                </a:lnTo>
                <a:lnTo>
                  <a:pt x="6905" y="6416"/>
                </a:lnTo>
                <a:lnTo>
                  <a:pt x="6854" y="6448"/>
                </a:lnTo>
                <a:lnTo>
                  <a:pt x="6834" y="6574"/>
                </a:lnTo>
                <a:lnTo>
                  <a:pt x="6849" y="6713"/>
                </a:lnTo>
                <a:lnTo>
                  <a:pt x="6900" y="6768"/>
                </a:lnTo>
                <a:lnTo>
                  <a:pt x="6953" y="6735"/>
                </a:lnTo>
                <a:lnTo>
                  <a:pt x="6973" y="6613"/>
                </a:lnTo>
                <a:close/>
                <a:moveTo>
                  <a:pt x="7298" y="6901"/>
                </a:moveTo>
                <a:lnTo>
                  <a:pt x="7226" y="6888"/>
                </a:lnTo>
                <a:lnTo>
                  <a:pt x="7236" y="6498"/>
                </a:lnTo>
                <a:lnTo>
                  <a:pt x="7144" y="6527"/>
                </a:lnTo>
                <a:lnTo>
                  <a:pt x="7123" y="6460"/>
                </a:lnTo>
                <a:lnTo>
                  <a:pt x="7254" y="6411"/>
                </a:lnTo>
                <a:lnTo>
                  <a:pt x="7306" y="6421"/>
                </a:lnTo>
                <a:lnTo>
                  <a:pt x="7298" y="6901"/>
                </a:lnTo>
                <a:close/>
                <a:moveTo>
                  <a:pt x="7681" y="6735"/>
                </a:moveTo>
                <a:lnTo>
                  <a:pt x="7670" y="6837"/>
                </a:lnTo>
                <a:lnTo>
                  <a:pt x="7638" y="6909"/>
                </a:lnTo>
                <a:lnTo>
                  <a:pt x="7593" y="6946"/>
                </a:lnTo>
                <a:lnTo>
                  <a:pt x="7534" y="6951"/>
                </a:lnTo>
                <a:lnTo>
                  <a:pt x="7476" y="6926"/>
                </a:lnTo>
                <a:lnTo>
                  <a:pt x="7434" y="6873"/>
                </a:lnTo>
                <a:lnTo>
                  <a:pt x="7408" y="6790"/>
                </a:lnTo>
                <a:lnTo>
                  <a:pt x="7402" y="6685"/>
                </a:lnTo>
                <a:lnTo>
                  <a:pt x="7413" y="6582"/>
                </a:lnTo>
                <a:lnTo>
                  <a:pt x="7444" y="6509"/>
                </a:lnTo>
                <a:lnTo>
                  <a:pt x="7489" y="6471"/>
                </a:lnTo>
                <a:lnTo>
                  <a:pt x="7548" y="6466"/>
                </a:lnTo>
                <a:lnTo>
                  <a:pt x="7606" y="6493"/>
                </a:lnTo>
                <a:lnTo>
                  <a:pt x="7649" y="6550"/>
                </a:lnTo>
                <a:lnTo>
                  <a:pt x="7675" y="6631"/>
                </a:lnTo>
                <a:lnTo>
                  <a:pt x="7681" y="6735"/>
                </a:lnTo>
                <a:close/>
                <a:moveTo>
                  <a:pt x="7608" y="6729"/>
                </a:moveTo>
                <a:lnTo>
                  <a:pt x="7593" y="6590"/>
                </a:lnTo>
                <a:lnTo>
                  <a:pt x="7542" y="6535"/>
                </a:lnTo>
                <a:lnTo>
                  <a:pt x="7493" y="6567"/>
                </a:lnTo>
                <a:lnTo>
                  <a:pt x="7474" y="6691"/>
                </a:lnTo>
                <a:lnTo>
                  <a:pt x="7488" y="6829"/>
                </a:lnTo>
                <a:lnTo>
                  <a:pt x="7539" y="6883"/>
                </a:lnTo>
                <a:lnTo>
                  <a:pt x="7590" y="6851"/>
                </a:lnTo>
                <a:lnTo>
                  <a:pt x="7608" y="6729"/>
                </a:lnTo>
                <a:close/>
                <a:moveTo>
                  <a:pt x="7925" y="7015"/>
                </a:moveTo>
                <a:lnTo>
                  <a:pt x="7858" y="7002"/>
                </a:lnTo>
                <a:lnTo>
                  <a:pt x="7865" y="6616"/>
                </a:lnTo>
                <a:lnTo>
                  <a:pt x="7774" y="6644"/>
                </a:lnTo>
                <a:lnTo>
                  <a:pt x="7756" y="6579"/>
                </a:lnTo>
                <a:lnTo>
                  <a:pt x="7883" y="6529"/>
                </a:lnTo>
                <a:lnTo>
                  <a:pt x="7937" y="6540"/>
                </a:lnTo>
                <a:lnTo>
                  <a:pt x="7925" y="7015"/>
                </a:lnTo>
                <a:close/>
                <a:moveTo>
                  <a:pt x="8303" y="6851"/>
                </a:moveTo>
                <a:lnTo>
                  <a:pt x="8293" y="6951"/>
                </a:lnTo>
                <a:lnTo>
                  <a:pt x="8264" y="7021"/>
                </a:lnTo>
                <a:lnTo>
                  <a:pt x="8217" y="7059"/>
                </a:lnTo>
                <a:lnTo>
                  <a:pt x="8158" y="7064"/>
                </a:lnTo>
                <a:lnTo>
                  <a:pt x="8102" y="7038"/>
                </a:lnTo>
                <a:lnTo>
                  <a:pt x="8062" y="6985"/>
                </a:lnTo>
                <a:lnTo>
                  <a:pt x="8036" y="6904"/>
                </a:lnTo>
                <a:lnTo>
                  <a:pt x="8028" y="6800"/>
                </a:lnTo>
                <a:lnTo>
                  <a:pt x="8039" y="6699"/>
                </a:lnTo>
                <a:lnTo>
                  <a:pt x="8070" y="6626"/>
                </a:lnTo>
                <a:lnTo>
                  <a:pt x="8115" y="6589"/>
                </a:lnTo>
                <a:lnTo>
                  <a:pt x="8174" y="6584"/>
                </a:lnTo>
                <a:lnTo>
                  <a:pt x="8230" y="6610"/>
                </a:lnTo>
                <a:lnTo>
                  <a:pt x="8271" y="6665"/>
                </a:lnTo>
                <a:lnTo>
                  <a:pt x="8296" y="6747"/>
                </a:lnTo>
                <a:lnTo>
                  <a:pt x="8303" y="6851"/>
                </a:lnTo>
                <a:close/>
                <a:moveTo>
                  <a:pt x="8232" y="6844"/>
                </a:moveTo>
                <a:lnTo>
                  <a:pt x="8217" y="6705"/>
                </a:lnTo>
                <a:lnTo>
                  <a:pt x="8167" y="6651"/>
                </a:lnTo>
                <a:lnTo>
                  <a:pt x="8118" y="6684"/>
                </a:lnTo>
                <a:lnTo>
                  <a:pt x="8100" y="6807"/>
                </a:lnTo>
                <a:lnTo>
                  <a:pt x="8113" y="6942"/>
                </a:lnTo>
                <a:lnTo>
                  <a:pt x="8163" y="6996"/>
                </a:lnTo>
                <a:lnTo>
                  <a:pt x="8214" y="6963"/>
                </a:lnTo>
                <a:lnTo>
                  <a:pt x="8232" y="6844"/>
                </a:lnTo>
                <a:close/>
                <a:moveTo>
                  <a:pt x="8541" y="7124"/>
                </a:moveTo>
                <a:lnTo>
                  <a:pt x="8474" y="7112"/>
                </a:lnTo>
                <a:lnTo>
                  <a:pt x="8483" y="6730"/>
                </a:lnTo>
                <a:lnTo>
                  <a:pt x="8394" y="6759"/>
                </a:lnTo>
                <a:lnTo>
                  <a:pt x="8375" y="6693"/>
                </a:lnTo>
                <a:lnTo>
                  <a:pt x="8501" y="6645"/>
                </a:lnTo>
                <a:lnTo>
                  <a:pt x="8549" y="6654"/>
                </a:lnTo>
                <a:lnTo>
                  <a:pt x="8541" y="7124"/>
                </a:lnTo>
                <a:close/>
                <a:moveTo>
                  <a:pt x="8845" y="7180"/>
                </a:moveTo>
                <a:lnTo>
                  <a:pt x="8779" y="7168"/>
                </a:lnTo>
                <a:lnTo>
                  <a:pt x="8786" y="6788"/>
                </a:lnTo>
                <a:lnTo>
                  <a:pt x="8700" y="6815"/>
                </a:lnTo>
                <a:lnTo>
                  <a:pt x="8681" y="6752"/>
                </a:lnTo>
                <a:lnTo>
                  <a:pt x="8804" y="6701"/>
                </a:lnTo>
                <a:lnTo>
                  <a:pt x="8854" y="6710"/>
                </a:lnTo>
                <a:lnTo>
                  <a:pt x="8845" y="7180"/>
                </a:lnTo>
                <a:close/>
                <a:moveTo>
                  <a:pt x="9214" y="7017"/>
                </a:moveTo>
                <a:lnTo>
                  <a:pt x="9203" y="7116"/>
                </a:lnTo>
                <a:lnTo>
                  <a:pt x="9173" y="7186"/>
                </a:lnTo>
                <a:lnTo>
                  <a:pt x="9130" y="7223"/>
                </a:lnTo>
                <a:lnTo>
                  <a:pt x="9074" y="7229"/>
                </a:lnTo>
                <a:lnTo>
                  <a:pt x="9018" y="7203"/>
                </a:lnTo>
                <a:lnTo>
                  <a:pt x="8975" y="7150"/>
                </a:lnTo>
                <a:lnTo>
                  <a:pt x="8952" y="7071"/>
                </a:lnTo>
                <a:lnTo>
                  <a:pt x="8944" y="6968"/>
                </a:lnTo>
                <a:lnTo>
                  <a:pt x="8955" y="6869"/>
                </a:lnTo>
                <a:lnTo>
                  <a:pt x="8985" y="6798"/>
                </a:lnTo>
                <a:lnTo>
                  <a:pt x="9028" y="6759"/>
                </a:lnTo>
                <a:lnTo>
                  <a:pt x="9084" y="6755"/>
                </a:lnTo>
                <a:lnTo>
                  <a:pt x="9140" y="6782"/>
                </a:lnTo>
                <a:lnTo>
                  <a:pt x="9181" y="6836"/>
                </a:lnTo>
                <a:lnTo>
                  <a:pt x="9206" y="6914"/>
                </a:lnTo>
                <a:lnTo>
                  <a:pt x="9214" y="7017"/>
                </a:lnTo>
                <a:close/>
                <a:moveTo>
                  <a:pt x="9142" y="7011"/>
                </a:moveTo>
                <a:lnTo>
                  <a:pt x="9128" y="6874"/>
                </a:lnTo>
                <a:lnTo>
                  <a:pt x="9081" y="6822"/>
                </a:lnTo>
                <a:lnTo>
                  <a:pt x="9031" y="6854"/>
                </a:lnTo>
                <a:lnTo>
                  <a:pt x="9013" y="6975"/>
                </a:lnTo>
                <a:lnTo>
                  <a:pt x="9028" y="7109"/>
                </a:lnTo>
                <a:lnTo>
                  <a:pt x="9078" y="7160"/>
                </a:lnTo>
                <a:lnTo>
                  <a:pt x="9125" y="7129"/>
                </a:lnTo>
                <a:lnTo>
                  <a:pt x="9142" y="7011"/>
                </a:lnTo>
                <a:close/>
                <a:moveTo>
                  <a:pt x="9445" y="7287"/>
                </a:moveTo>
                <a:lnTo>
                  <a:pt x="9379" y="7275"/>
                </a:lnTo>
                <a:lnTo>
                  <a:pt x="9385" y="6898"/>
                </a:lnTo>
                <a:lnTo>
                  <a:pt x="9301" y="6927"/>
                </a:lnTo>
                <a:lnTo>
                  <a:pt x="9282" y="6862"/>
                </a:lnTo>
                <a:lnTo>
                  <a:pt x="9404" y="6814"/>
                </a:lnTo>
                <a:lnTo>
                  <a:pt x="9453" y="6824"/>
                </a:lnTo>
                <a:lnTo>
                  <a:pt x="9445" y="7287"/>
                </a:lnTo>
                <a:close/>
                <a:moveTo>
                  <a:pt x="9804" y="7127"/>
                </a:moveTo>
                <a:lnTo>
                  <a:pt x="9792" y="7224"/>
                </a:lnTo>
                <a:lnTo>
                  <a:pt x="9765" y="7293"/>
                </a:lnTo>
                <a:lnTo>
                  <a:pt x="9722" y="7330"/>
                </a:lnTo>
                <a:lnTo>
                  <a:pt x="9667" y="7334"/>
                </a:lnTo>
                <a:lnTo>
                  <a:pt x="9612" y="7309"/>
                </a:lnTo>
                <a:lnTo>
                  <a:pt x="9572" y="7259"/>
                </a:lnTo>
                <a:lnTo>
                  <a:pt x="9547" y="7179"/>
                </a:lnTo>
                <a:lnTo>
                  <a:pt x="9538" y="7077"/>
                </a:lnTo>
                <a:lnTo>
                  <a:pt x="9549" y="6980"/>
                </a:lnTo>
                <a:lnTo>
                  <a:pt x="9579" y="6909"/>
                </a:lnTo>
                <a:lnTo>
                  <a:pt x="9622" y="6871"/>
                </a:lnTo>
                <a:lnTo>
                  <a:pt x="9676" y="6866"/>
                </a:lnTo>
                <a:lnTo>
                  <a:pt x="9731" y="6892"/>
                </a:lnTo>
                <a:lnTo>
                  <a:pt x="9771" y="6946"/>
                </a:lnTo>
                <a:lnTo>
                  <a:pt x="9796" y="7025"/>
                </a:lnTo>
                <a:lnTo>
                  <a:pt x="9804" y="7127"/>
                </a:lnTo>
                <a:close/>
                <a:moveTo>
                  <a:pt x="9735" y="7119"/>
                </a:moveTo>
                <a:lnTo>
                  <a:pt x="9721" y="6985"/>
                </a:lnTo>
                <a:lnTo>
                  <a:pt x="9673" y="6933"/>
                </a:lnTo>
                <a:lnTo>
                  <a:pt x="9627" y="6965"/>
                </a:lnTo>
                <a:lnTo>
                  <a:pt x="9609" y="7084"/>
                </a:lnTo>
                <a:lnTo>
                  <a:pt x="9623" y="7216"/>
                </a:lnTo>
                <a:lnTo>
                  <a:pt x="9671" y="7268"/>
                </a:lnTo>
                <a:lnTo>
                  <a:pt x="9717" y="7236"/>
                </a:lnTo>
                <a:lnTo>
                  <a:pt x="9735" y="7119"/>
                </a:lnTo>
                <a:close/>
                <a:moveTo>
                  <a:pt x="10030" y="7393"/>
                </a:moveTo>
                <a:lnTo>
                  <a:pt x="9968" y="7382"/>
                </a:lnTo>
                <a:lnTo>
                  <a:pt x="9974" y="7008"/>
                </a:lnTo>
                <a:lnTo>
                  <a:pt x="9888" y="7036"/>
                </a:lnTo>
                <a:lnTo>
                  <a:pt x="9869" y="6972"/>
                </a:lnTo>
                <a:lnTo>
                  <a:pt x="9990" y="6926"/>
                </a:lnTo>
                <a:lnTo>
                  <a:pt x="10037" y="6934"/>
                </a:lnTo>
                <a:lnTo>
                  <a:pt x="10030" y="7393"/>
                </a:lnTo>
                <a:close/>
                <a:moveTo>
                  <a:pt x="10381" y="7233"/>
                </a:moveTo>
                <a:lnTo>
                  <a:pt x="10371" y="7329"/>
                </a:lnTo>
                <a:lnTo>
                  <a:pt x="10344" y="7398"/>
                </a:lnTo>
                <a:lnTo>
                  <a:pt x="10302" y="7434"/>
                </a:lnTo>
                <a:lnTo>
                  <a:pt x="10248" y="7439"/>
                </a:lnTo>
                <a:lnTo>
                  <a:pt x="10196" y="7414"/>
                </a:lnTo>
                <a:lnTo>
                  <a:pt x="10157" y="7364"/>
                </a:lnTo>
                <a:lnTo>
                  <a:pt x="10131" y="7285"/>
                </a:lnTo>
                <a:lnTo>
                  <a:pt x="10123" y="7185"/>
                </a:lnTo>
                <a:lnTo>
                  <a:pt x="10133" y="7087"/>
                </a:lnTo>
                <a:lnTo>
                  <a:pt x="10161" y="7017"/>
                </a:lnTo>
                <a:lnTo>
                  <a:pt x="10203" y="6981"/>
                </a:lnTo>
                <a:lnTo>
                  <a:pt x="10256" y="6975"/>
                </a:lnTo>
                <a:lnTo>
                  <a:pt x="10311" y="7001"/>
                </a:lnTo>
                <a:lnTo>
                  <a:pt x="10351" y="7055"/>
                </a:lnTo>
                <a:lnTo>
                  <a:pt x="10375" y="7131"/>
                </a:lnTo>
                <a:lnTo>
                  <a:pt x="10381" y="7233"/>
                </a:lnTo>
                <a:close/>
                <a:moveTo>
                  <a:pt x="10317" y="7226"/>
                </a:moveTo>
                <a:lnTo>
                  <a:pt x="10301" y="7092"/>
                </a:lnTo>
                <a:lnTo>
                  <a:pt x="10253" y="7040"/>
                </a:lnTo>
                <a:lnTo>
                  <a:pt x="10208" y="7072"/>
                </a:lnTo>
                <a:lnTo>
                  <a:pt x="10192" y="7191"/>
                </a:lnTo>
                <a:lnTo>
                  <a:pt x="10205" y="7323"/>
                </a:lnTo>
                <a:lnTo>
                  <a:pt x="10251" y="7374"/>
                </a:lnTo>
                <a:lnTo>
                  <a:pt x="10299" y="7342"/>
                </a:lnTo>
                <a:lnTo>
                  <a:pt x="10317" y="7226"/>
                </a:lnTo>
                <a:close/>
                <a:moveTo>
                  <a:pt x="10607" y="7497"/>
                </a:moveTo>
                <a:lnTo>
                  <a:pt x="10544" y="7486"/>
                </a:lnTo>
                <a:lnTo>
                  <a:pt x="10549" y="7116"/>
                </a:lnTo>
                <a:lnTo>
                  <a:pt x="10464" y="7142"/>
                </a:lnTo>
                <a:lnTo>
                  <a:pt x="10448" y="7081"/>
                </a:lnTo>
                <a:lnTo>
                  <a:pt x="10564" y="7032"/>
                </a:lnTo>
                <a:lnTo>
                  <a:pt x="10613" y="7041"/>
                </a:lnTo>
                <a:lnTo>
                  <a:pt x="10607" y="7497"/>
                </a:lnTo>
                <a:close/>
                <a:moveTo>
                  <a:pt x="10888" y="7547"/>
                </a:moveTo>
                <a:lnTo>
                  <a:pt x="10827" y="7536"/>
                </a:lnTo>
                <a:lnTo>
                  <a:pt x="10831" y="7169"/>
                </a:lnTo>
                <a:lnTo>
                  <a:pt x="10750" y="7195"/>
                </a:lnTo>
                <a:lnTo>
                  <a:pt x="10733" y="7134"/>
                </a:lnTo>
                <a:lnTo>
                  <a:pt x="10846" y="7086"/>
                </a:lnTo>
                <a:lnTo>
                  <a:pt x="10894" y="7095"/>
                </a:lnTo>
                <a:lnTo>
                  <a:pt x="10888" y="7547"/>
                </a:lnTo>
                <a:close/>
                <a:moveTo>
                  <a:pt x="11228" y="7388"/>
                </a:moveTo>
                <a:lnTo>
                  <a:pt x="11220" y="7483"/>
                </a:lnTo>
                <a:lnTo>
                  <a:pt x="11192" y="7552"/>
                </a:lnTo>
                <a:lnTo>
                  <a:pt x="11152" y="7587"/>
                </a:lnTo>
                <a:lnTo>
                  <a:pt x="11099" y="7592"/>
                </a:lnTo>
                <a:lnTo>
                  <a:pt x="11048" y="7568"/>
                </a:lnTo>
                <a:lnTo>
                  <a:pt x="11010" y="7520"/>
                </a:lnTo>
                <a:lnTo>
                  <a:pt x="10985" y="7442"/>
                </a:lnTo>
                <a:lnTo>
                  <a:pt x="10978" y="7343"/>
                </a:lnTo>
                <a:lnTo>
                  <a:pt x="10988" y="7245"/>
                </a:lnTo>
                <a:lnTo>
                  <a:pt x="11017" y="7176"/>
                </a:lnTo>
                <a:lnTo>
                  <a:pt x="11057" y="7140"/>
                </a:lnTo>
                <a:lnTo>
                  <a:pt x="11109" y="7135"/>
                </a:lnTo>
                <a:lnTo>
                  <a:pt x="11161" y="7160"/>
                </a:lnTo>
                <a:lnTo>
                  <a:pt x="11198" y="7214"/>
                </a:lnTo>
                <a:lnTo>
                  <a:pt x="11222" y="7289"/>
                </a:lnTo>
                <a:lnTo>
                  <a:pt x="11228" y="7388"/>
                </a:lnTo>
                <a:close/>
                <a:moveTo>
                  <a:pt x="11166" y="7383"/>
                </a:moveTo>
                <a:lnTo>
                  <a:pt x="11151" y="7250"/>
                </a:lnTo>
                <a:lnTo>
                  <a:pt x="11104" y="7199"/>
                </a:lnTo>
                <a:lnTo>
                  <a:pt x="11059" y="7231"/>
                </a:lnTo>
                <a:lnTo>
                  <a:pt x="11043" y="7348"/>
                </a:lnTo>
                <a:lnTo>
                  <a:pt x="11057" y="7477"/>
                </a:lnTo>
                <a:lnTo>
                  <a:pt x="11103" y="7528"/>
                </a:lnTo>
                <a:lnTo>
                  <a:pt x="11149" y="7497"/>
                </a:lnTo>
                <a:lnTo>
                  <a:pt x="11166" y="7383"/>
                </a:lnTo>
                <a:close/>
                <a:moveTo>
                  <a:pt x="11445" y="7647"/>
                </a:moveTo>
                <a:lnTo>
                  <a:pt x="11384" y="7637"/>
                </a:lnTo>
                <a:lnTo>
                  <a:pt x="11387" y="7273"/>
                </a:lnTo>
                <a:lnTo>
                  <a:pt x="11309" y="7300"/>
                </a:lnTo>
                <a:lnTo>
                  <a:pt x="11292" y="7239"/>
                </a:lnTo>
                <a:lnTo>
                  <a:pt x="11402" y="7190"/>
                </a:lnTo>
                <a:lnTo>
                  <a:pt x="11450" y="7199"/>
                </a:lnTo>
                <a:lnTo>
                  <a:pt x="11445" y="7647"/>
                </a:lnTo>
                <a:close/>
                <a:moveTo>
                  <a:pt x="11780" y="7489"/>
                </a:moveTo>
                <a:lnTo>
                  <a:pt x="11770" y="7583"/>
                </a:lnTo>
                <a:lnTo>
                  <a:pt x="11743" y="7651"/>
                </a:lnTo>
                <a:lnTo>
                  <a:pt x="11704" y="7686"/>
                </a:lnTo>
                <a:lnTo>
                  <a:pt x="11653" y="7692"/>
                </a:lnTo>
                <a:lnTo>
                  <a:pt x="11600" y="7669"/>
                </a:lnTo>
                <a:lnTo>
                  <a:pt x="11563" y="7619"/>
                </a:lnTo>
                <a:lnTo>
                  <a:pt x="11539" y="7542"/>
                </a:lnTo>
                <a:lnTo>
                  <a:pt x="11533" y="7443"/>
                </a:lnTo>
                <a:lnTo>
                  <a:pt x="11544" y="7349"/>
                </a:lnTo>
                <a:lnTo>
                  <a:pt x="11570" y="7280"/>
                </a:lnTo>
                <a:lnTo>
                  <a:pt x="11609" y="7244"/>
                </a:lnTo>
                <a:lnTo>
                  <a:pt x="11662" y="7240"/>
                </a:lnTo>
                <a:lnTo>
                  <a:pt x="11711" y="7264"/>
                </a:lnTo>
                <a:lnTo>
                  <a:pt x="11750" y="7315"/>
                </a:lnTo>
                <a:lnTo>
                  <a:pt x="11773" y="7392"/>
                </a:lnTo>
                <a:lnTo>
                  <a:pt x="11780" y="7489"/>
                </a:lnTo>
                <a:close/>
                <a:moveTo>
                  <a:pt x="11717" y="7484"/>
                </a:moveTo>
                <a:lnTo>
                  <a:pt x="11702" y="7354"/>
                </a:lnTo>
                <a:lnTo>
                  <a:pt x="11657" y="7303"/>
                </a:lnTo>
                <a:lnTo>
                  <a:pt x="11613" y="7334"/>
                </a:lnTo>
                <a:lnTo>
                  <a:pt x="11598" y="7451"/>
                </a:lnTo>
                <a:lnTo>
                  <a:pt x="11612" y="7578"/>
                </a:lnTo>
                <a:lnTo>
                  <a:pt x="11653" y="7627"/>
                </a:lnTo>
                <a:lnTo>
                  <a:pt x="11701" y="7597"/>
                </a:lnTo>
                <a:lnTo>
                  <a:pt x="11717" y="7484"/>
                </a:lnTo>
                <a:close/>
                <a:moveTo>
                  <a:pt x="11990" y="7745"/>
                </a:moveTo>
                <a:lnTo>
                  <a:pt x="11931" y="7734"/>
                </a:lnTo>
                <a:lnTo>
                  <a:pt x="11936" y="7374"/>
                </a:lnTo>
                <a:lnTo>
                  <a:pt x="11857" y="7403"/>
                </a:lnTo>
                <a:lnTo>
                  <a:pt x="11844" y="7340"/>
                </a:lnTo>
                <a:lnTo>
                  <a:pt x="11950" y="7294"/>
                </a:lnTo>
                <a:lnTo>
                  <a:pt x="11995" y="7302"/>
                </a:lnTo>
                <a:lnTo>
                  <a:pt x="11990" y="7745"/>
                </a:lnTo>
                <a:close/>
                <a:moveTo>
                  <a:pt x="12318" y="7588"/>
                </a:moveTo>
                <a:lnTo>
                  <a:pt x="12310" y="7682"/>
                </a:lnTo>
                <a:lnTo>
                  <a:pt x="12286" y="7749"/>
                </a:lnTo>
                <a:lnTo>
                  <a:pt x="12246" y="7785"/>
                </a:lnTo>
                <a:lnTo>
                  <a:pt x="12194" y="7790"/>
                </a:lnTo>
                <a:lnTo>
                  <a:pt x="12143" y="7766"/>
                </a:lnTo>
                <a:lnTo>
                  <a:pt x="12107" y="7718"/>
                </a:lnTo>
                <a:lnTo>
                  <a:pt x="12084" y="7642"/>
                </a:lnTo>
                <a:lnTo>
                  <a:pt x="12078" y="7545"/>
                </a:lnTo>
                <a:lnTo>
                  <a:pt x="12088" y="7451"/>
                </a:lnTo>
                <a:lnTo>
                  <a:pt x="12114" y="7383"/>
                </a:lnTo>
                <a:lnTo>
                  <a:pt x="12152" y="7347"/>
                </a:lnTo>
                <a:lnTo>
                  <a:pt x="12203" y="7340"/>
                </a:lnTo>
                <a:lnTo>
                  <a:pt x="12251" y="7365"/>
                </a:lnTo>
                <a:lnTo>
                  <a:pt x="12288" y="7417"/>
                </a:lnTo>
                <a:lnTo>
                  <a:pt x="12312" y="7492"/>
                </a:lnTo>
                <a:lnTo>
                  <a:pt x="12318" y="7588"/>
                </a:lnTo>
                <a:close/>
                <a:moveTo>
                  <a:pt x="12256" y="7582"/>
                </a:moveTo>
                <a:lnTo>
                  <a:pt x="12242" y="7454"/>
                </a:lnTo>
                <a:lnTo>
                  <a:pt x="12198" y="7404"/>
                </a:lnTo>
                <a:lnTo>
                  <a:pt x="12154" y="7436"/>
                </a:lnTo>
                <a:lnTo>
                  <a:pt x="12139" y="7550"/>
                </a:lnTo>
                <a:lnTo>
                  <a:pt x="12153" y="7676"/>
                </a:lnTo>
                <a:lnTo>
                  <a:pt x="12197" y="7726"/>
                </a:lnTo>
                <a:lnTo>
                  <a:pt x="12241" y="7695"/>
                </a:lnTo>
                <a:lnTo>
                  <a:pt x="12256" y="7582"/>
                </a:lnTo>
                <a:close/>
                <a:moveTo>
                  <a:pt x="12526" y="7842"/>
                </a:moveTo>
                <a:lnTo>
                  <a:pt x="12469" y="7832"/>
                </a:lnTo>
                <a:lnTo>
                  <a:pt x="12473" y="7476"/>
                </a:lnTo>
                <a:lnTo>
                  <a:pt x="12397" y="7502"/>
                </a:lnTo>
                <a:lnTo>
                  <a:pt x="12380" y="7442"/>
                </a:lnTo>
                <a:lnTo>
                  <a:pt x="12489" y="7396"/>
                </a:lnTo>
                <a:lnTo>
                  <a:pt x="12530" y="7403"/>
                </a:lnTo>
                <a:lnTo>
                  <a:pt x="12526" y="7842"/>
                </a:lnTo>
                <a:close/>
                <a:moveTo>
                  <a:pt x="12791" y="7889"/>
                </a:moveTo>
                <a:lnTo>
                  <a:pt x="12734" y="7879"/>
                </a:lnTo>
                <a:lnTo>
                  <a:pt x="12737" y="7523"/>
                </a:lnTo>
                <a:lnTo>
                  <a:pt x="12659" y="7552"/>
                </a:lnTo>
                <a:lnTo>
                  <a:pt x="12644" y="7491"/>
                </a:lnTo>
                <a:lnTo>
                  <a:pt x="12752" y="7444"/>
                </a:lnTo>
                <a:lnTo>
                  <a:pt x="12795" y="7452"/>
                </a:lnTo>
                <a:lnTo>
                  <a:pt x="12791" y="7889"/>
                </a:lnTo>
                <a:close/>
                <a:moveTo>
                  <a:pt x="13109" y="7734"/>
                </a:moveTo>
                <a:lnTo>
                  <a:pt x="13100" y="7827"/>
                </a:lnTo>
                <a:lnTo>
                  <a:pt x="13075" y="7893"/>
                </a:lnTo>
                <a:lnTo>
                  <a:pt x="13039" y="7928"/>
                </a:lnTo>
                <a:lnTo>
                  <a:pt x="12991" y="7933"/>
                </a:lnTo>
                <a:lnTo>
                  <a:pt x="12942" y="7910"/>
                </a:lnTo>
                <a:lnTo>
                  <a:pt x="12905" y="7862"/>
                </a:lnTo>
                <a:lnTo>
                  <a:pt x="12882" y="7788"/>
                </a:lnTo>
                <a:lnTo>
                  <a:pt x="12876" y="7691"/>
                </a:lnTo>
                <a:lnTo>
                  <a:pt x="12885" y="7598"/>
                </a:lnTo>
                <a:lnTo>
                  <a:pt x="12910" y="7532"/>
                </a:lnTo>
                <a:lnTo>
                  <a:pt x="12949" y="7496"/>
                </a:lnTo>
                <a:lnTo>
                  <a:pt x="12996" y="7491"/>
                </a:lnTo>
                <a:lnTo>
                  <a:pt x="13045" y="7513"/>
                </a:lnTo>
                <a:lnTo>
                  <a:pt x="13082" y="7565"/>
                </a:lnTo>
                <a:lnTo>
                  <a:pt x="13103" y="7639"/>
                </a:lnTo>
                <a:lnTo>
                  <a:pt x="13109" y="7734"/>
                </a:lnTo>
                <a:close/>
                <a:moveTo>
                  <a:pt x="13049" y="7729"/>
                </a:moveTo>
                <a:lnTo>
                  <a:pt x="13036" y="7602"/>
                </a:lnTo>
                <a:lnTo>
                  <a:pt x="12994" y="7553"/>
                </a:lnTo>
                <a:lnTo>
                  <a:pt x="12951" y="7583"/>
                </a:lnTo>
                <a:lnTo>
                  <a:pt x="12936" y="7696"/>
                </a:lnTo>
                <a:lnTo>
                  <a:pt x="12951" y="7821"/>
                </a:lnTo>
                <a:lnTo>
                  <a:pt x="12994" y="7870"/>
                </a:lnTo>
                <a:lnTo>
                  <a:pt x="13034" y="7839"/>
                </a:lnTo>
                <a:lnTo>
                  <a:pt x="13049" y="7729"/>
                </a:lnTo>
                <a:close/>
                <a:moveTo>
                  <a:pt x="13368" y="7783"/>
                </a:moveTo>
                <a:lnTo>
                  <a:pt x="13360" y="7874"/>
                </a:lnTo>
                <a:lnTo>
                  <a:pt x="13335" y="7939"/>
                </a:lnTo>
                <a:lnTo>
                  <a:pt x="13297" y="7974"/>
                </a:lnTo>
                <a:lnTo>
                  <a:pt x="13249" y="7979"/>
                </a:lnTo>
                <a:lnTo>
                  <a:pt x="13201" y="7957"/>
                </a:lnTo>
                <a:lnTo>
                  <a:pt x="13164" y="7908"/>
                </a:lnTo>
                <a:lnTo>
                  <a:pt x="13142" y="7834"/>
                </a:lnTo>
                <a:lnTo>
                  <a:pt x="13134" y="7739"/>
                </a:lnTo>
                <a:lnTo>
                  <a:pt x="13144" y="7646"/>
                </a:lnTo>
                <a:lnTo>
                  <a:pt x="13170" y="7580"/>
                </a:lnTo>
                <a:lnTo>
                  <a:pt x="13207" y="7545"/>
                </a:lnTo>
                <a:lnTo>
                  <a:pt x="13256" y="7540"/>
                </a:lnTo>
                <a:lnTo>
                  <a:pt x="13303" y="7563"/>
                </a:lnTo>
                <a:lnTo>
                  <a:pt x="13338" y="7614"/>
                </a:lnTo>
                <a:lnTo>
                  <a:pt x="13361" y="7686"/>
                </a:lnTo>
                <a:lnTo>
                  <a:pt x="13368" y="7783"/>
                </a:lnTo>
                <a:close/>
                <a:moveTo>
                  <a:pt x="13307" y="7778"/>
                </a:moveTo>
                <a:lnTo>
                  <a:pt x="13295" y="7650"/>
                </a:lnTo>
                <a:lnTo>
                  <a:pt x="13252" y="7601"/>
                </a:lnTo>
                <a:lnTo>
                  <a:pt x="13212" y="7632"/>
                </a:lnTo>
                <a:lnTo>
                  <a:pt x="13196" y="7745"/>
                </a:lnTo>
                <a:lnTo>
                  <a:pt x="13209" y="7869"/>
                </a:lnTo>
                <a:lnTo>
                  <a:pt x="13252" y="7917"/>
                </a:lnTo>
                <a:lnTo>
                  <a:pt x="13292" y="7887"/>
                </a:lnTo>
                <a:lnTo>
                  <a:pt x="13307" y="7778"/>
                </a:lnTo>
                <a:close/>
                <a:moveTo>
                  <a:pt x="13570" y="8029"/>
                </a:moveTo>
                <a:lnTo>
                  <a:pt x="13513" y="8019"/>
                </a:lnTo>
                <a:lnTo>
                  <a:pt x="13516" y="7670"/>
                </a:lnTo>
                <a:lnTo>
                  <a:pt x="13442" y="7697"/>
                </a:lnTo>
                <a:lnTo>
                  <a:pt x="13425" y="7636"/>
                </a:lnTo>
                <a:lnTo>
                  <a:pt x="13531" y="7591"/>
                </a:lnTo>
                <a:lnTo>
                  <a:pt x="13573" y="7600"/>
                </a:lnTo>
                <a:lnTo>
                  <a:pt x="13570" y="8029"/>
                </a:lnTo>
                <a:close/>
                <a:moveTo>
                  <a:pt x="13878" y="7875"/>
                </a:moveTo>
                <a:lnTo>
                  <a:pt x="13870" y="7967"/>
                </a:lnTo>
                <a:lnTo>
                  <a:pt x="13845" y="8032"/>
                </a:lnTo>
                <a:lnTo>
                  <a:pt x="13810" y="8067"/>
                </a:lnTo>
                <a:lnTo>
                  <a:pt x="13762" y="8072"/>
                </a:lnTo>
                <a:lnTo>
                  <a:pt x="13714" y="8050"/>
                </a:lnTo>
                <a:lnTo>
                  <a:pt x="13680" y="8002"/>
                </a:lnTo>
                <a:lnTo>
                  <a:pt x="13657" y="7928"/>
                </a:lnTo>
                <a:lnTo>
                  <a:pt x="13648" y="7834"/>
                </a:lnTo>
                <a:lnTo>
                  <a:pt x="13657" y="7743"/>
                </a:lnTo>
                <a:lnTo>
                  <a:pt x="13682" y="7676"/>
                </a:lnTo>
                <a:lnTo>
                  <a:pt x="13719" y="7641"/>
                </a:lnTo>
                <a:lnTo>
                  <a:pt x="13767" y="7635"/>
                </a:lnTo>
                <a:lnTo>
                  <a:pt x="13813" y="7659"/>
                </a:lnTo>
                <a:lnTo>
                  <a:pt x="13848" y="7709"/>
                </a:lnTo>
                <a:lnTo>
                  <a:pt x="13871" y="7781"/>
                </a:lnTo>
                <a:lnTo>
                  <a:pt x="13878" y="7875"/>
                </a:lnTo>
                <a:close/>
                <a:moveTo>
                  <a:pt x="13817" y="7870"/>
                </a:moveTo>
                <a:lnTo>
                  <a:pt x="13804" y="7745"/>
                </a:lnTo>
                <a:lnTo>
                  <a:pt x="13764" y="7697"/>
                </a:lnTo>
                <a:lnTo>
                  <a:pt x="13724" y="7728"/>
                </a:lnTo>
                <a:lnTo>
                  <a:pt x="13709" y="7839"/>
                </a:lnTo>
                <a:lnTo>
                  <a:pt x="13722" y="7962"/>
                </a:lnTo>
                <a:lnTo>
                  <a:pt x="13762" y="8009"/>
                </a:lnTo>
                <a:lnTo>
                  <a:pt x="13803" y="7979"/>
                </a:lnTo>
                <a:lnTo>
                  <a:pt x="13817" y="7870"/>
                </a:lnTo>
                <a:close/>
                <a:moveTo>
                  <a:pt x="14076" y="8121"/>
                </a:moveTo>
                <a:lnTo>
                  <a:pt x="14021" y="8111"/>
                </a:lnTo>
                <a:lnTo>
                  <a:pt x="14025" y="7765"/>
                </a:lnTo>
                <a:lnTo>
                  <a:pt x="13950" y="7790"/>
                </a:lnTo>
                <a:lnTo>
                  <a:pt x="13935" y="7733"/>
                </a:lnTo>
                <a:lnTo>
                  <a:pt x="14038" y="7685"/>
                </a:lnTo>
                <a:lnTo>
                  <a:pt x="14078" y="7695"/>
                </a:lnTo>
                <a:lnTo>
                  <a:pt x="14076" y="8121"/>
                </a:lnTo>
                <a:close/>
                <a:moveTo>
                  <a:pt x="14378" y="7968"/>
                </a:moveTo>
                <a:lnTo>
                  <a:pt x="14370" y="8057"/>
                </a:lnTo>
                <a:lnTo>
                  <a:pt x="14345" y="8122"/>
                </a:lnTo>
                <a:lnTo>
                  <a:pt x="14311" y="8156"/>
                </a:lnTo>
                <a:lnTo>
                  <a:pt x="14264" y="8162"/>
                </a:lnTo>
                <a:lnTo>
                  <a:pt x="14218" y="8140"/>
                </a:lnTo>
                <a:lnTo>
                  <a:pt x="14184" y="8093"/>
                </a:lnTo>
                <a:lnTo>
                  <a:pt x="14162" y="8021"/>
                </a:lnTo>
                <a:lnTo>
                  <a:pt x="14157" y="7927"/>
                </a:lnTo>
                <a:lnTo>
                  <a:pt x="14163" y="7835"/>
                </a:lnTo>
                <a:lnTo>
                  <a:pt x="14185" y="7770"/>
                </a:lnTo>
                <a:lnTo>
                  <a:pt x="14222" y="7735"/>
                </a:lnTo>
                <a:lnTo>
                  <a:pt x="14268" y="7730"/>
                </a:lnTo>
                <a:lnTo>
                  <a:pt x="14316" y="7753"/>
                </a:lnTo>
                <a:lnTo>
                  <a:pt x="14350" y="7801"/>
                </a:lnTo>
                <a:lnTo>
                  <a:pt x="14371" y="7874"/>
                </a:lnTo>
                <a:lnTo>
                  <a:pt x="14378" y="7968"/>
                </a:lnTo>
                <a:close/>
                <a:moveTo>
                  <a:pt x="14321" y="7963"/>
                </a:moveTo>
                <a:lnTo>
                  <a:pt x="14308" y="7839"/>
                </a:lnTo>
                <a:lnTo>
                  <a:pt x="14266" y="7790"/>
                </a:lnTo>
                <a:lnTo>
                  <a:pt x="14227" y="7821"/>
                </a:lnTo>
                <a:lnTo>
                  <a:pt x="14213" y="7932"/>
                </a:lnTo>
                <a:lnTo>
                  <a:pt x="14226" y="8053"/>
                </a:lnTo>
                <a:lnTo>
                  <a:pt x="14267" y="8101"/>
                </a:lnTo>
                <a:lnTo>
                  <a:pt x="14306" y="8071"/>
                </a:lnTo>
                <a:lnTo>
                  <a:pt x="14321" y="7963"/>
                </a:lnTo>
                <a:close/>
                <a:moveTo>
                  <a:pt x="14573" y="8211"/>
                </a:moveTo>
                <a:lnTo>
                  <a:pt x="14519" y="8201"/>
                </a:lnTo>
                <a:lnTo>
                  <a:pt x="14520" y="7857"/>
                </a:lnTo>
                <a:lnTo>
                  <a:pt x="14447" y="7884"/>
                </a:lnTo>
                <a:lnTo>
                  <a:pt x="14435" y="7825"/>
                </a:lnTo>
                <a:lnTo>
                  <a:pt x="14532" y="7780"/>
                </a:lnTo>
                <a:lnTo>
                  <a:pt x="14574" y="7788"/>
                </a:lnTo>
                <a:lnTo>
                  <a:pt x="14573" y="8211"/>
                </a:lnTo>
                <a:close/>
                <a:moveTo>
                  <a:pt x="14816" y="8255"/>
                </a:moveTo>
                <a:lnTo>
                  <a:pt x="14764" y="8245"/>
                </a:lnTo>
                <a:lnTo>
                  <a:pt x="14766" y="7903"/>
                </a:lnTo>
                <a:lnTo>
                  <a:pt x="14697" y="7929"/>
                </a:lnTo>
                <a:lnTo>
                  <a:pt x="14682" y="7872"/>
                </a:lnTo>
                <a:lnTo>
                  <a:pt x="14778" y="7825"/>
                </a:lnTo>
                <a:lnTo>
                  <a:pt x="14819" y="7833"/>
                </a:lnTo>
                <a:lnTo>
                  <a:pt x="14816" y="8255"/>
                </a:lnTo>
                <a:close/>
                <a:moveTo>
                  <a:pt x="15111" y="8103"/>
                </a:moveTo>
                <a:lnTo>
                  <a:pt x="15104" y="8192"/>
                </a:lnTo>
                <a:lnTo>
                  <a:pt x="15081" y="8256"/>
                </a:lnTo>
                <a:lnTo>
                  <a:pt x="15046" y="8289"/>
                </a:lnTo>
                <a:lnTo>
                  <a:pt x="15000" y="8295"/>
                </a:lnTo>
                <a:lnTo>
                  <a:pt x="14955" y="8273"/>
                </a:lnTo>
                <a:lnTo>
                  <a:pt x="14922" y="8227"/>
                </a:lnTo>
                <a:lnTo>
                  <a:pt x="14900" y="8156"/>
                </a:lnTo>
                <a:lnTo>
                  <a:pt x="14893" y="8063"/>
                </a:lnTo>
                <a:lnTo>
                  <a:pt x="14902" y="7973"/>
                </a:lnTo>
                <a:lnTo>
                  <a:pt x="14925" y="7908"/>
                </a:lnTo>
                <a:lnTo>
                  <a:pt x="14960" y="7874"/>
                </a:lnTo>
                <a:lnTo>
                  <a:pt x="15005" y="7869"/>
                </a:lnTo>
                <a:lnTo>
                  <a:pt x="15050" y="7892"/>
                </a:lnTo>
                <a:lnTo>
                  <a:pt x="15083" y="7939"/>
                </a:lnTo>
                <a:lnTo>
                  <a:pt x="15105" y="8011"/>
                </a:lnTo>
                <a:lnTo>
                  <a:pt x="15111" y="8103"/>
                </a:lnTo>
                <a:close/>
                <a:moveTo>
                  <a:pt x="15055" y="8098"/>
                </a:moveTo>
                <a:lnTo>
                  <a:pt x="15041" y="7976"/>
                </a:lnTo>
                <a:lnTo>
                  <a:pt x="15001" y="7928"/>
                </a:lnTo>
                <a:lnTo>
                  <a:pt x="14964" y="7959"/>
                </a:lnTo>
                <a:lnTo>
                  <a:pt x="14951" y="8068"/>
                </a:lnTo>
                <a:lnTo>
                  <a:pt x="14962" y="8189"/>
                </a:lnTo>
                <a:lnTo>
                  <a:pt x="15002" y="8235"/>
                </a:lnTo>
                <a:lnTo>
                  <a:pt x="15041" y="8205"/>
                </a:lnTo>
                <a:lnTo>
                  <a:pt x="15055" y="8098"/>
                </a:lnTo>
                <a:close/>
                <a:moveTo>
                  <a:pt x="15301" y="8343"/>
                </a:moveTo>
                <a:lnTo>
                  <a:pt x="15247" y="8333"/>
                </a:lnTo>
                <a:lnTo>
                  <a:pt x="15249" y="7993"/>
                </a:lnTo>
                <a:lnTo>
                  <a:pt x="15180" y="8021"/>
                </a:lnTo>
                <a:lnTo>
                  <a:pt x="15165" y="7962"/>
                </a:lnTo>
                <a:lnTo>
                  <a:pt x="15262" y="7917"/>
                </a:lnTo>
                <a:lnTo>
                  <a:pt x="15301" y="7924"/>
                </a:lnTo>
                <a:lnTo>
                  <a:pt x="15301" y="8343"/>
                </a:lnTo>
                <a:close/>
                <a:moveTo>
                  <a:pt x="15588" y="8191"/>
                </a:moveTo>
                <a:lnTo>
                  <a:pt x="15580" y="8279"/>
                </a:lnTo>
                <a:lnTo>
                  <a:pt x="15557" y="8341"/>
                </a:lnTo>
                <a:lnTo>
                  <a:pt x="15524" y="8375"/>
                </a:lnTo>
                <a:lnTo>
                  <a:pt x="15479" y="8382"/>
                </a:lnTo>
                <a:lnTo>
                  <a:pt x="15435" y="8360"/>
                </a:lnTo>
                <a:lnTo>
                  <a:pt x="15402" y="8314"/>
                </a:lnTo>
                <a:lnTo>
                  <a:pt x="15382" y="8244"/>
                </a:lnTo>
                <a:lnTo>
                  <a:pt x="15376" y="8151"/>
                </a:lnTo>
                <a:lnTo>
                  <a:pt x="15385" y="8063"/>
                </a:lnTo>
                <a:lnTo>
                  <a:pt x="15407" y="7999"/>
                </a:lnTo>
                <a:lnTo>
                  <a:pt x="15440" y="7964"/>
                </a:lnTo>
                <a:lnTo>
                  <a:pt x="15484" y="7958"/>
                </a:lnTo>
                <a:lnTo>
                  <a:pt x="15527" y="7981"/>
                </a:lnTo>
                <a:lnTo>
                  <a:pt x="15561" y="8029"/>
                </a:lnTo>
                <a:lnTo>
                  <a:pt x="15583" y="8100"/>
                </a:lnTo>
                <a:lnTo>
                  <a:pt x="15588" y="8191"/>
                </a:lnTo>
                <a:close/>
                <a:moveTo>
                  <a:pt x="15532" y="8187"/>
                </a:moveTo>
                <a:lnTo>
                  <a:pt x="15520" y="8065"/>
                </a:lnTo>
                <a:lnTo>
                  <a:pt x="15481" y="8018"/>
                </a:lnTo>
                <a:lnTo>
                  <a:pt x="15443" y="8048"/>
                </a:lnTo>
                <a:lnTo>
                  <a:pt x="15431" y="8157"/>
                </a:lnTo>
                <a:lnTo>
                  <a:pt x="15443" y="8275"/>
                </a:lnTo>
                <a:lnTo>
                  <a:pt x="15482" y="8321"/>
                </a:lnTo>
                <a:lnTo>
                  <a:pt x="15520" y="8291"/>
                </a:lnTo>
                <a:lnTo>
                  <a:pt x="15532" y="8187"/>
                </a:lnTo>
                <a:close/>
                <a:moveTo>
                  <a:pt x="15773" y="8427"/>
                </a:moveTo>
                <a:lnTo>
                  <a:pt x="15724" y="8418"/>
                </a:lnTo>
                <a:lnTo>
                  <a:pt x="15724" y="8082"/>
                </a:lnTo>
                <a:lnTo>
                  <a:pt x="15658" y="8110"/>
                </a:lnTo>
                <a:lnTo>
                  <a:pt x="15641" y="8051"/>
                </a:lnTo>
                <a:lnTo>
                  <a:pt x="15737" y="8007"/>
                </a:lnTo>
                <a:lnTo>
                  <a:pt x="15775" y="8014"/>
                </a:lnTo>
                <a:lnTo>
                  <a:pt x="15773" y="8427"/>
                </a:lnTo>
                <a:close/>
                <a:moveTo>
                  <a:pt x="16009" y="8470"/>
                </a:moveTo>
                <a:lnTo>
                  <a:pt x="15957" y="8460"/>
                </a:lnTo>
                <a:lnTo>
                  <a:pt x="15957" y="8125"/>
                </a:lnTo>
                <a:lnTo>
                  <a:pt x="15891" y="8152"/>
                </a:lnTo>
                <a:lnTo>
                  <a:pt x="15877" y="8095"/>
                </a:lnTo>
                <a:lnTo>
                  <a:pt x="15970" y="8051"/>
                </a:lnTo>
                <a:lnTo>
                  <a:pt x="16009" y="8057"/>
                </a:lnTo>
                <a:lnTo>
                  <a:pt x="16009" y="8470"/>
                </a:lnTo>
                <a:close/>
                <a:moveTo>
                  <a:pt x="548" y="6564"/>
                </a:moveTo>
                <a:lnTo>
                  <a:pt x="464" y="6550"/>
                </a:lnTo>
                <a:lnTo>
                  <a:pt x="479" y="6116"/>
                </a:lnTo>
                <a:lnTo>
                  <a:pt x="362" y="6148"/>
                </a:lnTo>
                <a:lnTo>
                  <a:pt x="341" y="6073"/>
                </a:lnTo>
                <a:lnTo>
                  <a:pt x="500" y="6020"/>
                </a:lnTo>
                <a:lnTo>
                  <a:pt x="568" y="6031"/>
                </a:lnTo>
                <a:lnTo>
                  <a:pt x="548" y="6564"/>
                </a:lnTo>
                <a:close/>
                <a:moveTo>
                  <a:pt x="940" y="6630"/>
                </a:moveTo>
                <a:lnTo>
                  <a:pt x="855" y="6616"/>
                </a:lnTo>
                <a:lnTo>
                  <a:pt x="870" y="6184"/>
                </a:lnTo>
                <a:lnTo>
                  <a:pt x="752" y="6214"/>
                </a:lnTo>
                <a:lnTo>
                  <a:pt x="733" y="6140"/>
                </a:lnTo>
                <a:lnTo>
                  <a:pt x="891" y="6088"/>
                </a:lnTo>
                <a:lnTo>
                  <a:pt x="959" y="6099"/>
                </a:lnTo>
                <a:lnTo>
                  <a:pt x="940" y="6630"/>
                </a:lnTo>
                <a:close/>
                <a:moveTo>
                  <a:pt x="1414" y="6450"/>
                </a:moveTo>
                <a:lnTo>
                  <a:pt x="1399" y="6561"/>
                </a:lnTo>
                <a:lnTo>
                  <a:pt x="1360" y="6641"/>
                </a:lnTo>
                <a:lnTo>
                  <a:pt x="1305" y="6681"/>
                </a:lnTo>
                <a:lnTo>
                  <a:pt x="1232" y="6686"/>
                </a:lnTo>
                <a:lnTo>
                  <a:pt x="1162" y="6658"/>
                </a:lnTo>
                <a:lnTo>
                  <a:pt x="1110" y="6599"/>
                </a:lnTo>
                <a:lnTo>
                  <a:pt x="1078" y="6507"/>
                </a:lnTo>
                <a:lnTo>
                  <a:pt x="1070" y="6391"/>
                </a:lnTo>
                <a:lnTo>
                  <a:pt x="1088" y="6278"/>
                </a:lnTo>
                <a:lnTo>
                  <a:pt x="1127" y="6199"/>
                </a:lnTo>
                <a:lnTo>
                  <a:pt x="1183" y="6155"/>
                </a:lnTo>
                <a:lnTo>
                  <a:pt x="1254" y="6150"/>
                </a:lnTo>
                <a:lnTo>
                  <a:pt x="1325" y="6180"/>
                </a:lnTo>
                <a:lnTo>
                  <a:pt x="1376" y="6242"/>
                </a:lnTo>
                <a:lnTo>
                  <a:pt x="1407" y="6333"/>
                </a:lnTo>
                <a:lnTo>
                  <a:pt x="1414" y="6450"/>
                </a:lnTo>
                <a:close/>
                <a:moveTo>
                  <a:pt x="1326" y="6441"/>
                </a:moveTo>
                <a:lnTo>
                  <a:pt x="1310" y="6287"/>
                </a:lnTo>
                <a:lnTo>
                  <a:pt x="1248" y="6227"/>
                </a:lnTo>
                <a:lnTo>
                  <a:pt x="1187" y="6263"/>
                </a:lnTo>
                <a:lnTo>
                  <a:pt x="1160" y="6400"/>
                </a:lnTo>
                <a:lnTo>
                  <a:pt x="1177" y="6551"/>
                </a:lnTo>
                <a:lnTo>
                  <a:pt x="1237" y="6610"/>
                </a:lnTo>
                <a:lnTo>
                  <a:pt x="1301" y="6575"/>
                </a:lnTo>
                <a:lnTo>
                  <a:pt x="1326" y="6441"/>
                </a:lnTo>
                <a:close/>
                <a:moveTo>
                  <a:pt x="1708" y="6758"/>
                </a:moveTo>
                <a:lnTo>
                  <a:pt x="1625" y="6743"/>
                </a:lnTo>
                <a:lnTo>
                  <a:pt x="1638" y="6317"/>
                </a:lnTo>
                <a:lnTo>
                  <a:pt x="1529" y="6348"/>
                </a:lnTo>
                <a:lnTo>
                  <a:pt x="1508" y="6274"/>
                </a:lnTo>
                <a:lnTo>
                  <a:pt x="1660" y="6222"/>
                </a:lnTo>
                <a:lnTo>
                  <a:pt x="1724" y="6233"/>
                </a:lnTo>
                <a:lnTo>
                  <a:pt x="1708" y="6758"/>
                </a:lnTo>
                <a:close/>
                <a:moveTo>
                  <a:pt x="2173" y="6580"/>
                </a:moveTo>
                <a:lnTo>
                  <a:pt x="2157" y="6689"/>
                </a:lnTo>
                <a:lnTo>
                  <a:pt x="2119" y="6767"/>
                </a:lnTo>
                <a:lnTo>
                  <a:pt x="2065" y="6808"/>
                </a:lnTo>
                <a:lnTo>
                  <a:pt x="1995" y="6814"/>
                </a:lnTo>
                <a:lnTo>
                  <a:pt x="1925" y="6785"/>
                </a:lnTo>
                <a:lnTo>
                  <a:pt x="1875" y="6727"/>
                </a:lnTo>
                <a:lnTo>
                  <a:pt x="1843" y="6636"/>
                </a:lnTo>
                <a:lnTo>
                  <a:pt x="1837" y="6521"/>
                </a:lnTo>
                <a:lnTo>
                  <a:pt x="1852" y="6411"/>
                </a:lnTo>
                <a:lnTo>
                  <a:pt x="1891" y="6332"/>
                </a:lnTo>
                <a:lnTo>
                  <a:pt x="1946" y="6289"/>
                </a:lnTo>
                <a:lnTo>
                  <a:pt x="2016" y="6283"/>
                </a:lnTo>
                <a:lnTo>
                  <a:pt x="2085" y="6313"/>
                </a:lnTo>
                <a:lnTo>
                  <a:pt x="2134" y="6373"/>
                </a:lnTo>
                <a:lnTo>
                  <a:pt x="2164" y="6463"/>
                </a:lnTo>
                <a:lnTo>
                  <a:pt x="2173" y="6580"/>
                </a:lnTo>
                <a:close/>
                <a:moveTo>
                  <a:pt x="2086" y="6569"/>
                </a:moveTo>
                <a:lnTo>
                  <a:pt x="2070" y="6418"/>
                </a:lnTo>
                <a:lnTo>
                  <a:pt x="2010" y="6359"/>
                </a:lnTo>
                <a:lnTo>
                  <a:pt x="1949" y="6395"/>
                </a:lnTo>
                <a:lnTo>
                  <a:pt x="1925" y="6529"/>
                </a:lnTo>
                <a:lnTo>
                  <a:pt x="1941" y="6680"/>
                </a:lnTo>
                <a:lnTo>
                  <a:pt x="1999" y="6738"/>
                </a:lnTo>
                <a:lnTo>
                  <a:pt x="2061" y="6703"/>
                </a:lnTo>
                <a:lnTo>
                  <a:pt x="2086" y="6569"/>
                </a:lnTo>
                <a:close/>
                <a:moveTo>
                  <a:pt x="2459" y="6882"/>
                </a:moveTo>
                <a:lnTo>
                  <a:pt x="2378" y="6868"/>
                </a:lnTo>
                <a:lnTo>
                  <a:pt x="2392" y="6447"/>
                </a:lnTo>
                <a:lnTo>
                  <a:pt x="2282" y="6477"/>
                </a:lnTo>
                <a:lnTo>
                  <a:pt x="2261" y="6406"/>
                </a:lnTo>
                <a:lnTo>
                  <a:pt x="2413" y="6353"/>
                </a:lnTo>
                <a:lnTo>
                  <a:pt x="2476" y="6364"/>
                </a:lnTo>
                <a:lnTo>
                  <a:pt x="2459" y="6882"/>
                </a:lnTo>
                <a:close/>
                <a:moveTo>
                  <a:pt x="2915" y="6705"/>
                </a:moveTo>
                <a:lnTo>
                  <a:pt x="2901" y="6814"/>
                </a:lnTo>
                <a:lnTo>
                  <a:pt x="2866" y="6892"/>
                </a:lnTo>
                <a:lnTo>
                  <a:pt x="2812" y="6933"/>
                </a:lnTo>
                <a:lnTo>
                  <a:pt x="2739" y="6937"/>
                </a:lnTo>
                <a:lnTo>
                  <a:pt x="2672" y="6909"/>
                </a:lnTo>
                <a:lnTo>
                  <a:pt x="2621" y="6852"/>
                </a:lnTo>
                <a:lnTo>
                  <a:pt x="2593" y="6763"/>
                </a:lnTo>
                <a:lnTo>
                  <a:pt x="2585" y="6649"/>
                </a:lnTo>
                <a:lnTo>
                  <a:pt x="2600" y="6539"/>
                </a:lnTo>
                <a:lnTo>
                  <a:pt x="2637" y="6460"/>
                </a:lnTo>
                <a:lnTo>
                  <a:pt x="2690" y="6418"/>
                </a:lnTo>
                <a:lnTo>
                  <a:pt x="2763" y="6413"/>
                </a:lnTo>
                <a:lnTo>
                  <a:pt x="2829" y="6442"/>
                </a:lnTo>
                <a:lnTo>
                  <a:pt x="2878" y="6501"/>
                </a:lnTo>
                <a:lnTo>
                  <a:pt x="2908" y="6591"/>
                </a:lnTo>
                <a:lnTo>
                  <a:pt x="2915" y="6705"/>
                </a:lnTo>
                <a:close/>
                <a:moveTo>
                  <a:pt x="2831" y="6695"/>
                </a:moveTo>
                <a:lnTo>
                  <a:pt x="2814" y="6546"/>
                </a:lnTo>
                <a:lnTo>
                  <a:pt x="2754" y="6487"/>
                </a:lnTo>
                <a:lnTo>
                  <a:pt x="2694" y="6522"/>
                </a:lnTo>
                <a:lnTo>
                  <a:pt x="2669" y="6656"/>
                </a:lnTo>
                <a:lnTo>
                  <a:pt x="2687" y="6805"/>
                </a:lnTo>
                <a:lnTo>
                  <a:pt x="2748" y="6864"/>
                </a:lnTo>
                <a:lnTo>
                  <a:pt x="2807" y="6828"/>
                </a:lnTo>
                <a:lnTo>
                  <a:pt x="2831" y="6695"/>
                </a:lnTo>
                <a:close/>
                <a:moveTo>
                  <a:pt x="3194" y="7005"/>
                </a:moveTo>
                <a:lnTo>
                  <a:pt x="3115" y="6992"/>
                </a:lnTo>
                <a:lnTo>
                  <a:pt x="3129" y="6575"/>
                </a:lnTo>
                <a:lnTo>
                  <a:pt x="3022" y="6605"/>
                </a:lnTo>
                <a:lnTo>
                  <a:pt x="3001" y="6535"/>
                </a:lnTo>
                <a:lnTo>
                  <a:pt x="3149" y="6481"/>
                </a:lnTo>
                <a:lnTo>
                  <a:pt x="3210" y="6491"/>
                </a:lnTo>
                <a:lnTo>
                  <a:pt x="3194" y="7005"/>
                </a:lnTo>
                <a:close/>
                <a:moveTo>
                  <a:pt x="3557" y="7065"/>
                </a:moveTo>
                <a:lnTo>
                  <a:pt x="3479" y="7051"/>
                </a:lnTo>
                <a:lnTo>
                  <a:pt x="3492" y="6638"/>
                </a:lnTo>
                <a:lnTo>
                  <a:pt x="3386" y="6666"/>
                </a:lnTo>
                <a:lnTo>
                  <a:pt x="3364" y="6596"/>
                </a:lnTo>
                <a:lnTo>
                  <a:pt x="3515" y="6546"/>
                </a:lnTo>
                <a:lnTo>
                  <a:pt x="3574" y="6556"/>
                </a:lnTo>
                <a:lnTo>
                  <a:pt x="3557" y="7065"/>
                </a:lnTo>
                <a:close/>
                <a:moveTo>
                  <a:pt x="3994" y="6888"/>
                </a:moveTo>
                <a:lnTo>
                  <a:pt x="3981" y="6996"/>
                </a:lnTo>
                <a:lnTo>
                  <a:pt x="3946" y="7074"/>
                </a:lnTo>
                <a:lnTo>
                  <a:pt x="3895" y="7114"/>
                </a:lnTo>
                <a:lnTo>
                  <a:pt x="3827" y="7119"/>
                </a:lnTo>
                <a:lnTo>
                  <a:pt x="3760" y="7092"/>
                </a:lnTo>
                <a:lnTo>
                  <a:pt x="3713" y="7035"/>
                </a:lnTo>
                <a:lnTo>
                  <a:pt x="3684" y="6947"/>
                </a:lnTo>
                <a:lnTo>
                  <a:pt x="3678" y="6836"/>
                </a:lnTo>
                <a:lnTo>
                  <a:pt x="3690" y="6727"/>
                </a:lnTo>
                <a:lnTo>
                  <a:pt x="3727" y="6649"/>
                </a:lnTo>
                <a:lnTo>
                  <a:pt x="3778" y="6607"/>
                </a:lnTo>
                <a:lnTo>
                  <a:pt x="3846" y="6602"/>
                </a:lnTo>
                <a:lnTo>
                  <a:pt x="3911" y="6631"/>
                </a:lnTo>
                <a:lnTo>
                  <a:pt x="3960" y="6690"/>
                </a:lnTo>
                <a:lnTo>
                  <a:pt x="3987" y="6777"/>
                </a:lnTo>
                <a:lnTo>
                  <a:pt x="3994" y="6888"/>
                </a:lnTo>
                <a:close/>
                <a:moveTo>
                  <a:pt x="3913" y="6879"/>
                </a:moveTo>
                <a:lnTo>
                  <a:pt x="3897" y="6733"/>
                </a:lnTo>
                <a:lnTo>
                  <a:pt x="3838" y="6674"/>
                </a:lnTo>
                <a:lnTo>
                  <a:pt x="3780" y="6710"/>
                </a:lnTo>
                <a:lnTo>
                  <a:pt x="3758" y="6842"/>
                </a:lnTo>
                <a:lnTo>
                  <a:pt x="3774" y="6987"/>
                </a:lnTo>
                <a:lnTo>
                  <a:pt x="3833" y="7046"/>
                </a:lnTo>
                <a:lnTo>
                  <a:pt x="3890" y="7011"/>
                </a:lnTo>
                <a:lnTo>
                  <a:pt x="3913" y="6879"/>
                </a:lnTo>
                <a:close/>
                <a:moveTo>
                  <a:pt x="4267" y="7183"/>
                </a:moveTo>
                <a:lnTo>
                  <a:pt x="4190" y="7170"/>
                </a:lnTo>
                <a:lnTo>
                  <a:pt x="4200" y="6762"/>
                </a:lnTo>
                <a:lnTo>
                  <a:pt x="4099" y="6790"/>
                </a:lnTo>
                <a:lnTo>
                  <a:pt x="4077" y="6722"/>
                </a:lnTo>
                <a:lnTo>
                  <a:pt x="4223" y="6668"/>
                </a:lnTo>
                <a:lnTo>
                  <a:pt x="4280" y="6678"/>
                </a:lnTo>
                <a:lnTo>
                  <a:pt x="4267" y="7183"/>
                </a:lnTo>
                <a:close/>
                <a:moveTo>
                  <a:pt x="4696" y="7008"/>
                </a:moveTo>
                <a:lnTo>
                  <a:pt x="4683" y="7115"/>
                </a:lnTo>
                <a:lnTo>
                  <a:pt x="4648" y="7191"/>
                </a:lnTo>
                <a:lnTo>
                  <a:pt x="4597" y="7230"/>
                </a:lnTo>
                <a:lnTo>
                  <a:pt x="4532" y="7235"/>
                </a:lnTo>
                <a:lnTo>
                  <a:pt x="4467" y="7209"/>
                </a:lnTo>
                <a:lnTo>
                  <a:pt x="4420" y="7154"/>
                </a:lnTo>
                <a:lnTo>
                  <a:pt x="4392" y="7066"/>
                </a:lnTo>
                <a:lnTo>
                  <a:pt x="4384" y="6956"/>
                </a:lnTo>
                <a:lnTo>
                  <a:pt x="4398" y="6848"/>
                </a:lnTo>
                <a:lnTo>
                  <a:pt x="4433" y="6772"/>
                </a:lnTo>
                <a:lnTo>
                  <a:pt x="4485" y="6730"/>
                </a:lnTo>
                <a:lnTo>
                  <a:pt x="4549" y="6727"/>
                </a:lnTo>
                <a:lnTo>
                  <a:pt x="4614" y="6753"/>
                </a:lnTo>
                <a:lnTo>
                  <a:pt x="4661" y="6810"/>
                </a:lnTo>
                <a:lnTo>
                  <a:pt x="4689" y="6898"/>
                </a:lnTo>
                <a:lnTo>
                  <a:pt x="4696" y="7008"/>
                </a:lnTo>
                <a:close/>
                <a:moveTo>
                  <a:pt x="4614" y="7000"/>
                </a:moveTo>
                <a:lnTo>
                  <a:pt x="4600" y="6854"/>
                </a:lnTo>
                <a:lnTo>
                  <a:pt x="4545" y="6798"/>
                </a:lnTo>
                <a:lnTo>
                  <a:pt x="4488" y="6833"/>
                </a:lnTo>
                <a:lnTo>
                  <a:pt x="4467" y="6963"/>
                </a:lnTo>
                <a:lnTo>
                  <a:pt x="4482" y="7107"/>
                </a:lnTo>
                <a:lnTo>
                  <a:pt x="4536" y="7164"/>
                </a:lnTo>
                <a:lnTo>
                  <a:pt x="4592" y="7129"/>
                </a:lnTo>
                <a:lnTo>
                  <a:pt x="4614" y="7000"/>
                </a:lnTo>
                <a:close/>
                <a:moveTo>
                  <a:pt x="4963" y="7299"/>
                </a:moveTo>
                <a:lnTo>
                  <a:pt x="4886" y="7287"/>
                </a:lnTo>
                <a:lnTo>
                  <a:pt x="4896" y="6881"/>
                </a:lnTo>
                <a:lnTo>
                  <a:pt x="4797" y="6911"/>
                </a:lnTo>
                <a:lnTo>
                  <a:pt x="4777" y="6841"/>
                </a:lnTo>
                <a:lnTo>
                  <a:pt x="4918" y="6790"/>
                </a:lnTo>
                <a:lnTo>
                  <a:pt x="4977" y="6800"/>
                </a:lnTo>
                <a:lnTo>
                  <a:pt x="4963" y="7299"/>
                </a:lnTo>
                <a:close/>
                <a:moveTo>
                  <a:pt x="5382" y="7126"/>
                </a:moveTo>
                <a:lnTo>
                  <a:pt x="5368" y="7230"/>
                </a:lnTo>
                <a:lnTo>
                  <a:pt x="5334" y="7307"/>
                </a:lnTo>
                <a:lnTo>
                  <a:pt x="5285" y="7345"/>
                </a:lnTo>
                <a:lnTo>
                  <a:pt x="5221" y="7350"/>
                </a:lnTo>
                <a:lnTo>
                  <a:pt x="5160" y="7324"/>
                </a:lnTo>
                <a:lnTo>
                  <a:pt x="5116" y="7268"/>
                </a:lnTo>
                <a:lnTo>
                  <a:pt x="5085" y="7183"/>
                </a:lnTo>
                <a:lnTo>
                  <a:pt x="5076" y="7072"/>
                </a:lnTo>
                <a:lnTo>
                  <a:pt x="5090" y="6967"/>
                </a:lnTo>
                <a:lnTo>
                  <a:pt x="5125" y="6892"/>
                </a:lnTo>
                <a:lnTo>
                  <a:pt x="5174" y="6851"/>
                </a:lnTo>
                <a:lnTo>
                  <a:pt x="5238" y="6846"/>
                </a:lnTo>
                <a:lnTo>
                  <a:pt x="5300" y="6872"/>
                </a:lnTo>
                <a:lnTo>
                  <a:pt x="5347" y="6931"/>
                </a:lnTo>
                <a:lnTo>
                  <a:pt x="5374" y="7016"/>
                </a:lnTo>
                <a:lnTo>
                  <a:pt x="5382" y="7126"/>
                </a:lnTo>
                <a:close/>
                <a:moveTo>
                  <a:pt x="5302" y="7117"/>
                </a:moveTo>
                <a:lnTo>
                  <a:pt x="5288" y="6973"/>
                </a:lnTo>
                <a:lnTo>
                  <a:pt x="5233" y="6917"/>
                </a:lnTo>
                <a:lnTo>
                  <a:pt x="5179" y="6952"/>
                </a:lnTo>
                <a:lnTo>
                  <a:pt x="5159" y="7081"/>
                </a:lnTo>
                <a:lnTo>
                  <a:pt x="5173" y="7224"/>
                </a:lnTo>
                <a:lnTo>
                  <a:pt x="5226" y="7280"/>
                </a:lnTo>
                <a:lnTo>
                  <a:pt x="5280" y="7245"/>
                </a:lnTo>
                <a:lnTo>
                  <a:pt x="5302" y="7117"/>
                </a:lnTo>
                <a:close/>
                <a:moveTo>
                  <a:pt x="5642" y="7413"/>
                </a:moveTo>
                <a:lnTo>
                  <a:pt x="5570" y="7399"/>
                </a:lnTo>
                <a:lnTo>
                  <a:pt x="5579" y="6998"/>
                </a:lnTo>
                <a:lnTo>
                  <a:pt x="5480" y="7030"/>
                </a:lnTo>
                <a:lnTo>
                  <a:pt x="5460" y="6960"/>
                </a:lnTo>
                <a:lnTo>
                  <a:pt x="5597" y="6909"/>
                </a:lnTo>
                <a:lnTo>
                  <a:pt x="5655" y="6919"/>
                </a:lnTo>
                <a:lnTo>
                  <a:pt x="5642" y="7413"/>
                </a:lnTo>
                <a:close/>
                <a:moveTo>
                  <a:pt x="6052" y="7241"/>
                </a:moveTo>
                <a:lnTo>
                  <a:pt x="6038" y="7344"/>
                </a:lnTo>
                <a:lnTo>
                  <a:pt x="6006" y="7418"/>
                </a:lnTo>
                <a:lnTo>
                  <a:pt x="5958" y="7457"/>
                </a:lnTo>
                <a:lnTo>
                  <a:pt x="5896" y="7463"/>
                </a:lnTo>
                <a:lnTo>
                  <a:pt x="5835" y="7437"/>
                </a:lnTo>
                <a:lnTo>
                  <a:pt x="5790" y="7382"/>
                </a:lnTo>
                <a:lnTo>
                  <a:pt x="5761" y="7297"/>
                </a:lnTo>
                <a:lnTo>
                  <a:pt x="5755" y="7189"/>
                </a:lnTo>
                <a:lnTo>
                  <a:pt x="5768" y="7084"/>
                </a:lnTo>
                <a:lnTo>
                  <a:pt x="5800" y="7008"/>
                </a:lnTo>
                <a:lnTo>
                  <a:pt x="5849" y="6968"/>
                </a:lnTo>
                <a:lnTo>
                  <a:pt x="5912" y="6963"/>
                </a:lnTo>
                <a:lnTo>
                  <a:pt x="5972" y="6990"/>
                </a:lnTo>
                <a:lnTo>
                  <a:pt x="6018" y="7047"/>
                </a:lnTo>
                <a:lnTo>
                  <a:pt x="6045" y="7131"/>
                </a:lnTo>
                <a:lnTo>
                  <a:pt x="6052" y="7241"/>
                </a:lnTo>
                <a:close/>
                <a:moveTo>
                  <a:pt x="5976" y="7231"/>
                </a:moveTo>
                <a:lnTo>
                  <a:pt x="5959" y="7090"/>
                </a:lnTo>
                <a:lnTo>
                  <a:pt x="5908" y="7035"/>
                </a:lnTo>
                <a:lnTo>
                  <a:pt x="5853" y="7069"/>
                </a:lnTo>
                <a:lnTo>
                  <a:pt x="5833" y="7195"/>
                </a:lnTo>
                <a:lnTo>
                  <a:pt x="5848" y="7337"/>
                </a:lnTo>
                <a:lnTo>
                  <a:pt x="5901" y="7392"/>
                </a:lnTo>
                <a:lnTo>
                  <a:pt x="5954" y="7358"/>
                </a:lnTo>
                <a:lnTo>
                  <a:pt x="5976" y="7231"/>
                </a:lnTo>
                <a:close/>
                <a:moveTo>
                  <a:pt x="6307" y="7523"/>
                </a:moveTo>
                <a:lnTo>
                  <a:pt x="6236" y="7511"/>
                </a:lnTo>
                <a:lnTo>
                  <a:pt x="6245" y="7115"/>
                </a:lnTo>
                <a:lnTo>
                  <a:pt x="6150" y="7144"/>
                </a:lnTo>
                <a:lnTo>
                  <a:pt x="6130" y="7076"/>
                </a:lnTo>
                <a:lnTo>
                  <a:pt x="6263" y="7025"/>
                </a:lnTo>
                <a:lnTo>
                  <a:pt x="6318" y="7036"/>
                </a:lnTo>
                <a:lnTo>
                  <a:pt x="6307" y="7523"/>
                </a:lnTo>
                <a:close/>
                <a:moveTo>
                  <a:pt x="6709" y="7352"/>
                </a:moveTo>
                <a:lnTo>
                  <a:pt x="6696" y="7454"/>
                </a:lnTo>
                <a:lnTo>
                  <a:pt x="6664" y="7528"/>
                </a:lnTo>
                <a:lnTo>
                  <a:pt x="6617" y="7568"/>
                </a:lnTo>
                <a:lnTo>
                  <a:pt x="6557" y="7573"/>
                </a:lnTo>
                <a:lnTo>
                  <a:pt x="6496" y="7547"/>
                </a:lnTo>
                <a:lnTo>
                  <a:pt x="6452" y="7493"/>
                </a:lnTo>
                <a:lnTo>
                  <a:pt x="6424" y="7408"/>
                </a:lnTo>
                <a:lnTo>
                  <a:pt x="6418" y="7303"/>
                </a:lnTo>
                <a:lnTo>
                  <a:pt x="6429" y="7198"/>
                </a:lnTo>
                <a:lnTo>
                  <a:pt x="6462" y="7124"/>
                </a:lnTo>
                <a:lnTo>
                  <a:pt x="6510" y="7085"/>
                </a:lnTo>
                <a:lnTo>
                  <a:pt x="6571" y="7080"/>
                </a:lnTo>
                <a:lnTo>
                  <a:pt x="6630" y="7105"/>
                </a:lnTo>
                <a:lnTo>
                  <a:pt x="6674" y="7160"/>
                </a:lnTo>
                <a:lnTo>
                  <a:pt x="6701" y="7244"/>
                </a:lnTo>
                <a:lnTo>
                  <a:pt x="6709" y="7352"/>
                </a:lnTo>
                <a:close/>
                <a:moveTo>
                  <a:pt x="6634" y="7344"/>
                </a:moveTo>
                <a:lnTo>
                  <a:pt x="6619" y="7204"/>
                </a:lnTo>
                <a:lnTo>
                  <a:pt x="6566" y="7147"/>
                </a:lnTo>
                <a:lnTo>
                  <a:pt x="6513" y="7183"/>
                </a:lnTo>
                <a:lnTo>
                  <a:pt x="6492" y="7309"/>
                </a:lnTo>
                <a:lnTo>
                  <a:pt x="6507" y="7448"/>
                </a:lnTo>
                <a:lnTo>
                  <a:pt x="6561" y="7503"/>
                </a:lnTo>
                <a:lnTo>
                  <a:pt x="6614" y="7468"/>
                </a:lnTo>
                <a:lnTo>
                  <a:pt x="6634" y="7344"/>
                </a:lnTo>
                <a:close/>
                <a:moveTo>
                  <a:pt x="6958" y="7631"/>
                </a:moveTo>
                <a:lnTo>
                  <a:pt x="6889" y="7620"/>
                </a:lnTo>
                <a:lnTo>
                  <a:pt x="6897" y="7226"/>
                </a:lnTo>
                <a:lnTo>
                  <a:pt x="6804" y="7256"/>
                </a:lnTo>
                <a:lnTo>
                  <a:pt x="6785" y="7189"/>
                </a:lnTo>
                <a:lnTo>
                  <a:pt x="6914" y="7139"/>
                </a:lnTo>
                <a:lnTo>
                  <a:pt x="6968" y="7147"/>
                </a:lnTo>
                <a:lnTo>
                  <a:pt x="6958" y="7631"/>
                </a:lnTo>
                <a:close/>
                <a:moveTo>
                  <a:pt x="7280" y="7685"/>
                </a:moveTo>
                <a:lnTo>
                  <a:pt x="7211" y="7674"/>
                </a:lnTo>
                <a:lnTo>
                  <a:pt x="7219" y="7283"/>
                </a:lnTo>
                <a:lnTo>
                  <a:pt x="7126" y="7312"/>
                </a:lnTo>
                <a:lnTo>
                  <a:pt x="7107" y="7246"/>
                </a:lnTo>
                <a:lnTo>
                  <a:pt x="7236" y="7196"/>
                </a:lnTo>
                <a:lnTo>
                  <a:pt x="7290" y="7205"/>
                </a:lnTo>
                <a:lnTo>
                  <a:pt x="7280" y="7685"/>
                </a:lnTo>
                <a:close/>
                <a:moveTo>
                  <a:pt x="7667" y="7515"/>
                </a:moveTo>
                <a:lnTo>
                  <a:pt x="7655" y="7617"/>
                </a:lnTo>
                <a:lnTo>
                  <a:pt x="7623" y="7689"/>
                </a:lnTo>
                <a:lnTo>
                  <a:pt x="7577" y="7728"/>
                </a:lnTo>
                <a:lnTo>
                  <a:pt x="7518" y="7734"/>
                </a:lnTo>
                <a:lnTo>
                  <a:pt x="7459" y="7709"/>
                </a:lnTo>
                <a:lnTo>
                  <a:pt x="7417" y="7655"/>
                </a:lnTo>
                <a:lnTo>
                  <a:pt x="7390" y="7573"/>
                </a:lnTo>
                <a:lnTo>
                  <a:pt x="7384" y="7467"/>
                </a:lnTo>
                <a:lnTo>
                  <a:pt x="7397" y="7365"/>
                </a:lnTo>
                <a:lnTo>
                  <a:pt x="7428" y="7292"/>
                </a:lnTo>
                <a:lnTo>
                  <a:pt x="7473" y="7253"/>
                </a:lnTo>
                <a:lnTo>
                  <a:pt x="7533" y="7248"/>
                </a:lnTo>
                <a:lnTo>
                  <a:pt x="7590" y="7273"/>
                </a:lnTo>
                <a:lnTo>
                  <a:pt x="7632" y="7327"/>
                </a:lnTo>
                <a:lnTo>
                  <a:pt x="7660" y="7409"/>
                </a:lnTo>
                <a:lnTo>
                  <a:pt x="7667" y="7515"/>
                </a:lnTo>
                <a:close/>
                <a:moveTo>
                  <a:pt x="7595" y="7508"/>
                </a:moveTo>
                <a:lnTo>
                  <a:pt x="7578" y="7369"/>
                </a:lnTo>
                <a:lnTo>
                  <a:pt x="7526" y="7315"/>
                </a:lnTo>
                <a:lnTo>
                  <a:pt x="7476" y="7349"/>
                </a:lnTo>
                <a:lnTo>
                  <a:pt x="7457" y="7473"/>
                </a:lnTo>
                <a:lnTo>
                  <a:pt x="7472" y="7611"/>
                </a:lnTo>
                <a:lnTo>
                  <a:pt x="7523" y="7665"/>
                </a:lnTo>
                <a:lnTo>
                  <a:pt x="7575" y="7631"/>
                </a:lnTo>
                <a:lnTo>
                  <a:pt x="7595" y="7508"/>
                </a:lnTo>
                <a:close/>
                <a:moveTo>
                  <a:pt x="7910" y="7790"/>
                </a:moveTo>
                <a:lnTo>
                  <a:pt x="7843" y="7779"/>
                </a:lnTo>
                <a:lnTo>
                  <a:pt x="7849" y="7393"/>
                </a:lnTo>
                <a:lnTo>
                  <a:pt x="7758" y="7422"/>
                </a:lnTo>
                <a:lnTo>
                  <a:pt x="7740" y="7357"/>
                </a:lnTo>
                <a:lnTo>
                  <a:pt x="7867" y="7305"/>
                </a:lnTo>
                <a:lnTo>
                  <a:pt x="7920" y="7314"/>
                </a:lnTo>
                <a:lnTo>
                  <a:pt x="7910" y="7790"/>
                </a:lnTo>
                <a:close/>
                <a:moveTo>
                  <a:pt x="8220" y="7843"/>
                </a:moveTo>
                <a:lnTo>
                  <a:pt x="8152" y="7830"/>
                </a:lnTo>
                <a:lnTo>
                  <a:pt x="8160" y="7447"/>
                </a:lnTo>
                <a:lnTo>
                  <a:pt x="8070" y="7477"/>
                </a:lnTo>
                <a:lnTo>
                  <a:pt x="8054" y="7411"/>
                </a:lnTo>
                <a:lnTo>
                  <a:pt x="8177" y="7360"/>
                </a:lnTo>
                <a:lnTo>
                  <a:pt x="8229" y="7369"/>
                </a:lnTo>
                <a:lnTo>
                  <a:pt x="8220" y="7843"/>
                </a:lnTo>
                <a:close/>
                <a:moveTo>
                  <a:pt x="8528" y="7894"/>
                </a:moveTo>
                <a:lnTo>
                  <a:pt x="8462" y="7883"/>
                </a:lnTo>
                <a:lnTo>
                  <a:pt x="8468" y="7500"/>
                </a:lnTo>
                <a:lnTo>
                  <a:pt x="8379" y="7530"/>
                </a:lnTo>
                <a:lnTo>
                  <a:pt x="8360" y="7463"/>
                </a:lnTo>
                <a:lnTo>
                  <a:pt x="8488" y="7414"/>
                </a:lnTo>
                <a:lnTo>
                  <a:pt x="8537" y="7422"/>
                </a:lnTo>
                <a:lnTo>
                  <a:pt x="8528" y="7894"/>
                </a:lnTo>
                <a:close/>
                <a:moveTo>
                  <a:pt x="8899" y="7726"/>
                </a:moveTo>
                <a:lnTo>
                  <a:pt x="8889" y="7825"/>
                </a:lnTo>
                <a:lnTo>
                  <a:pt x="8859" y="7897"/>
                </a:lnTo>
                <a:lnTo>
                  <a:pt x="8815" y="7934"/>
                </a:lnTo>
                <a:lnTo>
                  <a:pt x="8757" y="7939"/>
                </a:lnTo>
                <a:lnTo>
                  <a:pt x="8702" y="7915"/>
                </a:lnTo>
                <a:lnTo>
                  <a:pt x="8661" y="7863"/>
                </a:lnTo>
                <a:lnTo>
                  <a:pt x="8636" y="7783"/>
                </a:lnTo>
                <a:lnTo>
                  <a:pt x="8630" y="7679"/>
                </a:lnTo>
                <a:lnTo>
                  <a:pt x="8641" y="7580"/>
                </a:lnTo>
                <a:lnTo>
                  <a:pt x="8671" y="7508"/>
                </a:lnTo>
                <a:lnTo>
                  <a:pt x="8714" y="7469"/>
                </a:lnTo>
                <a:lnTo>
                  <a:pt x="8770" y="7463"/>
                </a:lnTo>
                <a:lnTo>
                  <a:pt x="8825" y="7488"/>
                </a:lnTo>
                <a:lnTo>
                  <a:pt x="8866" y="7542"/>
                </a:lnTo>
                <a:lnTo>
                  <a:pt x="8893" y="7622"/>
                </a:lnTo>
                <a:lnTo>
                  <a:pt x="8899" y="7726"/>
                </a:lnTo>
                <a:close/>
                <a:moveTo>
                  <a:pt x="8828" y="7720"/>
                </a:moveTo>
                <a:lnTo>
                  <a:pt x="8814" y="7583"/>
                </a:lnTo>
                <a:lnTo>
                  <a:pt x="8765" y="7531"/>
                </a:lnTo>
                <a:lnTo>
                  <a:pt x="8716" y="7563"/>
                </a:lnTo>
                <a:lnTo>
                  <a:pt x="8699" y="7686"/>
                </a:lnTo>
                <a:lnTo>
                  <a:pt x="8712" y="7820"/>
                </a:lnTo>
                <a:lnTo>
                  <a:pt x="8764" y="7873"/>
                </a:lnTo>
                <a:lnTo>
                  <a:pt x="8810" y="7839"/>
                </a:lnTo>
                <a:lnTo>
                  <a:pt x="8828" y="7720"/>
                </a:lnTo>
                <a:close/>
                <a:moveTo>
                  <a:pt x="9132" y="7996"/>
                </a:moveTo>
                <a:lnTo>
                  <a:pt x="9067" y="7984"/>
                </a:lnTo>
                <a:lnTo>
                  <a:pt x="9073" y="7605"/>
                </a:lnTo>
                <a:lnTo>
                  <a:pt x="8987" y="7635"/>
                </a:lnTo>
                <a:lnTo>
                  <a:pt x="8969" y="7568"/>
                </a:lnTo>
                <a:lnTo>
                  <a:pt x="9092" y="7520"/>
                </a:lnTo>
                <a:lnTo>
                  <a:pt x="9141" y="7528"/>
                </a:lnTo>
                <a:lnTo>
                  <a:pt x="9132" y="7996"/>
                </a:lnTo>
                <a:close/>
                <a:moveTo>
                  <a:pt x="9498" y="7829"/>
                </a:moveTo>
                <a:lnTo>
                  <a:pt x="9487" y="7927"/>
                </a:lnTo>
                <a:lnTo>
                  <a:pt x="9457" y="7997"/>
                </a:lnTo>
                <a:lnTo>
                  <a:pt x="9414" y="8034"/>
                </a:lnTo>
                <a:lnTo>
                  <a:pt x="9359" y="8041"/>
                </a:lnTo>
                <a:lnTo>
                  <a:pt x="9305" y="8017"/>
                </a:lnTo>
                <a:lnTo>
                  <a:pt x="9264" y="7964"/>
                </a:lnTo>
                <a:lnTo>
                  <a:pt x="9239" y="7884"/>
                </a:lnTo>
                <a:lnTo>
                  <a:pt x="9231" y="7783"/>
                </a:lnTo>
                <a:lnTo>
                  <a:pt x="9241" y="7684"/>
                </a:lnTo>
                <a:lnTo>
                  <a:pt x="9271" y="7611"/>
                </a:lnTo>
                <a:lnTo>
                  <a:pt x="9315" y="7573"/>
                </a:lnTo>
                <a:lnTo>
                  <a:pt x="9371" y="7568"/>
                </a:lnTo>
                <a:lnTo>
                  <a:pt x="9425" y="7593"/>
                </a:lnTo>
                <a:lnTo>
                  <a:pt x="9465" y="7646"/>
                </a:lnTo>
                <a:lnTo>
                  <a:pt x="9490" y="7725"/>
                </a:lnTo>
                <a:lnTo>
                  <a:pt x="9498" y="7829"/>
                </a:lnTo>
                <a:close/>
                <a:moveTo>
                  <a:pt x="9427" y="7820"/>
                </a:moveTo>
                <a:lnTo>
                  <a:pt x="9414" y="7686"/>
                </a:lnTo>
                <a:lnTo>
                  <a:pt x="9368" y="7635"/>
                </a:lnTo>
                <a:lnTo>
                  <a:pt x="9320" y="7667"/>
                </a:lnTo>
                <a:lnTo>
                  <a:pt x="9304" y="7788"/>
                </a:lnTo>
                <a:lnTo>
                  <a:pt x="9316" y="7922"/>
                </a:lnTo>
                <a:lnTo>
                  <a:pt x="9363" y="7973"/>
                </a:lnTo>
                <a:lnTo>
                  <a:pt x="9410" y="7941"/>
                </a:lnTo>
                <a:lnTo>
                  <a:pt x="9427" y="7820"/>
                </a:lnTo>
                <a:close/>
                <a:moveTo>
                  <a:pt x="9792" y="7879"/>
                </a:moveTo>
                <a:lnTo>
                  <a:pt x="9781" y="7976"/>
                </a:lnTo>
                <a:lnTo>
                  <a:pt x="9751" y="8047"/>
                </a:lnTo>
                <a:lnTo>
                  <a:pt x="9710" y="8083"/>
                </a:lnTo>
                <a:lnTo>
                  <a:pt x="9655" y="8090"/>
                </a:lnTo>
                <a:lnTo>
                  <a:pt x="9599" y="8065"/>
                </a:lnTo>
                <a:lnTo>
                  <a:pt x="9561" y="8013"/>
                </a:lnTo>
                <a:lnTo>
                  <a:pt x="9536" y="7934"/>
                </a:lnTo>
                <a:lnTo>
                  <a:pt x="9527" y="7834"/>
                </a:lnTo>
                <a:lnTo>
                  <a:pt x="9537" y="7734"/>
                </a:lnTo>
                <a:lnTo>
                  <a:pt x="9566" y="7664"/>
                </a:lnTo>
                <a:lnTo>
                  <a:pt x="9609" y="7625"/>
                </a:lnTo>
                <a:lnTo>
                  <a:pt x="9663" y="7619"/>
                </a:lnTo>
                <a:lnTo>
                  <a:pt x="9720" y="7644"/>
                </a:lnTo>
                <a:lnTo>
                  <a:pt x="9761" y="7697"/>
                </a:lnTo>
                <a:lnTo>
                  <a:pt x="9785" y="7776"/>
                </a:lnTo>
                <a:lnTo>
                  <a:pt x="9792" y="7879"/>
                </a:lnTo>
                <a:close/>
                <a:moveTo>
                  <a:pt x="9721" y="7872"/>
                </a:moveTo>
                <a:lnTo>
                  <a:pt x="9708" y="7739"/>
                </a:lnTo>
                <a:lnTo>
                  <a:pt x="9660" y="7686"/>
                </a:lnTo>
                <a:lnTo>
                  <a:pt x="9613" y="7719"/>
                </a:lnTo>
                <a:lnTo>
                  <a:pt x="9596" y="7839"/>
                </a:lnTo>
                <a:lnTo>
                  <a:pt x="9609" y="7972"/>
                </a:lnTo>
                <a:lnTo>
                  <a:pt x="9657" y="8023"/>
                </a:lnTo>
                <a:lnTo>
                  <a:pt x="9705" y="7991"/>
                </a:lnTo>
                <a:lnTo>
                  <a:pt x="9721" y="7872"/>
                </a:lnTo>
                <a:close/>
                <a:moveTo>
                  <a:pt x="10018" y="8143"/>
                </a:moveTo>
                <a:lnTo>
                  <a:pt x="9957" y="8132"/>
                </a:lnTo>
                <a:lnTo>
                  <a:pt x="9963" y="7759"/>
                </a:lnTo>
                <a:lnTo>
                  <a:pt x="9875" y="7788"/>
                </a:lnTo>
                <a:lnTo>
                  <a:pt x="9859" y="7724"/>
                </a:lnTo>
                <a:lnTo>
                  <a:pt x="9978" y="7675"/>
                </a:lnTo>
                <a:lnTo>
                  <a:pt x="10027" y="7684"/>
                </a:lnTo>
                <a:lnTo>
                  <a:pt x="10018" y="8143"/>
                </a:lnTo>
                <a:close/>
                <a:moveTo>
                  <a:pt x="10371" y="7978"/>
                </a:moveTo>
                <a:lnTo>
                  <a:pt x="10361" y="8075"/>
                </a:lnTo>
                <a:lnTo>
                  <a:pt x="10334" y="8143"/>
                </a:lnTo>
                <a:lnTo>
                  <a:pt x="10291" y="8181"/>
                </a:lnTo>
                <a:lnTo>
                  <a:pt x="10236" y="8186"/>
                </a:lnTo>
                <a:lnTo>
                  <a:pt x="10183" y="8164"/>
                </a:lnTo>
                <a:lnTo>
                  <a:pt x="10144" y="8112"/>
                </a:lnTo>
                <a:lnTo>
                  <a:pt x="10118" y="8033"/>
                </a:lnTo>
                <a:lnTo>
                  <a:pt x="10111" y="7933"/>
                </a:lnTo>
                <a:lnTo>
                  <a:pt x="10121" y="7835"/>
                </a:lnTo>
                <a:lnTo>
                  <a:pt x="10149" y="7764"/>
                </a:lnTo>
                <a:lnTo>
                  <a:pt x="10192" y="7726"/>
                </a:lnTo>
                <a:lnTo>
                  <a:pt x="10246" y="7721"/>
                </a:lnTo>
                <a:lnTo>
                  <a:pt x="10300" y="7746"/>
                </a:lnTo>
                <a:lnTo>
                  <a:pt x="10340" y="7798"/>
                </a:lnTo>
                <a:lnTo>
                  <a:pt x="10364" y="7877"/>
                </a:lnTo>
                <a:lnTo>
                  <a:pt x="10371" y="7978"/>
                </a:lnTo>
                <a:close/>
                <a:moveTo>
                  <a:pt x="10305" y="7972"/>
                </a:moveTo>
                <a:lnTo>
                  <a:pt x="10290" y="7839"/>
                </a:lnTo>
                <a:lnTo>
                  <a:pt x="10243" y="7788"/>
                </a:lnTo>
                <a:lnTo>
                  <a:pt x="10197" y="7820"/>
                </a:lnTo>
                <a:lnTo>
                  <a:pt x="10180" y="7938"/>
                </a:lnTo>
                <a:lnTo>
                  <a:pt x="10193" y="8070"/>
                </a:lnTo>
                <a:lnTo>
                  <a:pt x="10240" y="8120"/>
                </a:lnTo>
                <a:lnTo>
                  <a:pt x="10287" y="8088"/>
                </a:lnTo>
                <a:lnTo>
                  <a:pt x="10305" y="7972"/>
                </a:lnTo>
                <a:close/>
                <a:moveTo>
                  <a:pt x="10596" y="8237"/>
                </a:moveTo>
                <a:lnTo>
                  <a:pt x="10533" y="8227"/>
                </a:lnTo>
                <a:lnTo>
                  <a:pt x="10539" y="7859"/>
                </a:lnTo>
                <a:lnTo>
                  <a:pt x="10454" y="7887"/>
                </a:lnTo>
                <a:lnTo>
                  <a:pt x="10435" y="7824"/>
                </a:lnTo>
                <a:lnTo>
                  <a:pt x="10554" y="7775"/>
                </a:lnTo>
                <a:lnTo>
                  <a:pt x="10602" y="7783"/>
                </a:lnTo>
                <a:lnTo>
                  <a:pt x="10596" y="8237"/>
                </a:lnTo>
                <a:close/>
                <a:moveTo>
                  <a:pt x="10940" y="8075"/>
                </a:moveTo>
                <a:lnTo>
                  <a:pt x="10929" y="8170"/>
                </a:lnTo>
                <a:lnTo>
                  <a:pt x="10901" y="8239"/>
                </a:lnTo>
                <a:lnTo>
                  <a:pt x="10861" y="8276"/>
                </a:lnTo>
                <a:lnTo>
                  <a:pt x="10807" y="8283"/>
                </a:lnTo>
                <a:lnTo>
                  <a:pt x="10756" y="8259"/>
                </a:lnTo>
                <a:lnTo>
                  <a:pt x="10718" y="8209"/>
                </a:lnTo>
                <a:lnTo>
                  <a:pt x="10695" y="8131"/>
                </a:lnTo>
                <a:lnTo>
                  <a:pt x="10688" y="8032"/>
                </a:lnTo>
                <a:lnTo>
                  <a:pt x="10697" y="7934"/>
                </a:lnTo>
                <a:lnTo>
                  <a:pt x="10725" y="7864"/>
                </a:lnTo>
                <a:lnTo>
                  <a:pt x="10765" y="7828"/>
                </a:lnTo>
                <a:lnTo>
                  <a:pt x="10817" y="7821"/>
                </a:lnTo>
                <a:lnTo>
                  <a:pt x="10869" y="7845"/>
                </a:lnTo>
                <a:lnTo>
                  <a:pt x="10908" y="7897"/>
                </a:lnTo>
                <a:lnTo>
                  <a:pt x="10931" y="7974"/>
                </a:lnTo>
                <a:lnTo>
                  <a:pt x="10940" y="8075"/>
                </a:lnTo>
                <a:close/>
                <a:moveTo>
                  <a:pt x="10875" y="8068"/>
                </a:moveTo>
                <a:lnTo>
                  <a:pt x="10860" y="7937"/>
                </a:lnTo>
                <a:lnTo>
                  <a:pt x="10812" y="7885"/>
                </a:lnTo>
                <a:lnTo>
                  <a:pt x="10768" y="7919"/>
                </a:lnTo>
                <a:lnTo>
                  <a:pt x="10753" y="8037"/>
                </a:lnTo>
                <a:lnTo>
                  <a:pt x="10766" y="8166"/>
                </a:lnTo>
                <a:lnTo>
                  <a:pt x="10811" y="8216"/>
                </a:lnTo>
                <a:lnTo>
                  <a:pt x="10857" y="8185"/>
                </a:lnTo>
                <a:lnTo>
                  <a:pt x="10875" y="8068"/>
                </a:lnTo>
                <a:close/>
                <a:moveTo>
                  <a:pt x="11158" y="8333"/>
                </a:moveTo>
                <a:lnTo>
                  <a:pt x="11097" y="8323"/>
                </a:lnTo>
                <a:lnTo>
                  <a:pt x="11103" y="7956"/>
                </a:lnTo>
                <a:lnTo>
                  <a:pt x="11022" y="7984"/>
                </a:lnTo>
                <a:lnTo>
                  <a:pt x="11003" y="7922"/>
                </a:lnTo>
                <a:lnTo>
                  <a:pt x="11117" y="7874"/>
                </a:lnTo>
                <a:lnTo>
                  <a:pt x="11163" y="7882"/>
                </a:lnTo>
                <a:lnTo>
                  <a:pt x="11158" y="8333"/>
                </a:lnTo>
                <a:close/>
                <a:moveTo>
                  <a:pt x="11435" y="8380"/>
                </a:moveTo>
                <a:lnTo>
                  <a:pt x="11374" y="8370"/>
                </a:lnTo>
                <a:lnTo>
                  <a:pt x="11380" y="8004"/>
                </a:lnTo>
                <a:lnTo>
                  <a:pt x="11301" y="8032"/>
                </a:lnTo>
                <a:lnTo>
                  <a:pt x="11283" y="7972"/>
                </a:lnTo>
                <a:lnTo>
                  <a:pt x="11394" y="7922"/>
                </a:lnTo>
                <a:lnTo>
                  <a:pt x="11440" y="7932"/>
                </a:lnTo>
                <a:lnTo>
                  <a:pt x="11435" y="8380"/>
                </a:lnTo>
                <a:close/>
                <a:moveTo>
                  <a:pt x="11771" y="8216"/>
                </a:moveTo>
                <a:lnTo>
                  <a:pt x="11761" y="8311"/>
                </a:lnTo>
                <a:lnTo>
                  <a:pt x="11735" y="8379"/>
                </a:lnTo>
                <a:lnTo>
                  <a:pt x="11694" y="8415"/>
                </a:lnTo>
                <a:lnTo>
                  <a:pt x="11643" y="8422"/>
                </a:lnTo>
                <a:lnTo>
                  <a:pt x="11592" y="8399"/>
                </a:lnTo>
                <a:lnTo>
                  <a:pt x="11555" y="8349"/>
                </a:lnTo>
                <a:lnTo>
                  <a:pt x="11533" y="8273"/>
                </a:lnTo>
                <a:lnTo>
                  <a:pt x="11525" y="8175"/>
                </a:lnTo>
                <a:lnTo>
                  <a:pt x="11534" y="8080"/>
                </a:lnTo>
                <a:lnTo>
                  <a:pt x="11562" y="8009"/>
                </a:lnTo>
                <a:lnTo>
                  <a:pt x="11600" y="7973"/>
                </a:lnTo>
                <a:lnTo>
                  <a:pt x="11652" y="7968"/>
                </a:lnTo>
                <a:lnTo>
                  <a:pt x="11703" y="7992"/>
                </a:lnTo>
                <a:lnTo>
                  <a:pt x="11740" y="8041"/>
                </a:lnTo>
                <a:lnTo>
                  <a:pt x="11765" y="8118"/>
                </a:lnTo>
                <a:lnTo>
                  <a:pt x="11771" y="8216"/>
                </a:lnTo>
                <a:close/>
                <a:moveTo>
                  <a:pt x="11707" y="8210"/>
                </a:moveTo>
                <a:lnTo>
                  <a:pt x="11693" y="8081"/>
                </a:lnTo>
                <a:lnTo>
                  <a:pt x="11647" y="8031"/>
                </a:lnTo>
                <a:lnTo>
                  <a:pt x="11604" y="8063"/>
                </a:lnTo>
                <a:lnTo>
                  <a:pt x="11588" y="8180"/>
                </a:lnTo>
                <a:lnTo>
                  <a:pt x="11602" y="8308"/>
                </a:lnTo>
                <a:lnTo>
                  <a:pt x="11646" y="8356"/>
                </a:lnTo>
                <a:lnTo>
                  <a:pt x="11691" y="8325"/>
                </a:lnTo>
                <a:lnTo>
                  <a:pt x="11707" y="8210"/>
                </a:lnTo>
                <a:close/>
                <a:moveTo>
                  <a:pt x="12042" y="8264"/>
                </a:moveTo>
                <a:lnTo>
                  <a:pt x="12031" y="8358"/>
                </a:lnTo>
                <a:lnTo>
                  <a:pt x="12005" y="8425"/>
                </a:lnTo>
                <a:lnTo>
                  <a:pt x="11968" y="8460"/>
                </a:lnTo>
                <a:lnTo>
                  <a:pt x="11916" y="8467"/>
                </a:lnTo>
                <a:lnTo>
                  <a:pt x="11865" y="8444"/>
                </a:lnTo>
                <a:lnTo>
                  <a:pt x="11829" y="8395"/>
                </a:lnTo>
                <a:lnTo>
                  <a:pt x="11806" y="8319"/>
                </a:lnTo>
                <a:lnTo>
                  <a:pt x="11800" y="8221"/>
                </a:lnTo>
                <a:lnTo>
                  <a:pt x="11810" y="8127"/>
                </a:lnTo>
                <a:lnTo>
                  <a:pt x="11836" y="8058"/>
                </a:lnTo>
                <a:lnTo>
                  <a:pt x="11875" y="8022"/>
                </a:lnTo>
                <a:lnTo>
                  <a:pt x="11925" y="8014"/>
                </a:lnTo>
                <a:lnTo>
                  <a:pt x="11974" y="8038"/>
                </a:lnTo>
                <a:lnTo>
                  <a:pt x="12010" y="8088"/>
                </a:lnTo>
                <a:lnTo>
                  <a:pt x="12035" y="8165"/>
                </a:lnTo>
                <a:lnTo>
                  <a:pt x="12042" y="8264"/>
                </a:lnTo>
                <a:close/>
                <a:moveTo>
                  <a:pt x="11979" y="8257"/>
                </a:moveTo>
                <a:lnTo>
                  <a:pt x="11965" y="8128"/>
                </a:lnTo>
                <a:lnTo>
                  <a:pt x="11920" y="8080"/>
                </a:lnTo>
                <a:lnTo>
                  <a:pt x="11877" y="8111"/>
                </a:lnTo>
                <a:lnTo>
                  <a:pt x="11861" y="8227"/>
                </a:lnTo>
                <a:lnTo>
                  <a:pt x="11875" y="8354"/>
                </a:lnTo>
                <a:lnTo>
                  <a:pt x="11919" y="8404"/>
                </a:lnTo>
                <a:lnTo>
                  <a:pt x="11963" y="8371"/>
                </a:lnTo>
                <a:lnTo>
                  <a:pt x="11979" y="8257"/>
                </a:lnTo>
                <a:close/>
                <a:moveTo>
                  <a:pt x="12252" y="8516"/>
                </a:moveTo>
                <a:lnTo>
                  <a:pt x="12193" y="8507"/>
                </a:lnTo>
                <a:lnTo>
                  <a:pt x="12197" y="8147"/>
                </a:lnTo>
                <a:lnTo>
                  <a:pt x="12119" y="8176"/>
                </a:lnTo>
                <a:lnTo>
                  <a:pt x="12103" y="8113"/>
                </a:lnTo>
                <a:lnTo>
                  <a:pt x="12212" y="8066"/>
                </a:lnTo>
                <a:lnTo>
                  <a:pt x="12257" y="8075"/>
                </a:lnTo>
                <a:lnTo>
                  <a:pt x="12252" y="8516"/>
                </a:lnTo>
                <a:close/>
                <a:moveTo>
                  <a:pt x="12575" y="8355"/>
                </a:moveTo>
                <a:lnTo>
                  <a:pt x="12568" y="8449"/>
                </a:lnTo>
                <a:lnTo>
                  <a:pt x="12544" y="8514"/>
                </a:lnTo>
                <a:lnTo>
                  <a:pt x="12504" y="8552"/>
                </a:lnTo>
                <a:lnTo>
                  <a:pt x="12453" y="8557"/>
                </a:lnTo>
                <a:lnTo>
                  <a:pt x="12405" y="8534"/>
                </a:lnTo>
                <a:lnTo>
                  <a:pt x="12370" y="8486"/>
                </a:lnTo>
                <a:lnTo>
                  <a:pt x="12346" y="8410"/>
                </a:lnTo>
                <a:lnTo>
                  <a:pt x="12338" y="8314"/>
                </a:lnTo>
                <a:lnTo>
                  <a:pt x="12349" y="8220"/>
                </a:lnTo>
                <a:lnTo>
                  <a:pt x="12374" y="8151"/>
                </a:lnTo>
                <a:lnTo>
                  <a:pt x="12412" y="8116"/>
                </a:lnTo>
                <a:lnTo>
                  <a:pt x="12463" y="8110"/>
                </a:lnTo>
                <a:lnTo>
                  <a:pt x="12511" y="8132"/>
                </a:lnTo>
                <a:lnTo>
                  <a:pt x="12549" y="8184"/>
                </a:lnTo>
                <a:lnTo>
                  <a:pt x="12570" y="8257"/>
                </a:lnTo>
                <a:lnTo>
                  <a:pt x="12575" y="8355"/>
                </a:lnTo>
                <a:close/>
                <a:moveTo>
                  <a:pt x="12515" y="8348"/>
                </a:moveTo>
                <a:lnTo>
                  <a:pt x="12501" y="8221"/>
                </a:lnTo>
                <a:lnTo>
                  <a:pt x="12459" y="8172"/>
                </a:lnTo>
                <a:lnTo>
                  <a:pt x="12416" y="8204"/>
                </a:lnTo>
                <a:lnTo>
                  <a:pt x="12401" y="8319"/>
                </a:lnTo>
                <a:lnTo>
                  <a:pt x="12414" y="8445"/>
                </a:lnTo>
                <a:lnTo>
                  <a:pt x="12458" y="8493"/>
                </a:lnTo>
                <a:lnTo>
                  <a:pt x="12500" y="8462"/>
                </a:lnTo>
                <a:lnTo>
                  <a:pt x="12515" y="8348"/>
                </a:lnTo>
                <a:close/>
                <a:moveTo>
                  <a:pt x="12783" y="8603"/>
                </a:moveTo>
                <a:lnTo>
                  <a:pt x="12726" y="8595"/>
                </a:lnTo>
                <a:lnTo>
                  <a:pt x="12729" y="8240"/>
                </a:lnTo>
                <a:lnTo>
                  <a:pt x="12654" y="8266"/>
                </a:lnTo>
                <a:lnTo>
                  <a:pt x="12637" y="8207"/>
                </a:lnTo>
                <a:lnTo>
                  <a:pt x="12746" y="8159"/>
                </a:lnTo>
                <a:lnTo>
                  <a:pt x="12787" y="8166"/>
                </a:lnTo>
                <a:lnTo>
                  <a:pt x="12783" y="8603"/>
                </a:lnTo>
                <a:close/>
                <a:moveTo>
                  <a:pt x="13103" y="8444"/>
                </a:moveTo>
                <a:lnTo>
                  <a:pt x="13094" y="8537"/>
                </a:lnTo>
                <a:lnTo>
                  <a:pt x="13069" y="8603"/>
                </a:lnTo>
                <a:lnTo>
                  <a:pt x="13033" y="8640"/>
                </a:lnTo>
                <a:lnTo>
                  <a:pt x="12984" y="8646"/>
                </a:lnTo>
                <a:lnTo>
                  <a:pt x="12935" y="8623"/>
                </a:lnTo>
                <a:lnTo>
                  <a:pt x="12897" y="8576"/>
                </a:lnTo>
                <a:lnTo>
                  <a:pt x="12875" y="8501"/>
                </a:lnTo>
                <a:lnTo>
                  <a:pt x="12869" y="8405"/>
                </a:lnTo>
                <a:lnTo>
                  <a:pt x="12877" y="8311"/>
                </a:lnTo>
                <a:lnTo>
                  <a:pt x="12904" y="8244"/>
                </a:lnTo>
                <a:lnTo>
                  <a:pt x="12942" y="8209"/>
                </a:lnTo>
                <a:lnTo>
                  <a:pt x="12989" y="8202"/>
                </a:lnTo>
                <a:lnTo>
                  <a:pt x="13039" y="8225"/>
                </a:lnTo>
                <a:lnTo>
                  <a:pt x="13075" y="8274"/>
                </a:lnTo>
                <a:lnTo>
                  <a:pt x="13097" y="8349"/>
                </a:lnTo>
                <a:lnTo>
                  <a:pt x="13103" y="8444"/>
                </a:lnTo>
                <a:close/>
                <a:moveTo>
                  <a:pt x="13041" y="8439"/>
                </a:moveTo>
                <a:lnTo>
                  <a:pt x="13029" y="8313"/>
                </a:lnTo>
                <a:lnTo>
                  <a:pt x="12989" y="8265"/>
                </a:lnTo>
                <a:lnTo>
                  <a:pt x="12945" y="8296"/>
                </a:lnTo>
                <a:lnTo>
                  <a:pt x="12930" y="8409"/>
                </a:lnTo>
                <a:lnTo>
                  <a:pt x="12944" y="8534"/>
                </a:lnTo>
                <a:lnTo>
                  <a:pt x="12986" y="8582"/>
                </a:lnTo>
                <a:lnTo>
                  <a:pt x="13028" y="8551"/>
                </a:lnTo>
                <a:lnTo>
                  <a:pt x="13041" y="8439"/>
                </a:lnTo>
                <a:close/>
                <a:moveTo>
                  <a:pt x="13362" y="8489"/>
                </a:moveTo>
                <a:lnTo>
                  <a:pt x="13353" y="8582"/>
                </a:lnTo>
                <a:lnTo>
                  <a:pt x="13328" y="8648"/>
                </a:lnTo>
                <a:lnTo>
                  <a:pt x="13291" y="8682"/>
                </a:lnTo>
                <a:lnTo>
                  <a:pt x="13243" y="8688"/>
                </a:lnTo>
                <a:lnTo>
                  <a:pt x="13196" y="8666"/>
                </a:lnTo>
                <a:lnTo>
                  <a:pt x="13159" y="8618"/>
                </a:lnTo>
                <a:lnTo>
                  <a:pt x="13137" y="8544"/>
                </a:lnTo>
                <a:lnTo>
                  <a:pt x="13130" y="8449"/>
                </a:lnTo>
                <a:lnTo>
                  <a:pt x="13138" y="8356"/>
                </a:lnTo>
                <a:lnTo>
                  <a:pt x="13163" y="8289"/>
                </a:lnTo>
                <a:lnTo>
                  <a:pt x="13201" y="8252"/>
                </a:lnTo>
                <a:lnTo>
                  <a:pt x="13248" y="8247"/>
                </a:lnTo>
                <a:lnTo>
                  <a:pt x="13297" y="8270"/>
                </a:lnTo>
                <a:lnTo>
                  <a:pt x="13332" y="8319"/>
                </a:lnTo>
                <a:lnTo>
                  <a:pt x="13355" y="8393"/>
                </a:lnTo>
                <a:lnTo>
                  <a:pt x="13362" y="8489"/>
                </a:lnTo>
                <a:close/>
                <a:moveTo>
                  <a:pt x="13301" y="8483"/>
                </a:moveTo>
                <a:lnTo>
                  <a:pt x="13288" y="8358"/>
                </a:lnTo>
                <a:lnTo>
                  <a:pt x="13246" y="8309"/>
                </a:lnTo>
                <a:lnTo>
                  <a:pt x="13204" y="8340"/>
                </a:lnTo>
                <a:lnTo>
                  <a:pt x="13189" y="8453"/>
                </a:lnTo>
                <a:lnTo>
                  <a:pt x="13202" y="8578"/>
                </a:lnTo>
                <a:lnTo>
                  <a:pt x="13246" y="8626"/>
                </a:lnTo>
                <a:lnTo>
                  <a:pt x="13286" y="8595"/>
                </a:lnTo>
                <a:lnTo>
                  <a:pt x="13301" y="8483"/>
                </a:lnTo>
                <a:close/>
                <a:moveTo>
                  <a:pt x="13564" y="8736"/>
                </a:moveTo>
                <a:lnTo>
                  <a:pt x="13506" y="8725"/>
                </a:lnTo>
                <a:lnTo>
                  <a:pt x="13510" y="8375"/>
                </a:lnTo>
                <a:lnTo>
                  <a:pt x="13436" y="8402"/>
                </a:lnTo>
                <a:lnTo>
                  <a:pt x="13421" y="8343"/>
                </a:lnTo>
                <a:lnTo>
                  <a:pt x="13525" y="8295"/>
                </a:lnTo>
                <a:lnTo>
                  <a:pt x="13569" y="8303"/>
                </a:lnTo>
                <a:lnTo>
                  <a:pt x="13564" y="8736"/>
                </a:lnTo>
                <a:close/>
                <a:moveTo>
                  <a:pt x="13872" y="8576"/>
                </a:moveTo>
                <a:lnTo>
                  <a:pt x="13863" y="8667"/>
                </a:lnTo>
                <a:lnTo>
                  <a:pt x="13840" y="8732"/>
                </a:lnTo>
                <a:lnTo>
                  <a:pt x="13803" y="8769"/>
                </a:lnTo>
                <a:lnTo>
                  <a:pt x="13756" y="8775"/>
                </a:lnTo>
                <a:lnTo>
                  <a:pt x="13709" y="8752"/>
                </a:lnTo>
                <a:lnTo>
                  <a:pt x="13674" y="8706"/>
                </a:lnTo>
                <a:lnTo>
                  <a:pt x="13652" y="8632"/>
                </a:lnTo>
                <a:lnTo>
                  <a:pt x="13644" y="8537"/>
                </a:lnTo>
                <a:lnTo>
                  <a:pt x="13653" y="8445"/>
                </a:lnTo>
                <a:lnTo>
                  <a:pt x="13678" y="8379"/>
                </a:lnTo>
                <a:lnTo>
                  <a:pt x="13714" y="8343"/>
                </a:lnTo>
                <a:lnTo>
                  <a:pt x="13761" y="8338"/>
                </a:lnTo>
                <a:lnTo>
                  <a:pt x="13808" y="8360"/>
                </a:lnTo>
                <a:lnTo>
                  <a:pt x="13843" y="8408"/>
                </a:lnTo>
                <a:lnTo>
                  <a:pt x="13865" y="8482"/>
                </a:lnTo>
                <a:lnTo>
                  <a:pt x="13872" y="8576"/>
                </a:lnTo>
                <a:close/>
                <a:moveTo>
                  <a:pt x="13812" y="8571"/>
                </a:moveTo>
                <a:lnTo>
                  <a:pt x="13799" y="8447"/>
                </a:lnTo>
                <a:lnTo>
                  <a:pt x="13758" y="8399"/>
                </a:lnTo>
                <a:lnTo>
                  <a:pt x="13718" y="8430"/>
                </a:lnTo>
                <a:lnTo>
                  <a:pt x="13703" y="8542"/>
                </a:lnTo>
                <a:lnTo>
                  <a:pt x="13717" y="8665"/>
                </a:lnTo>
                <a:lnTo>
                  <a:pt x="13758" y="8712"/>
                </a:lnTo>
                <a:lnTo>
                  <a:pt x="13798" y="8681"/>
                </a:lnTo>
                <a:lnTo>
                  <a:pt x="13812" y="8571"/>
                </a:lnTo>
                <a:close/>
                <a:moveTo>
                  <a:pt x="14070" y="8820"/>
                </a:moveTo>
                <a:lnTo>
                  <a:pt x="14015" y="8810"/>
                </a:lnTo>
                <a:lnTo>
                  <a:pt x="14019" y="8463"/>
                </a:lnTo>
                <a:lnTo>
                  <a:pt x="13944" y="8491"/>
                </a:lnTo>
                <a:lnTo>
                  <a:pt x="13929" y="8430"/>
                </a:lnTo>
                <a:lnTo>
                  <a:pt x="14031" y="8384"/>
                </a:lnTo>
                <a:lnTo>
                  <a:pt x="14075" y="8392"/>
                </a:lnTo>
                <a:lnTo>
                  <a:pt x="14070" y="8820"/>
                </a:lnTo>
                <a:close/>
                <a:moveTo>
                  <a:pt x="14373" y="8662"/>
                </a:moveTo>
                <a:lnTo>
                  <a:pt x="14365" y="8752"/>
                </a:lnTo>
                <a:lnTo>
                  <a:pt x="14341" y="8818"/>
                </a:lnTo>
                <a:lnTo>
                  <a:pt x="14306" y="8853"/>
                </a:lnTo>
                <a:lnTo>
                  <a:pt x="14259" y="8859"/>
                </a:lnTo>
                <a:lnTo>
                  <a:pt x="14213" y="8838"/>
                </a:lnTo>
                <a:lnTo>
                  <a:pt x="14179" y="8791"/>
                </a:lnTo>
                <a:lnTo>
                  <a:pt x="14157" y="8717"/>
                </a:lnTo>
                <a:lnTo>
                  <a:pt x="14152" y="8625"/>
                </a:lnTo>
                <a:lnTo>
                  <a:pt x="14159" y="8533"/>
                </a:lnTo>
                <a:lnTo>
                  <a:pt x="14183" y="8467"/>
                </a:lnTo>
                <a:lnTo>
                  <a:pt x="14218" y="8430"/>
                </a:lnTo>
                <a:lnTo>
                  <a:pt x="14263" y="8424"/>
                </a:lnTo>
                <a:lnTo>
                  <a:pt x="14311" y="8447"/>
                </a:lnTo>
                <a:lnTo>
                  <a:pt x="14346" y="8496"/>
                </a:lnTo>
                <a:lnTo>
                  <a:pt x="14367" y="8568"/>
                </a:lnTo>
                <a:lnTo>
                  <a:pt x="14373" y="8662"/>
                </a:lnTo>
                <a:close/>
                <a:moveTo>
                  <a:pt x="14316" y="8657"/>
                </a:moveTo>
                <a:lnTo>
                  <a:pt x="14303" y="8534"/>
                </a:lnTo>
                <a:lnTo>
                  <a:pt x="14261" y="8487"/>
                </a:lnTo>
                <a:lnTo>
                  <a:pt x="14223" y="8517"/>
                </a:lnTo>
                <a:lnTo>
                  <a:pt x="14208" y="8628"/>
                </a:lnTo>
                <a:lnTo>
                  <a:pt x="14220" y="8750"/>
                </a:lnTo>
                <a:lnTo>
                  <a:pt x="14262" y="8797"/>
                </a:lnTo>
                <a:lnTo>
                  <a:pt x="14301" y="8766"/>
                </a:lnTo>
                <a:lnTo>
                  <a:pt x="14316" y="8657"/>
                </a:lnTo>
                <a:close/>
                <a:moveTo>
                  <a:pt x="14568" y="8903"/>
                </a:moveTo>
                <a:lnTo>
                  <a:pt x="14515" y="8894"/>
                </a:lnTo>
                <a:lnTo>
                  <a:pt x="14516" y="8549"/>
                </a:lnTo>
                <a:lnTo>
                  <a:pt x="14444" y="8577"/>
                </a:lnTo>
                <a:lnTo>
                  <a:pt x="14430" y="8518"/>
                </a:lnTo>
                <a:lnTo>
                  <a:pt x="14529" y="8472"/>
                </a:lnTo>
                <a:lnTo>
                  <a:pt x="14571" y="8479"/>
                </a:lnTo>
                <a:lnTo>
                  <a:pt x="14568" y="8903"/>
                </a:lnTo>
                <a:close/>
                <a:moveTo>
                  <a:pt x="14813" y="8943"/>
                </a:moveTo>
                <a:lnTo>
                  <a:pt x="14761" y="8934"/>
                </a:lnTo>
                <a:lnTo>
                  <a:pt x="14762" y="8591"/>
                </a:lnTo>
                <a:lnTo>
                  <a:pt x="14693" y="8620"/>
                </a:lnTo>
                <a:lnTo>
                  <a:pt x="14677" y="8561"/>
                </a:lnTo>
                <a:lnTo>
                  <a:pt x="14774" y="8514"/>
                </a:lnTo>
                <a:lnTo>
                  <a:pt x="14816" y="8522"/>
                </a:lnTo>
                <a:lnTo>
                  <a:pt x="14813" y="8943"/>
                </a:lnTo>
                <a:close/>
                <a:moveTo>
                  <a:pt x="15108" y="8787"/>
                </a:moveTo>
                <a:lnTo>
                  <a:pt x="15100" y="8878"/>
                </a:lnTo>
                <a:lnTo>
                  <a:pt x="15078" y="8942"/>
                </a:lnTo>
                <a:lnTo>
                  <a:pt x="15042" y="8977"/>
                </a:lnTo>
                <a:lnTo>
                  <a:pt x="14996" y="8983"/>
                </a:lnTo>
                <a:lnTo>
                  <a:pt x="14952" y="8962"/>
                </a:lnTo>
                <a:lnTo>
                  <a:pt x="14918" y="8915"/>
                </a:lnTo>
                <a:lnTo>
                  <a:pt x="14896" y="8843"/>
                </a:lnTo>
                <a:lnTo>
                  <a:pt x="14890" y="8751"/>
                </a:lnTo>
                <a:lnTo>
                  <a:pt x="14898" y="8661"/>
                </a:lnTo>
                <a:lnTo>
                  <a:pt x="14922" y="8596"/>
                </a:lnTo>
                <a:lnTo>
                  <a:pt x="14957" y="8561"/>
                </a:lnTo>
                <a:lnTo>
                  <a:pt x="15001" y="8554"/>
                </a:lnTo>
                <a:lnTo>
                  <a:pt x="15046" y="8576"/>
                </a:lnTo>
                <a:lnTo>
                  <a:pt x="15080" y="8623"/>
                </a:lnTo>
                <a:lnTo>
                  <a:pt x="15101" y="8696"/>
                </a:lnTo>
                <a:lnTo>
                  <a:pt x="15108" y="8787"/>
                </a:lnTo>
                <a:close/>
                <a:moveTo>
                  <a:pt x="15051" y="8782"/>
                </a:moveTo>
                <a:lnTo>
                  <a:pt x="15039" y="8661"/>
                </a:lnTo>
                <a:lnTo>
                  <a:pt x="15000" y="8615"/>
                </a:lnTo>
                <a:lnTo>
                  <a:pt x="14960" y="8646"/>
                </a:lnTo>
                <a:lnTo>
                  <a:pt x="14947" y="8755"/>
                </a:lnTo>
                <a:lnTo>
                  <a:pt x="14960" y="8875"/>
                </a:lnTo>
                <a:lnTo>
                  <a:pt x="14999" y="8921"/>
                </a:lnTo>
                <a:lnTo>
                  <a:pt x="15039" y="8890"/>
                </a:lnTo>
                <a:lnTo>
                  <a:pt x="15051" y="8782"/>
                </a:lnTo>
                <a:close/>
                <a:moveTo>
                  <a:pt x="15297" y="9024"/>
                </a:moveTo>
                <a:lnTo>
                  <a:pt x="15244" y="9017"/>
                </a:lnTo>
                <a:lnTo>
                  <a:pt x="15247" y="8676"/>
                </a:lnTo>
                <a:lnTo>
                  <a:pt x="15178" y="8705"/>
                </a:lnTo>
                <a:lnTo>
                  <a:pt x="15163" y="8646"/>
                </a:lnTo>
                <a:lnTo>
                  <a:pt x="15259" y="8600"/>
                </a:lnTo>
                <a:lnTo>
                  <a:pt x="15298" y="8607"/>
                </a:lnTo>
                <a:lnTo>
                  <a:pt x="15297" y="9024"/>
                </a:lnTo>
                <a:close/>
                <a:moveTo>
                  <a:pt x="15585" y="8870"/>
                </a:moveTo>
                <a:lnTo>
                  <a:pt x="15577" y="8958"/>
                </a:lnTo>
                <a:lnTo>
                  <a:pt x="15555" y="9022"/>
                </a:lnTo>
                <a:lnTo>
                  <a:pt x="15521" y="9056"/>
                </a:lnTo>
                <a:lnTo>
                  <a:pt x="15476" y="9062"/>
                </a:lnTo>
                <a:lnTo>
                  <a:pt x="15432" y="9042"/>
                </a:lnTo>
                <a:lnTo>
                  <a:pt x="15400" y="8997"/>
                </a:lnTo>
                <a:lnTo>
                  <a:pt x="15380" y="8925"/>
                </a:lnTo>
                <a:lnTo>
                  <a:pt x="15373" y="8834"/>
                </a:lnTo>
                <a:lnTo>
                  <a:pt x="15381" y="8745"/>
                </a:lnTo>
                <a:lnTo>
                  <a:pt x="15403" y="8680"/>
                </a:lnTo>
                <a:lnTo>
                  <a:pt x="15437" y="8645"/>
                </a:lnTo>
                <a:lnTo>
                  <a:pt x="15481" y="8638"/>
                </a:lnTo>
                <a:lnTo>
                  <a:pt x="15525" y="8660"/>
                </a:lnTo>
                <a:lnTo>
                  <a:pt x="15559" y="8707"/>
                </a:lnTo>
                <a:lnTo>
                  <a:pt x="15580" y="8779"/>
                </a:lnTo>
                <a:lnTo>
                  <a:pt x="15585" y="8870"/>
                </a:lnTo>
                <a:close/>
                <a:moveTo>
                  <a:pt x="15530" y="8865"/>
                </a:moveTo>
                <a:lnTo>
                  <a:pt x="15517" y="8745"/>
                </a:lnTo>
                <a:lnTo>
                  <a:pt x="15479" y="8698"/>
                </a:lnTo>
                <a:lnTo>
                  <a:pt x="15441" y="8729"/>
                </a:lnTo>
                <a:lnTo>
                  <a:pt x="15428" y="8838"/>
                </a:lnTo>
                <a:lnTo>
                  <a:pt x="15441" y="8957"/>
                </a:lnTo>
                <a:lnTo>
                  <a:pt x="15480" y="9003"/>
                </a:lnTo>
                <a:lnTo>
                  <a:pt x="15517" y="8972"/>
                </a:lnTo>
                <a:lnTo>
                  <a:pt x="15530" y="8865"/>
                </a:lnTo>
                <a:close/>
                <a:moveTo>
                  <a:pt x="15770" y="9104"/>
                </a:moveTo>
                <a:lnTo>
                  <a:pt x="15722" y="9096"/>
                </a:lnTo>
                <a:lnTo>
                  <a:pt x="15722" y="8759"/>
                </a:lnTo>
                <a:lnTo>
                  <a:pt x="15655" y="8787"/>
                </a:lnTo>
                <a:lnTo>
                  <a:pt x="15639" y="8730"/>
                </a:lnTo>
                <a:lnTo>
                  <a:pt x="15734" y="8682"/>
                </a:lnTo>
                <a:lnTo>
                  <a:pt x="15773" y="8691"/>
                </a:lnTo>
                <a:lnTo>
                  <a:pt x="15770" y="9104"/>
                </a:lnTo>
                <a:close/>
                <a:moveTo>
                  <a:pt x="16055" y="8952"/>
                </a:moveTo>
                <a:lnTo>
                  <a:pt x="16047" y="9038"/>
                </a:lnTo>
                <a:lnTo>
                  <a:pt x="16026" y="9102"/>
                </a:lnTo>
                <a:lnTo>
                  <a:pt x="15992" y="9136"/>
                </a:lnTo>
                <a:lnTo>
                  <a:pt x="15947" y="9141"/>
                </a:lnTo>
                <a:lnTo>
                  <a:pt x="15905" y="9121"/>
                </a:lnTo>
                <a:lnTo>
                  <a:pt x="15873" y="9076"/>
                </a:lnTo>
                <a:lnTo>
                  <a:pt x="15853" y="9005"/>
                </a:lnTo>
                <a:lnTo>
                  <a:pt x="15847" y="8914"/>
                </a:lnTo>
                <a:lnTo>
                  <a:pt x="15853" y="8826"/>
                </a:lnTo>
                <a:lnTo>
                  <a:pt x="15874" y="8761"/>
                </a:lnTo>
                <a:lnTo>
                  <a:pt x="15910" y="8727"/>
                </a:lnTo>
                <a:lnTo>
                  <a:pt x="15952" y="8721"/>
                </a:lnTo>
                <a:lnTo>
                  <a:pt x="15996" y="8742"/>
                </a:lnTo>
                <a:lnTo>
                  <a:pt x="16030" y="8790"/>
                </a:lnTo>
                <a:lnTo>
                  <a:pt x="16050" y="8859"/>
                </a:lnTo>
                <a:lnTo>
                  <a:pt x="16055" y="8952"/>
                </a:lnTo>
                <a:close/>
                <a:moveTo>
                  <a:pt x="16002" y="8944"/>
                </a:moveTo>
                <a:lnTo>
                  <a:pt x="15988" y="8825"/>
                </a:lnTo>
                <a:lnTo>
                  <a:pt x="15950" y="8780"/>
                </a:lnTo>
                <a:lnTo>
                  <a:pt x="15912" y="8810"/>
                </a:lnTo>
                <a:lnTo>
                  <a:pt x="15900" y="8918"/>
                </a:lnTo>
                <a:lnTo>
                  <a:pt x="15912" y="9036"/>
                </a:lnTo>
                <a:lnTo>
                  <a:pt x="15952" y="9081"/>
                </a:lnTo>
                <a:lnTo>
                  <a:pt x="15990" y="9052"/>
                </a:lnTo>
                <a:lnTo>
                  <a:pt x="16002" y="8944"/>
                </a:lnTo>
                <a:close/>
                <a:moveTo>
                  <a:pt x="16239" y="9183"/>
                </a:moveTo>
                <a:lnTo>
                  <a:pt x="16189" y="9175"/>
                </a:lnTo>
                <a:lnTo>
                  <a:pt x="16189" y="8841"/>
                </a:lnTo>
                <a:lnTo>
                  <a:pt x="16123" y="8868"/>
                </a:lnTo>
                <a:lnTo>
                  <a:pt x="16109" y="8811"/>
                </a:lnTo>
                <a:lnTo>
                  <a:pt x="16203" y="8765"/>
                </a:lnTo>
                <a:lnTo>
                  <a:pt x="16240" y="8771"/>
                </a:lnTo>
                <a:lnTo>
                  <a:pt x="16239" y="9183"/>
                </a:lnTo>
                <a:close/>
                <a:moveTo>
                  <a:pt x="16468" y="9221"/>
                </a:moveTo>
                <a:lnTo>
                  <a:pt x="16417" y="9213"/>
                </a:lnTo>
                <a:lnTo>
                  <a:pt x="16418" y="8880"/>
                </a:lnTo>
                <a:lnTo>
                  <a:pt x="16354" y="8908"/>
                </a:lnTo>
                <a:lnTo>
                  <a:pt x="16338" y="8851"/>
                </a:lnTo>
                <a:lnTo>
                  <a:pt x="16433" y="8806"/>
                </a:lnTo>
                <a:lnTo>
                  <a:pt x="16468" y="8812"/>
                </a:lnTo>
                <a:lnTo>
                  <a:pt x="16468" y="9221"/>
                </a:lnTo>
                <a:close/>
                <a:moveTo>
                  <a:pt x="16744" y="9069"/>
                </a:moveTo>
                <a:lnTo>
                  <a:pt x="16739" y="9156"/>
                </a:lnTo>
                <a:lnTo>
                  <a:pt x="16718" y="9218"/>
                </a:lnTo>
                <a:lnTo>
                  <a:pt x="16686" y="9251"/>
                </a:lnTo>
                <a:lnTo>
                  <a:pt x="16644" y="9257"/>
                </a:lnTo>
                <a:lnTo>
                  <a:pt x="16600" y="9236"/>
                </a:lnTo>
                <a:lnTo>
                  <a:pt x="16567" y="9192"/>
                </a:lnTo>
                <a:lnTo>
                  <a:pt x="16547" y="9123"/>
                </a:lnTo>
                <a:lnTo>
                  <a:pt x="16540" y="9033"/>
                </a:lnTo>
                <a:lnTo>
                  <a:pt x="16547" y="8947"/>
                </a:lnTo>
                <a:lnTo>
                  <a:pt x="16570" y="8883"/>
                </a:lnTo>
                <a:lnTo>
                  <a:pt x="16602" y="8849"/>
                </a:lnTo>
                <a:lnTo>
                  <a:pt x="16645" y="8843"/>
                </a:lnTo>
                <a:lnTo>
                  <a:pt x="16688" y="8864"/>
                </a:lnTo>
                <a:lnTo>
                  <a:pt x="16719" y="8910"/>
                </a:lnTo>
                <a:lnTo>
                  <a:pt x="16739" y="8979"/>
                </a:lnTo>
                <a:lnTo>
                  <a:pt x="16744" y="9069"/>
                </a:lnTo>
                <a:close/>
                <a:moveTo>
                  <a:pt x="16693" y="9064"/>
                </a:moveTo>
                <a:lnTo>
                  <a:pt x="16681" y="8947"/>
                </a:lnTo>
                <a:lnTo>
                  <a:pt x="16643" y="8900"/>
                </a:lnTo>
                <a:lnTo>
                  <a:pt x="16606" y="8930"/>
                </a:lnTo>
                <a:lnTo>
                  <a:pt x="16594" y="9037"/>
                </a:lnTo>
                <a:lnTo>
                  <a:pt x="16606" y="9155"/>
                </a:lnTo>
                <a:lnTo>
                  <a:pt x="16645" y="9198"/>
                </a:lnTo>
                <a:lnTo>
                  <a:pt x="16681" y="9168"/>
                </a:lnTo>
                <a:lnTo>
                  <a:pt x="16693" y="9064"/>
                </a:lnTo>
                <a:close/>
                <a:moveTo>
                  <a:pt x="16922" y="9297"/>
                </a:moveTo>
                <a:lnTo>
                  <a:pt x="16873" y="9290"/>
                </a:lnTo>
                <a:lnTo>
                  <a:pt x="16874" y="8959"/>
                </a:lnTo>
                <a:lnTo>
                  <a:pt x="16809" y="8985"/>
                </a:lnTo>
                <a:lnTo>
                  <a:pt x="16795" y="8932"/>
                </a:lnTo>
                <a:lnTo>
                  <a:pt x="16887" y="8885"/>
                </a:lnTo>
                <a:lnTo>
                  <a:pt x="16922" y="8891"/>
                </a:lnTo>
                <a:lnTo>
                  <a:pt x="16922" y="9297"/>
                </a:lnTo>
                <a:close/>
                <a:moveTo>
                  <a:pt x="609" y="7190"/>
                </a:moveTo>
                <a:lnTo>
                  <a:pt x="593" y="7303"/>
                </a:lnTo>
                <a:lnTo>
                  <a:pt x="553" y="7384"/>
                </a:lnTo>
                <a:lnTo>
                  <a:pt x="495" y="7426"/>
                </a:lnTo>
                <a:lnTo>
                  <a:pt x="420" y="7432"/>
                </a:lnTo>
                <a:lnTo>
                  <a:pt x="349" y="7403"/>
                </a:lnTo>
                <a:lnTo>
                  <a:pt x="297" y="7343"/>
                </a:lnTo>
                <a:lnTo>
                  <a:pt x="265" y="7251"/>
                </a:lnTo>
                <a:lnTo>
                  <a:pt x="258" y="7134"/>
                </a:lnTo>
                <a:lnTo>
                  <a:pt x="273" y="7020"/>
                </a:lnTo>
                <a:lnTo>
                  <a:pt x="311" y="6937"/>
                </a:lnTo>
                <a:lnTo>
                  <a:pt x="371" y="6893"/>
                </a:lnTo>
                <a:lnTo>
                  <a:pt x="444" y="6888"/>
                </a:lnTo>
                <a:lnTo>
                  <a:pt x="516" y="6917"/>
                </a:lnTo>
                <a:lnTo>
                  <a:pt x="569" y="6978"/>
                </a:lnTo>
                <a:lnTo>
                  <a:pt x="600" y="7071"/>
                </a:lnTo>
                <a:lnTo>
                  <a:pt x="609" y="7190"/>
                </a:lnTo>
                <a:close/>
                <a:moveTo>
                  <a:pt x="519" y="7180"/>
                </a:moveTo>
                <a:lnTo>
                  <a:pt x="501" y="7025"/>
                </a:lnTo>
                <a:lnTo>
                  <a:pt x="437" y="6965"/>
                </a:lnTo>
                <a:lnTo>
                  <a:pt x="374" y="7002"/>
                </a:lnTo>
                <a:lnTo>
                  <a:pt x="347" y="7141"/>
                </a:lnTo>
                <a:lnTo>
                  <a:pt x="364" y="7295"/>
                </a:lnTo>
                <a:lnTo>
                  <a:pt x="427" y="7355"/>
                </a:lnTo>
                <a:lnTo>
                  <a:pt x="491" y="7318"/>
                </a:lnTo>
                <a:lnTo>
                  <a:pt x="519" y="7180"/>
                </a:lnTo>
                <a:close/>
                <a:moveTo>
                  <a:pt x="909" y="7498"/>
                </a:moveTo>
                <a:lnTo>
                  <a:pt x="825" y="7486"/>
                </a:lnTo>
                <a:lnTo>
                  <a:pt x="840" y="7054"/>
                </a:lnTo>
                <a:lnTo>
                  <a:pt x="722" y="7084"/>
                </a:lnTo>
                <a:lnTo>
                  <a:pt x="702" y="7012"/>
                </a:lnTo>
                <a:lnTo>
                  <a:pt x="862" y="6956"/>
                </a:lnTo>
                <a:lnTo>
                  <a:pt x="927" y="6966"/>
                </a:lnTo>
                <a:lnTo>
                  <a:pt x="909" y="7498"/>
                </a:lnTo>
                <a:close/>
                <a:moveTo>
                  <a:pt x="1385" y="7312"/>
                </a:moveTo>
                <a:lnTo>
                  <a:pt x="1368" y="7423"/>
                </a:lnTo>
                <a:lnTo>
                  <a:pt x="1331" y="7503"/>
                </a:lnTo>
                <a:lnTo>
                  <a:pt x="1274" y="7546"/>
                </a:lnTo>
                <a:lnTo>
                  <a:pt x="1202" y="7552"/>
                </a:lnTo>
                <a:lnTo>
                  <a:pt x="1132" y="7525"/>
                </a:lnTo>
                <a:lnTo>
                  <a:pt x="1080" y="7464"/>
                </a:lnTo>
                <a:lnTo>
                  <a:pt x="1049" y="7374"/>
                </a:lnTo>
                <a:lnTo>
                  <a:pt x="1041" y="7258"/>
                </a:lnTo>
                <a:lnTo>
                  <a:pt x="1059" y="7145"/>
                </a:lnTo>
                <a:lnTo>
                  <a:pt x="1098" y="7064"/>
                </a:lnTo>
                <a:lnTo>
                  <a:pt x="1154" y="7020"/>
                </a:lnTo>
                <a:lnTo>
                  <a:pt x="1227" y="7013"/>
                </a:lnTo>
                <a:lnTo>
                  <a:pt x="1296" y="7042"/>
                </a:lnTo>
                <a:lnTo>
                  <a:pt x="1346" y="7104"/>
                </a:lnTo>
                <a:lnTo>
                  <a:pt x="1377" y="7195"/>
                </a:lnTo>
                <a:lnTo>
                  <a:pt x="1385" y="7312"/>
                </a:lnTo>
                <a:close/>
                <a:moveTo>
                  <a:pt x="1297" y="7303"/>
                </a:moveTo>
                <a:lnTo>
                  <a:pt x="1281" y="7150"/>
                </a:lnTo>
                <a:lnTo>
                  <a:pt x="1218" y="7090"/>
                </a:lnTo>
                <a:lnTo>
                  <a:pt x="1157" y="7127"/>
                </a:lnTo>
                <a:lnTo>
                  <a:pt x="1130" y="7264"/>
                </a:lnTo>
                <a:lnTo>
                  <a:pt x="1147" y="7417"/>
                </a:lnTo>
                <a:lnTo>
                  <a:pt x="1208" y="7476"/>
                </a:lnTo>
                <a:lnTo>
                  <a:pt x="1272" y="7438"/>
                </a:lnTo>
                <a:lnTo>
                  <a:pt x="1297" y="7303"/>
                </a:lnTo>
                <a:close/>
                <a:moveTo>
                  <a:pt x="1679" y="7617"/>
                </a:moveTo>
                <a:lnTo>
                  <a:pt x="1597" y="7602"/>
                </a:lnTo>
                <a:lnTo>
                  <a:pt x="1610" y="7175"/>
                </a:lnTo>
                <a:lnTo>
                  <a:pt x="1499" y="7208"/>
                </a:lnTo>
                <a:lnTo>
                  <a:pt x="1477" y="7135"/>
                </a:lnTo>
                <a:lnTo>
                  <a:pt x="1632" y="7080"/>
                </a:lnTo>
                <a:lnTo>
                  <a:pt x="1697" y="7090"/>
                </a:lnTo>
                <a:lnTo>
                  <a:pt x="1679" y="7617"/>
                </a:lnTo>
                <a:close/>
                <a:moveTo>
                  <a:pt x="2059" y="7675"/>
                </a:moveTo>
                <a:lnTo>
                  <a:pt x="1977" y="7662"/>
                </a:lnTo>
                <a:lnTo>
                  <a:pt x="1992" y="7238"/>
                </a:lnTo>
                <a:lnTo>
                  <a:pt x="1881" y="7268"/>
                </a:lnTo>
                <a:lnTo>
                  <a:pt x="1860" y="7196"/>
                </a:lnTo>
                <a:lnTo>
                  <a:pt x="2014" y="7141"/>
                </a:lnTo>
                <a:lnTo>
                  <a:pt x="2076" y="7151"/>
                </a:lnTo>
                <a:lnTo>
                  <a:pt x="2059" y="7675"/>
                </a:lnTo>
                <a:close/>
                <a:moveTo>
                  <a:pt x="2517" y="7491"/>
                </a:moveTo>
                <a:lnTo>
                  <a:pt x="2504" y="7600"/>
                </a:lnTo>
                <a:lnTo>
                  <a:pt x="2466" y="7680"/>
                </a:lnTo>
                <a:lnTo>
                  <a:pt x="2412" y="7720"/>
                </a:lnTo>
                <a:lnTo>
                  <a:pt x="2340" y="7726"/>
                </a:lnTo>
                <a:lnTo>
                  <a:pt x="2272" y="7699"/>
                </a:lnTo>
                <a:lnTo>
                  <a:pt x="2222" y="7641"/>
                </a:lnTo>
                <a:lnTo>
                  <a:pt x="2193" y="7552"/>
                </a:lnTo>
                <a:lnTo>
                  <a:pt x="2185" y="7437"/>
                </a:lnTo>
                <a:lnTo>
                  <a:pt x="2199" y="7327"/>
                </a:lnTo>
                <a:lnTo>
                  <a:pt x="2237" y="7246"/>
                </a:lnTo>
                <a:lnTo>
                  <a:pt x="2292" y="7203"/>
                </a:lnTo>
                <a:lnTo>
                  <a:pt x="2363" y="7199"/>
                </a:lnTo>
                <a:lnTo>
                  <a:pt x="2431" y="7226"/>
                </a:lnTo>
                <a:lnTo>
                  <a:pt x="2481" y="7284"/>
                </a:lnTo>
                <a:lnTo>
                  <a:pt x="2512" y="7375"/>
                </a:lnTo>
                <a:lnTo>
                  <a:pt x="2517" y="7491"/>
                </a:lnTo>
                <a:close/>
                <a:moveTo>
                  <a:pt x="2434" y="7481"/>
                </a:moveTo>
                <a:lnTo>
                  <a:pt x="2416" y="7330"/>
                </a:lnTo>
                <a:lnTo>
                  <a:pt x="2355" y="7271"/>
                </a:lnTo>
                <a:lnTo>
                  <a:pt x="2294" y="7309"/>
                </a:lnTo>
                <a:lnTo>
                  <a:pt x="2271" y="7443"/>
                </a:lnTo>
                <a:lnTo>
                  <a:pt x="2287" y="7593"/>
                </a:lnTo>
                <a:lnTo>
                  <a:pt x="2348" y="7652"/>
                </a:lnTo>
                <a:lnTo>
                  <a:pt x="2408" y="7616"/>
                </a:lnTo>
                <a:lnTo>
                  <a:pt x="2434" y="7481"/>
                </a:lnTo>
                <a:close/>
                <a:moveTo>
                  <a:pt x="2888" y="7548"/>
                </a:moveTo>
                <a:lnTo>
                  <a:pt x="2875" y="7659"/>
                </a:lnTo>
                <a:lnTo>
                  <a:pt x="2841" y="7736"/>
                </a:lnTo>
                <a:lnTo>
                  <a:pt x="2784" y="7779"/>
                </a:lnTo>
                <a:lnTo>
                  <a:pt x="2714" y="7784"/>
                </a:lnTo>
                <a:lnTo>
                  <a:pt x="2647" y="7758"/>
                </a:lnTo>
                <a:lnTo>
                  <a:pt x="2596" y="7699"/>
                </a:lnTo>
                <a:lnTo>
                  <a:pt x="2565" y="7610"/>
                </a:lnTo>
                <a:lnTo>
                  <a:pt x="2558" y="7497"/>
                </a:lnTo>
                <a:lnTo>
                  <a:pt x="2573" y="7386"/>
                </a:lnTo>
                <a:lnTo>
                  <a:pt x="2611" y="7305"/>
                </a:lnTo>
                <a:lnTo>
                  <a:pt x="2665" y="7264"/>
                </a:lnTo>
                <a:lnTo>
                  <a:pt x="2735" y="7258"/>
                </a:lnTo>
                <a:lnTo>
                  <a:pt x="2803" y="7287"/>
                </a:lnTo>
                <a:lnTo>
                  <a:pt x="2851" y="7345"/>
                </a:lnTo>
                <a:lnTo>
                  <a:pt x="2881" y="7434"/>
                </a:lnTo>
                <a:lnTo>
                  <a:pt x="2888" y="7548"/>
                </a:lnTo>
                <a:close/>
                <a:moveTo>
                  <a:pt x="2806" y="7541"/>
                </a:moveTo>
                <a:lnTo>
                  <a:pt x="2788" y="7391"/>
                </a:lnTo>
                <a:lnTo>
                  <a:pt x="2729" y="7333"/>
                </a:lnTo>
                <a:lnTo>
                  <a:pt x="2668" y="7368"/>
                </a:lnTo>
                <a:lnTo>
                  <a:pt x="2644" y="7503"/>
                </a:lnTo>
                <a:lnTo>
                  <a:pt x="2662" y="7651"/>
                </a:lnTo>
                <a:lnTo>
                  <a:pt x="2723" y="7710"/>
                </a:lnTo>
                <a:lnTo>
                  <a:pt x="2782" y="7672"/>
                </a:lnTo>
                <a:lnTo>
                  <a:pt x="2806" y="7541"/>
                </a:lnTo>
                <a:close/>
                <a:moveTo>
                  <a:pt x="3169" y="7844"/>
                </a:moveTo>
                <a:lnTo>
                  <a:pt x="3090" y="7833"/>
                </a:lnTo>
                <a:lnTo>
                  <a:pt x="3101" y="7414"/>
                </a:lnTo>
                <a:lnTo>
                  <a:pt x="2996" y="7447"/>
                </a:lnTo>
                <a:lnTo>
                  <a:pt x="2976" y="7375"/>
                </a:lnTo>
                <a:lnTo>
                  <a:pt x="3123" y="7319"/>
                </a:lnTo>
                <a:lnTo>
                  <a:pt x="3184" y="7329"/>
                </a:lnTo>
                <a:lnTo>
                  <a:pt x="3169" y="7844"/>
                </a:lnTo>
                <a:close/>
                <a:moveTo>
                  <a:pt x="3616" y="7662"/>
                </a:moveTo>
                <a:lnTo>
                  <a:pt x="3601" y="7771"/>
                </a:lnTo>
                <a:lnTo>
                  <a:pt x="3566" y="7849"/>
                </a:lnTo>
                <a:lnTo>
                  <a:pt x="3514" y="7889"/>
                </a:lnTo>
                <a:lnTo>
                  <a:pt x="3445" y="7895"/>
                </a:lnTo>
                <a:lnTo>
                  <a:pt x="3377" y="7868"/>
                </a:lnTo>
                <a:lnTo>
                  <a:pt x="3328" y="7813"/>
                </a:lnTo>
                <a:lnTo>
                  <a:pt x="3299" y="7724"/>
                </a:lnTo>
                <a:lnTo>
                  <a:pt x="3292" y="7611"/>
                </a:lnTo>
                <a:lnTo>
                  <a:pt x="3306" y="7502"/>
                </a:lnTo>
                <a:lnTo>
                  <a:pt x="3343" y="7423"/>
                </a:lnTo>
                <a:lnTo>
                  <a:pt x="3396" y="7382"/>
                </a:lnTo>
                <a:lnTo>
                  <a:pt x="3465" y="7375"/>
                </a:lnTo>
                <a:lnTo>
                  <a:pt x="3532" y="7403"/>
                </a:lnTo>
                <a:lnTo>
                  <a:pt x="3581" y="7461"/>
                </a:lnTo>
                <a:lnTo>
                  <a:pt x="3610" y="7548"/>
                </a:lnTo>
                <a:lnTo>
                  <a:pt x="3616" y="7662"/>
                </a:lnTo>
                <a:close/>
                <a:moveTo>
                  <a:pt x="3534" y="7655"/>
                </a:moveTo>
                <a:lnTo>
                  <a:pt x="3517" y="7506"/>
                </a:lnTo>
                <a:lnTo>
                  <a:pt x="3456" y="7448"/>
                </a:lnTo>
                <a:lnTo>
                  <a:pt x="3398" y="7484"/>
                </a:lnTo>
                <a:lnTo>
                  <a:pt x="3376" y="7617"/>
                </a:lnTo>
                <a:lnTo>
                  <a:pt x="3392" y="7765"/>
                </a:lnTo>
                <a:lnTo>
                  <a:pt x="3451" y="7823"/>
                </a:lnTo>
                <a:lnTo>
                  <a:pt x="3510" y="7786"/>
                </a:lnTo>
                <a:lnTo>
                  <a:pt x="3534" y="7655"/>
                </a:lnTo>
                <a:close/>
                <a:moveTo>
                  <a:pt x="3890" y="7956"/>
                </a:moveTo>
                <a:lnTo>
                  <a:pt x="3811" y="7943"/>
                </a:lnTo>
                <a:lnTo>
                  <a:pt x="3824" y="7531"/>
                </a:lnTo>
                <a:lnTo>
                  <a:pt x="3720" y="7561"/>
                </a:lnTo>
                <a:lnTo>
                  <a:pt x="3700" y="7492"/>
                </a:lnTo>
                <a:lnTo>
                  <a:pt x="3847" y="7437"/>
                </a:lnTo>
                <a:lnTo>
                  <a:pt x="3903" y="7446"/>
                </a:lnTo>
                <a:lnTo>
                  <a:pt x="3890" y="7956"/>
                </a:lnTo>
                <a:close/>
                <a:moveTo>
                  <a:pt x="4324" y="7774"/>
                </a:moveTo>
                <a:lnTo>
                  <a:pt x="4313" y="7882"/>
                </a:lnTo>
                <a:lnTo>
                  <a:pt x="4278" y="7959"/>
                </a:lnTo>
                <a:lnTo>
                  <a:pt x="4225" y="7999"/>
                </a:lnTo>
                <a:lnTo>
                  <a:pt x="4159" y="8004"/>
                </a:lnTo>
                <a:lnTo>
                  <a:pt x="4094" y="7978"/>
                </a:lnTo>
                <a:lnTo>
                  <a:pt x="4045" y="7922"/>
                </a:lnTo>
                <a:lnTo>
                  <a:pt x="4015" y="7835"/>
                </a:lnTo>
                <a:lnTo>
                  <a:pt x="4007" y="7724"/>
                </a:lnTo>
                <a:lnTo>
                  <a:pt x="4022" y="7616"/>
                </a:lnTo>
                <a:lnTo>
                  <a:pt x="4059" y="7538"/>
                </a:lnTo>
                <a:lnTo>
                  <a:pt x="4111" y="7496"/>
                </a:lnTo>
                <a:lnTo>
                  <a:pt x="4176" y="7489"/>
                </a:lnTo>
                <a:lnTo>
                  <a:pt x="4243" y="7517"/>
                </a:lnTo>
                <a:lnTo>
                  <a:pt x="4290" y="7575"/>
                </a:lnTo>
                <a:lnTo>
                  <a:pt x="4318" y="7662"/>
                </a:lnTo>
                <a:lnTo>
                  <a:pt x="4324" y="7774"/>
                </a:lnTo>
                <a:close/>
                <a:moveTo>
                  <a:pt x="4244" y="7766"/>
                </a:moveTo>
                <a:lnTo>
                  <a:pt x="4229" y="7620"/>
                </a:lnTo>
                <a:lnTo>
                  <a:pt x="4173" y="7563"/>
                </a:lnTo>
                <a:lnTo>
                  <a:pt x="4113" y="7598"/>
                </a:lnTo>
                <a:lnTo>
                  <a:pt x="4090" y="7730"/>
                </a:lnTo>
                <a:lnTo>
                  <a:pt x="4106" y="7875"/>
                </a:lnTo>
                <a:lnTo>
                  <a:pt x="4164" y="7932"/>
                </a:lnTo>
                <a:lnTo>
                  <a:pt x="4220" y="7897"/>
                </a:lnTo>
                <a:lnTo>
                  <a:pt x="4244" y="7766"/>
                </a:lnTo>
                <a:close/>
                <a:moveTo>
                  <a:pt x="4592" y="8063"/>
                </a:moveTo>
                <a:lnTo>
                  <a:pt x="4519" y="8052"/>
                </a:lnTo>
                <a:lnTo>
                  <a:pt x="4529" y="7642"/>
                </a:lnTo>
                <a:lnTo>
                  <a:pt x="4428" y="7674"/>
                </a:lnTo>
                <a:lnTo>
                  <a:pt x="4408" y="7604"/>
                </a:lnTo>
                <a:lnTo>
                  <a:pt x="4551" y="7551"/>
                </a:lnTo>
                <a:lnTo>
                  <a:pt x="4605" y="7560"/>
                </a:lnTo>
                <a:lnTo>
                  <a:pt x="4592" y="8063"/>
                </a:lnTo>
                <a:close/>
                <a:moveTo>
                  <a:pt x="4941" y="8117"/>
                </a:moveTo>
                <a:lnTo>
                  <a:pt x="4864" y="8105"/>
                </a:lnTo>
                <a:lnTo>
                  <a:pt x="4874" y="7699"/>
                </a:lnTo>
                <a:lnTo>
                  <a:pt x="4774" y="7729"/>
                </a:lnTo>
                <a:lnTo>
                  <a:pt x="4755" y="7660"/>
                </a:lnTo>
                <a:lnTo>
                  <a:pt x="4897" y="7606"/>
                </a:lnTo>
                <a:lnTo>
                  <a:pt x="4956" y="7616"/>
                </a:lnTo>
                <a:lnTo>
                  <a:pt x="4941" y="8117"/>
                </a:lnTo>
                <a:close/>
                <a:moveTo>
                  <a:pt x="5362" y="7938"/>
                </a:moveTo>
                <a:lnTo>
                  <a:pt x="5348" y="8042"/>
                </a:lnTo>
                <a:lnTo>
                  <a:pt x="5313" y="8118"/>
                </a:lnTo>
                <a:lnTo>
                  <a:pt x="5264" y="8159"/>
                </a:lnTo>
                <a:lnTo>
                  <a:pt x="5201" y="8165"/>
                </a:lnTo>
                <a:lnTo>
                  <a:pt x="5139" y="8138"/>
                </a:lnTo>
                <a:lnTo>
                  <a:pt x="5095" y="8083"/>
                </a:lnTo>
                <a:lnTo>
                  <a:pt x="5064" y="7998"/>
                </a:lnTo>
                <a:lnTo>
                  <a:pt x="5055" y="7889"/>
                </a:lnTo>
                <a:lnTo>
                  <a:pt x="5069" y="7783"/>
                </a:lnTo>
                <a:lnTo>
                  <a:pt x="5104" y="7705"/>
                </a:lnTo>
                <a:lnTo>
                  <a:pt x="5154" y="7664"/>
                </a:lnTo>
                <a:lnTo>
                  <a:pt x="5218" y="7659"/>
                </a:lnTo>
                <a:lnTo>
                  <a:pt x="5280" y="7685"/>
                </a:lnTo>
                <a:lnTo>
                  <a:pt x="5325" y="7741"/>
                </a:lnTo>
                <a:lnTo>
                  <a:pt x="5354" y="7827"/>
                </a:lnTo>
                <a:lnTo>
                  <a:pt x="5362" y="7938"/>
                </a:lnTo>
                <a:close/>
                <a:moveTo>
                  <a:pt x="5280" y="7929"/>
                </a:moveTo>
                <a:lnTo>
                  <a:pt x="5267" y="7785"/>
                </a:lnTo>
                <a:lnTo>
                  <a:pt x="5211" y="7730"/>
                </a:lnTo>
                <a:lnTo>
                  <a:pt x="5158" y="7765"/>
                </a:lnTo>
                <a:lnTo>
                  <a:pt x="5137" y="7894"/>
                </a:lnTo>
                <a:lnTo>
                  <a:pt x="5151" y="8038"/>
                </a:lnTo>
                <a:lnTo>
                  <a:pt x="5205" y="8093"/>
                </a:lnTo>
                <a:lnTo>
                  <a:pt x="5259" y="8058"/>
                </a:lnTo>
                <a:lnTo>
                  <a:pt x="5280" y="7929"/>
                </a:lnTo>
                <a:close/>
                <a:moveTo>
                  <a:pt x="5622" y="8221"/>
                </a:moveTo>
                <a:lnTo>
                  <a:pt x="5550" y="8210"/>
                </a:lnTo>
                <a:lnTo>
                  <a:pt x="5559" y="7808"/>
                </a:lnTo>
                <a:lnTo>
                  <a:pt x="5460" y="7838"/>
                </a:lnTo>
                <a:lnTo>
                  <a:pt x="5439" y="7769"/>
                </a:lnTo>
                <a:lnTo>
                  <a:pt x="5579" y="7716"/>
                </a:lnTo>
                <a:lnTo>
                  <a:pt x="5634" y="7726"/>
                </a:lnTo>
                <a:lnTo>
                  <a:pt x="5622" y="8221"/>
                </a:lnTo>
                <a:close/>
                <a:moveTo>
                  <a:pt x="6032" y="8042"/>
                </a:moveTo>
                <a:lnTo>
                  <a:pt x="6020" y="8147"/>
                </a:lnTo>
                <a:lnTo>
                  <a:pt x="5986" y="8221"/>
                </a:lnTo>
                <a:lnTo>
                  <a:pt x="5939" y="8261"/>
                </a:lnTo>
                <a:lnTo>
                  <a:pt x="5877" y="8269"/>
                </a:lnTo>
                <a:lnTo>
                  <a:pt x="5817" y="8242"/>
                </a:lnTo>
                <a:lnTo>
                  <a:pt x="5772" y="8189"/>
                </a:lnTo>
                <a:lnTo>
                  <a:pt x="5743" y="8103"/>
                </a:lnTo>
                <a:lnTo>
                  <a:pt x="5735" y="7996"/>
                </a:lnTo>
                <a:lnTo>
                  <a:pt x="5748" y="7890"/>
                </a:lnTo>
                <a:lnTo>
                  <a:pt x="5780" y="7814"/>
                </a:lnTo>
                <a:lnTo>
                  <a:pt x="5830" y="7773"/>
                </a:lnTo>
                <a:lnTo>
                  <a:pt x="5892" y="7766"/>
                </a:lnTo>
                <a:lnTo>
                  <a:pt x="5953" y="7793"/>
                </a:lnTo>
                <a:lnTo>
                  <a:pt x="5998" y="7849"/>
                </a:lnTo>
                <a:lnTo>
                  <a:pt x="6026" y="7934"/>
                </a:lnTo>
                <a:lnTo>
                  <a:pt x="6032" y="8042"/>
                </a:lnTo>
                <a:close/>
                <a:moveTo>
                  <a:pt x="5958" y="8036"/>
                </a:moveTo>
                <a:lnTo>
                  <a:pt x="5942" y="7893"/>
                </a:lnTo>
                <a:lnTo>
                  <a:pt x="5888" y="7838"/>
                </a:lnTo>
                <a:lnTo>
                  <a:pt x="5834" y="7874"/>
                </a:lnTo>
                <a:lnTo>
                  <a:pt x="5814" y="8002"/>
                </a:lnTo>
                <a:lnTo>
                  <a:pt x="5829" y="8143"/>
                </a:lnTo>
                <a:lnTo>
                  <a:pt x="5881" y="8197"/>
                </a:lnTo>
                <a:lnTo>
                  <a:pt x="5936" y="8162"/>
                </a:lnTo>
                <a:lnTo>
                  <a:pt x="5958" y="8036"/>
                </a:lnTo>
                <a:close/>
                <a:moveTo>
                  <a:pt x="6288" y="8324"/>
                </a:moveTo>
                <a:lnTo>
                  <a:pt x="6218" y="8314"/>
                </a:lnTo>
                <a:lnTo>
                  <a:pt x="6226" y="7914"/>
                </a:lnTo>
                <a:lnTo>
                  <a:pt x="6130" y="7946"/>
                </a:lnTo>
                <a:lnTo>
                  <a:pt x="6112" y="7877"/>
                </a:lnTo>
                <a:lnTo>
                  <a:pt x="6244" y="7825"/>
                </a:lnTo>
                <a:lnTo>
                  <a:pt x="6302" y="7834"/>
                </a:lnTo>
                <a:lnTo>
                  <a:pt x="6288" y="8324"/>
                </a:lnTo>
                <a:close/>
                <a:moveTo>
                  <a:pt x="6617" y="8374"/>
                </a:moveTo>
                <a:lnTo>
                  <a:pt x="6548" y="8364"/>
                </a:lnTo>
                <a:lnTo>
                  <a:pt x="6556" y="7968"/>
                </a:lnTo>
                <a:lnTo>
                  <a:pt x="6461" y="7998"/>
                </a:lnTo>
                <a:lnTo>
                  <a:pt x="6441" y="7932"/>
                </a:lnTo>
                <a:lnTo>
                  <a:pt x="6575" y="7878"/>
                </a:lnTo>
                <a:lnTo>
                  <a:pt x="6630" y="7887"/>
                </a:lnTo>
                <a:lnTo>
                  <a:pt x="6617" y="8374"/>
                </a:lnTo>
                <a:close/>
                <a:moveTo>
                  <a:pt x="6939" y="8423"/>
                </a:moveTo>
                <a:lnTo>
                  <a:pt x="6870" y="8413"/>
                </a:lnTo>
                <a:lnTo>
                  <a:pt x="6879" y="8018"/>
                </a:lnTo>
                <a:lnTo>
                  <a:pt x="6785" y="8051"/>
                </a:lnTo>
                <a:lnTo>
                  <a:pt x="6768" y="7983"/>
                </a:lnTo>
                <a:lnTo>
                  <a:pt x="6897" y="7929"/>
                </a:lnTo>
                <a:lnTo>
                  <a:pt x="6952" y="7939"/>
                </a:lnTo>
                <a:lnTo>
                  <a:pt x="6939" y="8423"/>
                </a:lnTo>
                <a:close/>
                <a:moveTo>
                  <a:pt x="7263" y="8474"/>
                </a:moveTo>
                <a:lnTo>
                  <a:pt x="7194" y="8463"/>
                </a:lnTo>
                <a:lnTo>
                  <a:pt x="7201" y="8070"/>
                </a:lnTo>
                <a:lnTo>
                  <a:pt x="7108" y="8101"/>
                </a:lnTo>
                <a:lnTo>
                  <a:pt x="7090" y="8034"/>
                </a:lnTo>
                <a:lnTo>
                  <a:pt x="7220" y="7982"/>
                </a:lnTo>
                <a:lnTo>
                  <a:pt x="7275" y="7991"/>
                </a:lnTo>
                <a:lnTo>
                  <a:pt x="7263" y="8474"/>
                </a:lnTo>
                <a:close/>
                <a:moveTo>
                  <a:pt x="7650" y="8298"/>
                </a:moveTo>
                <a:lnTo>
                  <a:pt x="7637" y="8399"/>
                </a:lnTo>
                <a:lnTo>
                  <a:pt x="7607" y="8472"/>
                </a:lnTo>
                <a:lnTo>
                  <a:pt x="7561" y="8512"/>
                </a:lnTo>
                <a:lnTo>
                  <a:pt x="7501" y="8518"/>
                </a:lnTo>
                <a:lnTo>
                  <a:pt x="7443" y="8493"/>
                </a:lnTo>
                <a:lnTo>
                  <a:pt x="7402" y="8440"/>
                </a:lnTo>
                <a:lnTo>
                  <a:pt x="7374" y="8359"/>
                </a:lnTo>
                <a:lnTo>
                  <a:pt x="7367" y="8254"/>
                </a:lnTo>
                <a:lnTo>
                  <a:pt x="7379" y="8151"/>
                </a:lnTo>
                <a:lnTo>
                  <a:pt x="7410" y="8077"/>
                </a:lnTo>
                <a:lnTo>
                  <a:pt x="7457" y="8036"/>
                </a:lnTo>
                <a:lnTo>
                  <a:pt x="7517" y="8029"/>
                </a:lnTo>
                <a:lnTo>
                  <a:pt x="7575" y="8055"/>
                </a:lnTo>
                <a:lnTo>
                  <a:pt x="7617" y="8110"/>
                </a:lnTo>
                <a:lnTo>
                  <a:pt x="7643" y="8192"/>
                </a:lnTo>
                <a:lnTo>
                  <a:pt x="7650" y="8298"/>
                </a:lnTo>
                <a:close/>
                <a:moveTo>
                  <a:pt x="7577" y="8291"/>
                </a:moveTo>
                <a:lnTo>
                  <a:pt x="7562" y="8152"/>
                </a:lnTo>
                <a:lnTo>
                  <a:pt x="7511" y="8100"/>
                </a:lnTo>
                <a:lnTo>
                  <a:pt x="7459" y="8133"/>
                </a:lnTo>
                <a:lnTo>
                  <a:pt x="7439" y="8259"/>
                </a:lnTo>
                <a:lnTo>
                  <a:pt x="7456" y="8397"/>
                </a:lnTo>
                <a:lnTo>
                  <a:pt x="7508" y="8449"/>
                </a:lnTo>
                <a:lnTo>
                  <a:pt x="7558" y="8414"/>
                </a:lnTo>
                <a:lnTo>
                  <a:pt x="7577" y="8291"/>
                </a:lnTo>
                <a:close/>
                <a:moveTo>
                  <a:pt x="7895" y="8571"/>
                </a:moveTo>
                <a:lnTo>
                  <a:pt x="7826" y="8559"/>
                </a:lnTo>
                <a:lnTo>
                  <a:pt x="7835" y="8171"/>
                </a:lnTo>
                <a:lnTo>
                  <a:pt x="7744" y="8202"/>
                </a:lnTo>
                <a:lnTo>
                  <a:pt x="7724" y="8136"/>
                </a:lnTo>
                <a:lnTo>
                  <a:pt x="7850" y="8085"/>
                </a:lnTo>
                <a:lnTo>
                  <a:pt x="7904" y="8093"/>
                </a:lnTo>
                <a:lnTo>
                  <a:pt x="7895" y="8571"/>
                </a:lnTo>
                <a:close/>
                <a:moveTo>
                  <a:pt x="8274" y="8397"/>
                </a:moveTo>
                <a:lnTo>
                  <a:pt x="8262" y="8497"/>
                </a:lnTo>
                <a:lnTo>
                  <a:pt x="8232" y="8569"/>
                </a:lnTo>
                <a:lnTo>
                  <a:pt x="8187" y="8608"/>
                </a:lnTo>
                <a:lnTo>
                  <a:pt x="8128" y="8615"/>
                </a:lnTo>
                <a:lnTo>
                  <a:pt x="8072" y="8591"/>
                </a:lnTo>
                <a:lnTo>
                  <a:pt x="8029" y="8538"/>
                </a:lnTo>
                <a:lnTo>
                  <a:pt x="8004" y="8457"/>
                </a:lnTo>
                <a:lnTo>
                  <a:pt x="7997" y="8353"/>
                </a:lnTo>
                <a:lnTo>
                  <a:pt x="8009" y="8251"/>
                </a:lnTo>
                <a:lnTo>
                  <a:pt x="8041" y="8179"/>
                </a:lnTo>
                <a:lnTo>
                  <a:pt x="8085" y="8138"/>
                </a:lnTo>
                <a:lnTo>
                  <a:pt x="8142" y="8131"/>
                </a:lnTo>
                <a:lnTo>
                  <a:pt x="8200" y="8156"/>
                </a:lnTo>
                <a:lnTo>
                  <a:pt x="8242" y="8210"/>
                </a:lnTo>
                <a:lnTo>
                  <a:pt x="8267" y="8291"/>
                </a:lnTo>
                <a:lnTo>
                  <a:pt x="8274" y="8397"/>
                </a:lnTo>
                <a:close/>
                <a:moveTo>
                  <a:pt x="8204" y="8390"/>
                </a:moveTo>
                <a:lnTo>
                  <a:pt x="8187" y="8252"/>
                </a:lnTo>
                <a:lnTo>
                  <a:pt x="8136" y="8200"/>
                </a:lnTo>
                <a:lnTo>
                  <a:pt x="8087" y="8234"/>
                </a:lnTo>
                <a:lnTo>
                  <a:pt x="8070" y="8358"/>
                </a:lnTo>
                <a:lnTo>
                  <a:pt x="8085" y="8493"/>
                </a:lnTo>
                <a:lnTo>
                  <a:pt x="8135" y="8546"/>
                </a:lnTo>
                <a:lnTo>
                  <a:pt x="8185" y="8512"/>
                </a:lnTo>
                <a:lnTo>
                  <a:pt x="8204" y="8390"/>
                </a:lnTo>
                <a:close/>
                <a:moveTo>
                  <a:pt x="8513" y="8665"/>
                </a:moveTo>
                <a:lnTo>
                  <a:pt x="8445" y="8655"/>
                </a:lnTo>
                <a:lnTo>
                  <a:pt x="8453" y="8271"/>
                </a:lnTo>
                <a:lnTo>
                  <a:pt x="8363" y="8303"/>
                </a:lnTo>
                <a:lnTo>
                  <a:pt x="8346" y="8236"/>
                </a:lnTo>
                <a:lnTo>
                  <a:pt x="8472" y="8184"/>
                </a:lnTo>
                <a:lnTo>
                  <a:pt x="8522" y="8192"/>
                </a:lnTo>
                <a:lnTo>
                  <a:pt x="8513" y="8665"/>
                </a:lnTo>
                <a:close/>
                <a:moveTo>
                  <a:pt x="8884" y="8493"/>
                </a:moveTo>
                <a:lnTo>
                  <a:pt x="8874" y="8592"/>
                </a:lnTo>
                <a:lnTo>
                  <a:pt x="8845" y="8665"/>
                </a:lnTo>
                <a:lnTo>
                  <a:pt x="8800" y="8703"/>
                </a:lnTo>
                <a:lnTo>
                  <a:pt x="8744" y="8710"/>
                </a:lnTo>
                <a:lnTo>
                  <a:pt x="8688" y="8686"/>
                </a:lnTo>
                <a:lnTo>
                  <a:pt x="8648" y="8635"/>
                </a:lnTo>
                <a:lnTo>
                  <a:pt x="8622" y="8553"/>
                </a:lnTo>
                <a:lnTo>
                  <a:pt x="8615" y="8449"/>
                </a:lnTo>
                <a:lnTo>
                  <a:pt x="8626" y="8349"/>
                </a:lnTo>
                <a:lnTo>
                  <a:pt x="8656" y="8276"/>
                </a:lnTo>
                <a:lnTo>
                  <a:pt x="8700" y="8237"/>
                </a:lnTo>
                <a:lnTo>
                  <a:pt x="8755" y="8231"/>
                </a:lnTo>
                <a:lnTo>
                  <a:pt x="8813" y="8255"/>
                </a:lnTo>
                <a:lnTo>
                  <a:pt x="8854" y="8309"/>
                </a:lnTo>
                <a:lnTo>
                  <a:pt x="8879" y="8389"/>
                </a:lnTo>
                <a:lnTo>
                  <a:pt x="8884" y="8493"/>
                </a:lnTo>
                <a:close/>
                <a:moveTo>
                  <a:pt x="8815" y="8487"/>
                </a:moveTo>
                <a:lnTo>
                  <a:pt x="8801" y="8350"/>
                </a:lnTo>
                <a:lnTo>
                  <a:pt x="8750" y="8298"/>
                </a:lnTo>
                <a:lnTo>
                  <a:pt x="8702" y="8331"/>
                </a:lnTo>
                <a:lnTo>
                  <a:pt x="8683" y="8455"/>
                </a:lnTo>
                <a:lnTo>
                  <a:pt x="8699" y="8589"/>
                </a:lnTo>
                <a:lnTo>
                  <a:pt x="8749" y="8642"/>
                </a:lnTo>
                <a:lnTo>
                  <a:pt x="8796" y="8607"/>
                </a:lnTo>
                <a:lnTo>
                  <a:pt x="8815" y="8487"/>
                </a:lnTo>
                <a:close/>
                <a:moveTo>
                  <a:pt x="9120" y="8759"/>
                </a:moveTo>
                <a:lnTo>
                  <a:pt x="9052" y="8749"/>
                </a:lnTo>
                <a:lnTo>
                  <a:pt x="9061" y="8369"/>
                </a:lnTo>
                <a:lnTo>
                  <a:pt x="8973" y="8398"/>
                </a:lnTo>
                <a:lnTo>
                  <a:pt x="8954" y="8335"/>
                </a:lnTo>
                <a:lnTo>
                  <a:pt x="9078" y="8283"/>
                </a:lnTo>
                <a:lnTo>
                  <a:pt x="9127" y="8290"/>
                </a:lnTo>
                <a:lnTo>
                  <a:pt x="9120" y="8759"/>
                </a:lnTo>
                <a:close/>
                <a:moveTo>
                  <a:pt x="9419" y="8806"/>
                </a:moveTo>
                <a:lnTo>
                  <a:pt x="9354" y="8794"/>
                </a:lnTo>
                <a:lnTo>
                  <a:pt x="9360" y="8417"/>
                </a:lnTo>
                <a:lnTo>
                  <a:pt x="9274" y="8447"/>
                </a:lnTo>
                <a:lnTo>
                  <a:pt x="9256" y="8383"/>
                </a:lnTo>
                <a:lnTo>
                  <a:pt x="9378" y="8330"/>
                </a:lnTo>
                <a:lnTo>
                  <a:pt x="9428" y="8340"/>
                </a:lnTo>
                <a:lnTo>
                  <a:pt x="9419" y="8806"/>
                </a:lnTo>
                <a:close/>
                <a:moveTo>
                  <a:pt x="9780" y="8633"/>
                </a:moveTo>
                <a:lnTo>
                  <a:pt x="9769" y="8732"/>
                </a:lnTo>
                <a:lnTo>
                  <a:pt x="9739" y="8802"/>
                </a:lnTo>
                <a:lnTo>
                  <a:pt x="9697" y="8840"/>
                </a:lnTo>
                <a:lnTo>
                  <a:pt x="9641" y="8848"/>
                </a:lnTo>
                <a:lnTo>
                  <a:pt x="9587" y="8824"/>
                </a:lnTo>
                <a:lnTo>
                  <a:pt x="9548" y="8774"/>
                </a:lnTo>
                <a:lnTo>
                  <a:pt x="9522" y="8693"/>
                </a:lnTo>
                <a:lnTo>
                  <a:pt x="9514" y="8592"/>
                </a:lnTo>
                <a:lnTo>
                  <a:pt x="9525" y="8493"/>
                </a:lnTo>
                <a:lnTo>
                  <a:pt x="9554" y="8420"/>
                </a:lnTo>
                <a:lnTo>
                  <a:pt x="9597" y="8383"/>
                </a:lnTo>
                <a:lnTo>
                  <a:pt x="9652" y="8375"/>
                </a:lnTo>
                <a:lnTo>
                  <a:pt x="9707" y="8400"/>
                </a:lnTo>
                <a:lnTo>
                  <a:pt x="9747" y="8453"/>
                </a:lnTo>
                <a:lnTo>
                  <a:pt x="9772" y="8532"/>
                </a:lnTo>
                <a:lnTo>
                  <a:pt x="9780" y="8633"/>
                </a:lnTo>
                <a:close/>
                <a:moveTo>
                  <a:pt x="9708" y="8627"/>
                </a:moveTo>
                <a:lnTo>
                  <a:pt x="9696" y="8494"/>
                </a:lnTo>
                <a:lnTo>
                  <a:pt x="9650" y="8443"/>
                </a:lnTo>
                <a:lnTo>
                  <a:pt x="9602" y="8475"/>
                </a:lnTo>
                <a:lnTo>
                  <a:pt x="9584" y="8597"/>
                </a:lnTo>
                <a:lnTo>
                  <a:pt x="9598" y="8730"/>
                </a:lnTo>
                <a:lnTo>
                  <a:pt x="9645" y="8780"/>
                </a:lnTo>
                <a:lnTo>
                  <a:pt x="9691" y="8746"/>
                </a:lnTo>
                <a:lnTo>
                  <a:pt x="9708" y="8627"/>
                </a:lnTo>
                <a:close/>
                <a:moveTo>
                  <a:pt x="10008" y="8895"/>
                </a:moveTo>
                <a:lnTo>
                  <a:pt x="9944" y="8885"/>
                </a:lnTo>
                <a:lnTo>
                  <a:pt x="9950" y="8512"/>
                </a:lnTo>
                <a:lnTo>
                  <a:pt x="9864" y="8542"/>
                </a:lnTo>
                <a:lnTo>
                  <a:pt x="9846" y="8478"/>
                </a:lnTo>
                <a:lnTo>
                  <a:pt x="9965" y="8427"/>
                </a:lnTo>
                <a:lnTo>
                  <a:pt x="10014" y="8434"/>
                </a:lnTo>
                <a:lnTo>
                  <a:pt x="10008" y="8895"/>
                </a:lnTo>
                <a:close/>
                <a:moveTo>
                  <a:pt x="10360" y="8726"/>
                </a:moveTo>
                <a:lnTo>
                  <a:pt x="10349" y="8823"/>
                </a:lnTo>
                <a:lnTo>
                  <a:pt x="10321" y="8893"/>
                </a:lnTo>
                <a:lnTo>
                  <a:pt x="10280" y="8930"/>
                </a:lnTo>
                <a:lnTo>
                  <a:pt x="10226" y="8938"/>
                </a:lnTo>
                <a:lnTo>
                  <a:pt x="10172" y="8914"/>
                </a:lnTo>
                <a:lnTo>
                  <a:pt x="10132" y="8864"/>
                </a:lnTo>
                <a:lnTo>
                  <a:pt x="10107" y="8785"/>
                </a:lnTo>
                <a:lnTo>
                  <a:pt x="10101" y="8683"/>
                </a:lnTo>
                <a:lnTo>
                  <a:pt x="10111" y="8586"/>
                </a:lnTo>
                <a:lnTo>
                  <a:pt x="10139" y="8514"/>
                </a:lnTo>
                <a:lnTo>
                  <a:pt x="10181" y="8477"/>
                </a:lnTo>
                <a:lnTo>
                  <a:pt x="10235" y="8470"/>
                </a:lnTo>
                <a:lnTo>
                  <a:pt x="10289" y="8494"/>
                </a:lnTo>
                <a:lnTo>
                  <a:pt x="10327" y="8544"/>
                </a:lnTo>
                <a:lnTo>
                  <a:pt x="10352" y="8623"/>
                </a:lnTo>
                <a:lnTo>
                  <a:pt x="10360" y="8726"/>
                </a:lnTo>
                <a:close/>
                <a:moveTo>
                  <a:pt x="10294" y="8720"/>
                </a:moveTo>
                <a:lnTo>
                  <a:pt x="10280" y="8587"/>
                </a:lnTo>
                <a:lnTo>
                  <a:pt x="10231" y="8536"/>
                </a:lnTo>
                <a:lnTo>
                  <a:pt x="10186" y="8569"/>
                </a:lnTo>
                <a:lnTo>
                  <a:pt x="10170" y="8690"/>
                </a:lnTo>
                <a:lnTo>
                  <a:pt x="10182" y="8820"/>
                </a:lnTo>
                <a:lnTo>
                  <a:pt x="10228" y="8871"/>
                </a:lnTo>
                <a:lnTo>
                  <a:pt x="10275" y="8838"/>
                </a:lnTo>
                <a:lnTo>
                  <a:pt x="10294" y="8720"/>
                </a:lnTo>
                <a:close/>
                <a:moveTo>
                  <a:pt x="10584" y="8984"/>
                </a:moveTo>
                <a:lnTo>
                  <a:pt x="10523" y="8974"/>
                </a:lnTo>
                <a:lnTo>
                  <a:pt x="10528" y="8605"/>
                </a:lnTo>
                <a:lnTo>
                  <a:pt x="10443" y="8633"/>
                </a:lnTo>
                <a:lnTo>
                  <a:pt x="10426" y="8571"/>
                </a:lnTo>
                <a:lnTo>
                  <a:pt x="10543" y="8519"/>
                </a:lnTo>
                <a:lnTo>
                  <a:pt x="10591" y="8527"/>
                </a:lnTo>
                <a:lnTo>
                  <a:pt x="10584" y="8984"/>
                </a:lnTo>
                <a:close/>
                <a:moveTo>
                  <a:pt x="10929" y="8816"/>
                </a:moveTo>
                <a:lnTo>
                  <a:pt x="10918" y="8911"/>
                </a:lnTo>
                <a:lnTo>
                  <a:pt x="10890" y="8982"/>
                </a:lnTo>
                <a:lnTo>
                  <a:pt x="10850" y="9018"/>
                </a:lnTo>
                <a:lnTo>
                  <a:pt x="10797" y="9024"/>
                </a:lnTo>
                <a:lnTo>
                  <a:pt x="10746" y="9002"/>
                </a:lnTo>
                <a:lnTo>
                  <a:pt x="10707" y="8952"/>
                </a:lnTo>
                <a:lnTo>
                  <a:pt x="10683" y="8875"/>
                </a:lnTo>
                <a:lnTo>
                  <a:pt x="10677" y="8775"/>
                </a:lnTo>
                <a:lnTo>
                  <a:pt x="10687" y="8678"/>
                </a:lnTo>
                <a:lnTo>
                  <a:pt x="10716" y="8607"/>
                </a:lnTo>
                <a:lnTo>
                  <a:pt x="10756" y="8569"/>
                </a:lnTo>
                <a:lnTo>
                  <a:pt x="10809" y="8562"/>
                </a:lnTo>
                <a:lnTo>
                  <a:pt x="10860" y="8586"/>
                </a:lnTo>
                <a:lnTo>
                  <a:pt x="10899" y="8637"/>
                </a:lnTo>
                <a:lnTo>
                  <a:pt x="10923" y="8715"/>
                </a:lnTo>
                <a:lnTo>
                  <a:pt x="10929" y="8816"/>
                </a:lnTo>
                <a:close/>
                <a:moveTo>
                  <a:pt x="10864" y="8809"/>
                </a:moveTo>
                <a:lnTo>
                  <a:pt x="10850" y="8678"/>
                </a:lnTo>
                <a:lnTo>
                  <a:pt x="10804" y="8628"/>
                </a:lnTo>
                <a:lnTo>
                  <a:pt x="10758" y="8661"/>
                </a:lnTo>
                <a:lnTo>
                  <a:pt x="10742" y="8779"/>
                </a:lnTo>
                <a:lnTo>
                  <a:pt x="10755" y="8910"/>
                </a:lnTo>
                <a:lnTo>
                  <a:pt x="10800" y="8960"/>
                </a:lnTo>
                <a:lnTo>
                  <a:pt x="10846" y="8927"/>
                </a:lnTo>
                <a:lnTo>
                  <a:pt x="10864" y="8809"/>
                </a:lnTo>
                <a:close/>
                <a:moveTo>
                  <a:pt x="11149" y="9072"/>
                </a:moveTo>
                <a:lnTo>
                  <a:pt x="11088" y="9062"/>
                </a:lnTo>
                <a:lnTo>
                  <a:pt x="11093" y="8693"/>
                </a:lnTo>
                <a:lnTo>
                  <a:pt x="11012" y="8724"/>
                </a:lnTo>
                <a:lnTo>
                  <a:pt x="10994" y="8661"/>
                </a:lnTo>
                <a:lnTo>
                  <a:pt x="11108" y="8612"/>
                </a:lnTo>
                <a:lnTo>
                  <a:pt x="11154" y="8620"/>
                </a:lnTo>
                <a:lnTo>
                  <a:pt x="11149" y="9072"/>
                </a:lnTo>
                <a:close/>
                <a:moveTo>
                  <a:pt x="11485" y="8903"/>
                </a:moveTo>
                <a:lnTo>
                  <a:pt x="11476" y="8999"/>
                </a:lnTo>
                <a:lnTo>
                  <a:pt x="11450" y="9068"/>
                </a:lnTo>
                <a:lnTo>
                  <a:pt x="11410" y="9104"/>
                </a:lnTo>
                <a:lnTo>
                  <a:pt x="11357" y="9111"/>
                </a:lnTo>
                <a:lnTo>
                  <a:pt x="11307" y="9088"/>
                </a:lnTo>
                <a:lnTo>
                  <a:pt x="11271" y="9039"/>
                </a:lnTo>
                <a:lnTo>
                  <a:pt x="11246" y="8963"/>
                </a:lnTo>
                <a:lnTo>
                  <a:pt x="11240" y="8864"/>
                </a:lnTo>
                <a:lnTo>
                  <a:pt x="11250" y="8767"/>
                </a:lnTo>
                <a:lnTo>
                  <a:pt x="11276" y="8698"/>
                </a:lnTo>
                <a:lnTo>
                  <a:pt x="11316" y="8660"/>
                </a:lnTo>
                <a:lnTo>
                  <a:pt x="11367" y="8653"/>
                </a:lnTo>
                <a:lnTo>
                  <a:pt x="11419" y="8676"/>
                </a:lnTo>
                <a:lnTo>
                  <a:pt x="11455" y="8727"/>
                </a:lnTo>
                <a:lnTo>
                  <a:pt x="11479" y="8804"/>
                </a:lnTo>
                <a:lnTo>
                  <a:pt x="11485" y="8903"/>
                </a:lnTo>
                <a:close/>
                <a:moveTo>
                  <a:pt x="11423" y="8898"/>
                </a:moveTo>
                <a:lnTo>
                  <a:pt x="11409" y="8767"/>
                </a:lnTo>
                <a:lnTo>
                  <a:pt x="11362" y="8719"/>
                </a:lnTo>
                <a:lnTo>
                  <a:pt x="11320" y="8751"/>
                </a:lnTo>
                <a:lnTo>
                  <a:pt x="11302" y="8868"/>
                </a:lnTo>
                <a:lnTo>
                  <a:pt x="11316" y="8997"/>
                </a:lnTo>
                <a:lnTo>
                  <a:pt x="11361" y="9046"/>
                </a:lnTo>
                <a:lnTo>
                  <a:pt x="11406" y="9013"/>
                </a:lnTo>
                <a:lnTo>
                  <a:pt x="11423" y="8898"/>
                </a:lnTo>
                <a:close/>
                <a:moveTo>
                  <a:pt x="11701" y="9157"/>
                </a:moveTo>
                <a:lnTo>
                  <a:pt x="11642" y="9148"/>
                </a:lnTo>
                <a:lnTo>
                  <a:pt x="11646" y="8784"/>
                </a:lnTo>
                <a:lnTo>
                  <a:pt x="11567" y="8814"/>
                </a:lnTo>
                <a:lnTo>
                  <a:pt x="11549" y="8751"/>
                </a:lnTo>
                <a:lnTo>
                  <a:pt x="11661" y="8702"/>
                </a:lnTo>
                <a:lnTo>
                  <a:pt x="11708" y="8709"/>
                </a:lnTo>
                <a:lnTo>
                  <a:pt x="11701" y="9157"/>
                </a:lnTo>
                <a:close/>
                <a:moveTo>
                  <a:pt x="12033" y="8989"/>
                </a:moveTo>
                <a:lnTo>
                  <a:pt x="12023" y="9084"/>
                </a:lnTo>
                <a:lnTo>
                  <a:pt x="11996" y="9152"/>
                </a:lnTo>
                <a:lnTo>
                  <a:pt x="11959" y="9188"/>
                </a:lnTo>
                <a:lnTo>
                  <a:pt x="11907" y="9196"/>
                </a:lnTo>
                <a:lnTo>
                  <a:pt x="11857" y="9173"/>
                </a:lnTo>
                <a:lnTo>
                  <a:pt x="11821" y="9124"/>
                </a:lnTo>
                <a:lnTo>
                  <a:pt x="11798" y="9048"/>
                </a:lnTo>
                <a:lnTo>
                  <a:pt x="11791" y="8952"/>
                </a:lnTo>
                <a:lnTo>
                  <a:pt x="11801" y="8855"/>
                </a:lnTo>
                <a:lnTo>
                  <a:pt x="11827" y="8786"/>
                </a:lnTo>
                <a:lnTo>
                  <a:pt x="11866" y="8749"/>
                </a:lnTo>
                <a:lnTo>
                  <a:pt x="11916" y="8742"/>
                </a:lnTo>
                <a:lnTo>
                  <a:pt x="11965" y="8765"/>
                </a:lnTo>
                <a:lnTo>
                  <a:pt x="12001" y="8815"/>
                </a:lnTo>
                <a:lnTo>
                  <a:pt x="12025" y="8891"/>
                </a:lnTo>
                <a:lnTo>
                  <a:pt x="12033" y="8989"/>
                </a:lnTo>
                <a:close/>
                <a:moveTo>
                  <a:pt x="11970" y="8984"/>
                </a:moveTo>
                <a:lnTo>
                  <a:pt x="11955" y="8855"/>
                </a:lnTo>
                <a:lnTo>
                  <a:pt x="11911" y="8807"/>
                </a:lnTo>
                <a:lnTo>
                  <a:pt x="11869" y="8839"/>
                </a:lnTo>
                <a:lnTo>
                  <a:pt x="11854" y="8955"/>
                </a:lnTo>
                <a:lnTo>
                  <a:pt x="11867" y="9083"/>
                </a:lnTo>
                <a:lnTo>
                  <a:pt x="11912" y="9131"/>
                </a:lnTo>
                <a:lnTo>
                  <a:pt x="11955" y="9099"/>
                </a:lnTo>
                <a:lnTo>
                  <a:pt x="11970" y="8984"/>
                </a:lnTo>
                <a:close/>
                <a:moveTo>
                  <a:pt x="12245" y="9240"/>
                </a:moveTo>
                <a:lnTo>
                  <a:pt x="12186" y="9231"/>
                </a:lnTo>
                <a:lnTo>
                  <a:pt x="12188" y="8870"/>
                </a:lnTo>
                <a:lnTo>
                  <a:pt x="12110" y="8900"/>
                </a:lnTo>
                <a:lnTo>
                  <a:pt x="12094" y="8839"/>
                </a:lnTo>
                <a:lnTo>
                  <a:pt x="12203" y="8789"/>
                </a:lnTo>
                <a:lnTo>
                  <a:pt x="12248" y="8796"/>
                </a:lnTo>
                <a:lnTo>
                  <a:pt x="12245" y="9240"/>
                </a:lnTo>
                <a:close/>
                <a:moveTo>
                  <a:pt x="12511" y="9281"/>
                </a:moveTo>
                <a:lnTo>
                  <a:pt x="12453" y="9272"/>
                </a:lnTo>
                <a:lnTo>
                  <a:pt x="12458" y="8913"/>
                </a:lnTo>
                <a:lnTo>
                  <a:pt x="12381" y="8943"/>
                </a:lnTo>
                <a:lnTo>
                  <a:pt x="12366" y="8881"/>
                </a:lnTo>
                <a:lnTo>
                  <a:pt x="12473" y="8834"/>
                </a:lnTo>
                <a:lnTo>
                  <a:pt x="12516" y="8840"/>
                </a:lnTo>
                <a:lnTo>
                  <a:pt x="12511" y="9281"/>
                </a:lnTo>
                <a:close/>
                <a:moveTo>
                  <a:pt x="12833" y="9116"/>
                </a:moveTo>
                <a:lnTo>
                  <a:pt x="12825" y="9210"/>
                </a:lnTo>
                <a:lnTo>
                  <a:pt x="12800" y="9276"/>
                </a:lnTo>
                <a:lnTo>
                  <a:pt x="12762" y="9312"/>
                </a:lnTo>
                <a:lnTo>
                  <a:pt x="12711" y="9320"/>
                </a:lnTo>
                <a:lnTo>
                  <a:pt x="12663" y="9297"/>
                </a:lnTo>
                <a:lnTo>
                  <a:pt x="12627" y="9250"/>
                </a:lnTo>
                <a:lnTo>
                  <a:pt x="12604" y="9175"/>
                </a:lnTo>
                <a:lnTo>
                  <a:pt x="12598" y="9079"/>
                </a:lnTo>
                <a:lnTo>
                  <a:pt x="12607" y="8984"/>
                </a:lnTo>
                <a:lnTo>
                  <a:pt x="12632" y="8916"/>
                </a:lnTo>
                <a:lnTo>
                  <a:pt x="12671" y="8879"/>
                </a:lnTo>
                <a:lnTo>
                  <a:pt x="12718" y="8873"/>
                </a:lnTo>
                <a:lnTo>
                  <a:pt x="12768" y="8895"/>
                </a:lnTo>
                <a:lnTo>
                  <a:pt x="12806" y="8944"/>
                </a:lnTo>
                <a:lnTo>
                  <a:pt x="12828" y="9019"/>
                </a:lnTo>
                <a:lnTo>
                  <a:pt x="12833" y="9116"/>
                </a:lnTo>
                <a:close/>
                <a:moveTo>
                  <a:pt x="12772" y="9111"/>
                </a:moveTo>
                <a:lnTo>
                  <a:pt x="12759" y="8984"/>
                </a:lnTo>
                <a:lnTo>
                  <a:pt x="12716" y="8937"/>
                </a:lnTo>
                <a:lnTo>
                  <a:pt x="12674" y="8968"/>
                </a:lnTo>
                <a:lnTo>
                  <a:pt x="12659" y="9083"/>
                </a:lnTo>
                <a:lnTo>
                  <a:pt x="12672" y="9208"/>
                </a:lnTo>
                <a:lnTo>
                  <a:pt x="12716" y="9256"/>
                </a:lnTo>
                <a:lnTo>
                  <a:pt x="12757" y="9223"/>
                </a:lnTo>
                <a:lnTo>
                  <a:pt x="12772" y="9111"/>
                </a:lnTo>
                <a:close/>
                <a:moveTo>
                  <a:pt x="13040" y="9362"/>
                </a:moveTo>
                <a:lnTo>
                  <a:pt x="12983" y="9355"/>
                </a:lnTo>
                <a:lnTo>
                  <a:pt x="12988" y="8998"/>
                </a:lnTo>
                <a:lnTo>
                  <a:pt x="12912" y="9028"/>
                </a:lnTo>
                <a:lnTo>
                  <a:pt x="12895" y="8968"/>
                </a:lnTo>
                <a:lnTo>
                  <a:pt x="13001" y="8918"/>
                </a:lnTo>
                <a:lnTo>
                  <a:pt x="13043" y="8924"/>
                </a:lnTo>
                <a:lnTo>
                  <a:pt x="13040" y="9362"/>
                </a:lnTo>
                <a:close/>
                <a:moveTo>
                  <a:pt x="13297" y="9403"/>
                </a:moveTo>
                <a:lnTo>
                  <a:pt x="13242" y="9394"/>
                </a:lnTo>
                <a:lnTo>
                  <a:pt x="13244" y="9039"/>
                </a:lnTo>
                <a:lnTo>
                  <a:pt x="13172" y="9069"/>
                </a:lnTo>
                <a:lnTo>
                  <a:pt x="13154" y="9009"/>
                </a:lnTo>
                <a:lnTo>
                  <a:pt x="13262" y="8960"/>
                </a:lnTo>
                <a:lnTo>
                  <a:pt x="13303" y="8968"/>
                </a:lnTo>
                <a:lnTo>
                  <a:pt x="13297" y="9403"/>
                </a:lnTo>
                <a:close/>
                <a:moveTo>
                  <a:pt x="13558" y="9441"/>
                </a:moveTo>
                <a:lnTo>
                  <a:pt x="13500" y="9434"/>
                </a:lnTo>
                <a:lnTo>
                  <a:pt x="13505" y="9082"/>
                </a:lnTo>
                <a:lnTo>
                  <a:pt x="13429" y="9112"/>
                </a:lnTo>
                <a:lnTo>
                  <a:pt x="13414" y="9052"/>
                </a:lnTo>
                <a:lnTo>
                  <a:pt x="13519" y="9002"/>
                </a:lnTo>
                <a:lnTo>
                  <a:pt x="13563" y="9009"/>
                </a:lnTo>
                <a:lnTo>
                  <a:pt x="13558" y="9441"/>
                </a:lnTo>
                <a:close/>
                <a:moveTo>
                  <a:pt x="13867" y="9280"/>
                </a:moveTo>
                <a:lnTo>
                  <a:pt x="13858" y="9371"/>
                </a:lnTo>
                <a:lnTo>
                  <a:pt x="13833" y="9438"/>
                </a:lnTo>
                <a:lnTo>
                  <a:pt x="13798" y="9473"/>
                </a:lnTo>
                <a:lnTo>
                  <a:pt x="13751" y="9480"/>
                </a:lnTo>
                <a:lnTo>
                  <a:pt x="13703" y="9459"/>
                </a:lnTo>
                <a:lnTo>
                  <a:pt x="13668" y="9411"/>
                </a:lnTo>
                <a:lnTo>
                  <a:pt x="13645" y="9337"/>
                </a:lnTo>
                <a:lnTo>
                  <a:pt x="13639" y="9242"/>
                </a:lnTo>
                <a:lnTo>
                  <a:pt x="13647" y="9151"/>
                </a:lnTo>
                <a:lnTo>
                  <a:pt x="13672" y="9083"/>
                </a:lnTo>
                <a:lnTo>
                  <a:pt x="13708" y="9047"/>
                </a:lnTo>
                <a:lnTo>
                  <a:pt x="13756" y="9042"/>
                </a:lnTo>
                <a:lnTo>
                  <a:pt x="13803" y="9063"/>
                </a:lnTo>
                <a:lnTo>
                  <a:pt x="13840" y="9111"/>
                </a:lnTo>
                <a:lnTo>
                  <a:pt x="13861" y="9185"/>
                </a:lnTo>
                <a:lnTo>
                  <a:pt x="13867" y="9280"/>
                </a:lnTo>
                <a:close/>
                <a:moveTo>
                  <a:pt x="13808" y="9275"/>
                </a:moveTo>
                <a:lnTo>
                  <a:pt x="13794" y="9150"/>
                </a:lnTo>
                <a:lnTo>
                  <a:pt x="13752" y="9102"/>
                </a:lnTo>
                <a:lnTo>
                  <a:pt x="13712" y="9134"/>
                </a:lnTo>
                <a:lnTo>
                  <a:pt x="13698" y="9247"/>
                </a:lnTo>
                <a:lnTo>
                  <a:pt x="13712" y="9370"/>
                </a:lnTo>
                <a:lnTo>
                  <a:pt x="13753" y="9418"/>
                </a:lnTo>
                <a:lnTo>
                  <a:pt x="13793" y="9385"/>
                </a:lnTo>
                <a:lnTo>
                  <a:pt x="13808" y="9275"/>
                </a:lnTo>
                <a:close/>
                <a:moveTo>
                  <a:pt x="14068" y="9520"/>
                </a:moveTo>
                <a:lnTo>
                  <a:pt x="14012" y="9513"/>
                </a:lnTo>
                <a:lnTo>
                  <a:pt x="14014" y="9165"/>
                </a:lnTo>
                <a:lnTo>
                  <a:pt x="13939" y="9192"/>
                </a:lnTo>
                <a:lnTo>
                  <a:pt x="13924" y="9132"/>
                </a:lnTo>
                <a:lnTo>
                  <a:pt x="14026" y="9084"/>
                </a:lnTo>
                <a:lnTo>
                  <a:pt x="14070" y="9092"/>
                </a:lnTo>
                <a:lnTo>
                  <a:pt x="14068" y="9520"/>
                </a:lnTo>
                <a:close/>
                <a:moveTo>
                  <a:pt x="14368" y="9360"/>
                </a:moveTo>
                <a:lnTo>
                  <a:pt x="14360" y="9449"/>
                </a:lnTo>
                <a:lnTo>
                  <a:pt x="14336" y="9515"/>
                </a:lnTo>
                <a:lnTo>
                  <a:pt x="14301" y="9550"/>
                </a:lnTo>
                <a:lnTo>
                  <a:pt x="14254" y="9557"/>
                </a:lnTo>
                <a:lnTo>
                  <a:pt x="14208" y="9535"/>
                </a:lnTo>
                <a:lnTo>
                  <a:pt x="14174" y="9490"/>
                </a:lnTo>
                <a:lnTo>
                  <a:pt x="14153" y="9418"/>
                </a:lnTo>
                <a:lnTo>
                  <a:pt x="14147" y="9324"/>
                </a:lnTo>
                <a:lnTo>
                  <a:pt x="14154" y="9232"/>
                </a:lnTo>
                <a:lnTo>
                  <a:pt x="14178" y="9166"/>
                </a:lnTo>
                <a:lnTo>
                  <a:pt x="14213" y="9128"/>
                </a:lnTo>
                <a:lnTo>
                  <a:pt x="14258" y="9122"/>
                </a:lnTo>
                <a:lnTo>
                  <a:pt x="14306" y="9143"/>
                </a:lnTo>
                <a:lnTo>
                  <a:pt x="14341" y="9191"/>
                </a:lnTo>
                <a:lnTo>
                  <a:pt x="14362" y="9265"/>
                </a:lnTo>
                <a:lnTo>
                  <a:pt x="14368" y="9360"/>
                </a:lnTo>
                <a:close/>
                <a:moveTo>
                  <a:pt x="14312" y="9354"/>
                </a:moveTo>
                <a:lnTo>
                  <a:pt x="14298" y="9231"/>
                </a:lnTo>
                <a:lnTo>
                  <a:pt x="14256" y="9183"/>
                </a:lnTo>
                <a:lnTo>
                  <a:pt x="14218" y="9216"/>
                </a:lnTo>
                <a:lnTo>
                  <a:pt x="14203" y="9326"/>
                </a:lnTo>
                <a:lnTo>
                  <a:pt x="14215" y="9449"/>
                </a:lnTo>
                <a:lnTo>
                  <a:pt x="14257" y="9495"/>
                </a:lnTo>
                <a:lnTo>
                  <a:pt x="14297" y="9464"/>
                </a:lnTo>
                <a:lnTo>
                  <a:pt x="14312" y="9354"/>
                </a:lnTo>
                <a:close/>
                <a:moveTo>
                  <a:pt x="14616" y="9399"/>
                </a:moveTo>
                <a:lnTo>
                  <a:pt x="14609" y="9489"/>
                </a:lnTo>
                <a:lnTo>
                  <a:pt x="14585" y="9553"/>
                </a:lnTo>
                <a:lnTo>
                  <a:pt x="14550" y="9589"/>
                </a:lnTo>
                <a:lnTo>
                  <a:pt x="14502" y="9596"/>
                </a:lnTo>
                <a:lnTo>
                  <a:pt x="14457" y="9574"/>
                </a:lnTo>
                <a:lnTo>
                  <a:pt x="14425" y="9529"/>
                </a:lnTo>
                <a:lnTo>
                  <a:pt x="14401" y="9455"/>
                </a:lnTo>
                <a:lnTo>
                  <a:pt x="14395" y="9364"/>
                </a:lnTo>
                <a:lnTo>
                  <a:pt x="14403" y="9272"/>
                </a:lnTo>
                <a:lnTo>
                  <a:pt x="14427" y="9205"/>
                </a:lnTo>
                <a:lnTo>
                  <a:pt x="14464" y="9170"/>
                </a:lnTo>
                <a:lnTo>
                  <a:pt x="14509" y="9163"/>
                </a:lnTo>
                <a:lnTo>
                  <a:pt x="14554" y="9185"/>
                </a:lnTo>
                <a:lnTo>
                  <a:pt x="14589" y="9232"/>
                </a:lnTo>
                <a:lnTo>
                  <a:pt x="14610" y="9304"/>
                </a:lnTo>
                <a:lnTo>
                  <a:pt x="14616" y="9399"/>
                </a:lnTo>
                <a:close/>
                <a:moveTo>
                  <a:pt x="14560" y="9394"/>
                </a:moveTo>
                <a:lnTo>
                  <a:pt x="14546" y="9270"/>
                </a:lnTo>
                <a:lnTo>
                  <a:pt x="14506" y="9223"/>
                </a:lnTo>
                <a:lnTo>
                  <a:pt x="14465" y="9255"/>
                </a:lnTo>
                <a:lnTo>
                  <a:pt x="14451" y="9366"/>
                </a:lnTo>
                <a:lnTo>
                  <a:pt x="14465" y="9488"/>
                </a:lnTo>
                <a:lnTo>
                  <a:pt x="14505" y="9534"/>
                </a:lnTo>
                <a:lnTo>
                  <a:pt x="14545" y="9503"/>
                </a:lnTo>
                <a:lnTo>
                  <a:pt x="14560" y="9394"/>
                </a:lnTo>
                <a:close/>
                <a:moveTo>
                  <a:pt x="14809" y="9634"/>
                </a:moveTo>
                <a:lnTo>
                  <a:pt x="14757" y="9627"/>
                </a:lnTo>
                <a:lnTo>
                  <a:pt x="14758" y="9284"/>
                </a:lnTo>
                <a:lnTo>
                  <a:pt x="14688" y="9311"/>
                </a:lnTo>
                <a:lnTo>
                  <a:pt x="14673" y="9255"/>
                </a:lnTo>
                <a:lnTo>
                  <a:pt x="14771" y="9205"/>
                </a:lnTo>
                <a:lnTo>
                  <a:pt x="14812" y="9212"/>
                </a:lnTo>
                <a:lnTo>
                  <a:pt x="14809" y="9634"/>
                </a:lnTo>
                <a:close/>
                <a:moveTo>
                  <a:pt x="15105" y="9475"/>
                </a:moveTo>
                <a:lnTo>
                  <a:pt x="15096" y="9564"/>
                </a:lnTo>
                <a:lnTo>
                  <a:pt x="15074" y="9629"/>
                </a:lnTo>
                <a:lnTo>
                  <a:pt x="15039" y="9664"/>
                </a:lnTo>
                <a:lnTo>
                  <a:pt x="14992" y="9672"/>
                </a:lnTo>
                <a:lnTo>
                  <a:pt x="14948" y="9651"/>
                </a:lnTo>
                <a:lnTo>
                  <a:pt x="14915" y="9606"/>
                </a:lnTo>
                <a:lnTo>
                  <a:pt x="14892" y="9533"/>
                </a:lnTo>
                <a:lnTo>
                  <a:pt x="14886" y="9440"/>
                </a:lnTo>
                <a:lnTo>
                  <a:pt x="14895" y="9351"/>
                </a:lnTo>
                <a:lnTo>
                  <a:pt x="14918" y="9285"/>
                </a:lnTo>
                <a:lnTo>
                  <a:pt x="14953" y="9248"/>
                </a:lnTo>
                <a:lnTo>
                  <a:pt x="14999" y="9242"/>
                </a:lnTo>
                <a:lnTo>
                  <a:pt x="15042" y="9262"/>
                </a:lnTo>
                <a:lnTo>
                  <a:pt x="15076" y="9310"/>
                </a:lnTo>
                <a:lnTo>
                  <a:pt x="15098" y="9383"/>
                </a:lnTo>
                <a:lnTo>
                  <a:pt x="15105" y="9475"/>
                </a:lnTo>
                <a:close/>
                <a:moveTo>
                  <a:pt x="15047" y="9471"/>
                </a:moveTo>
                <a:lnTo>
                  <a:pt x="15035" y="9349"/>
                </a:lnTo>
                <a:lnTo>
                  <a:pt x="14996" y="9302"/>
                </a:lnTo>
                <a:lnTo>
                  <a:pt x="14956" y="9334"/>
                </a:lnTo>
                <a:lnTo>
                  <a:pt x="14943" y="9444"/>
                </a:lnTo>
                <a:lnTo>
                  <a:pt x="14956" y="9564"/>
                </a:lnTo>
                <a:lnTo>
                  <a:pt x="14995" y="9611"/>
                </a:lnTo>
                <a:lnTo>
                  <a:pt x="15035" y="9579"/>
                </a:lnTo>
                <a:lnTo>
                  <a:pt x="15047" y="9471"/>
                </a:lnTo>
                <a:close/>
                <a:moveTo>
                  <a:pt x="15294" y="9710"/>
                </a:moveTo>
                <a:lnTo>
                  <a:pt x="15240" y="9702"/>
                </a:lnTo>
                <a:lnTo>
                  <a:pt x="15243" y="9360"/>
                </a:lnTo>
                <a:lnTo>
                  <a:pt x="15174" y="9390"/>
                </a:lnTo>
                <a:lnTo>
                  <a:pt x="15159" y="9331"/>
                </a:lnTo>
                <a:lnTo>
                  <a:pt x="15255" y="9285"/>
                </a:lnTo>
                <a:lnTo>
                  <a:pt x="15296" y="9291"/>
                </a:lnTo>
                <a:lnTo>
                  <a:pt x="15294" y="9710"/>
                </a:lnTo>
                <a:close/>
                <a:moveTo>
                  <a:pt x="15583" y="9550"/>
                </a:moveTo>
                <a:lnTo>
                  <a:pt x="15575" y="9639"/>
                </a:lnTo>
                <a:lnTo>
                  <a:pt x="15552" y="9705"/>
                </a:lnTo>
                <a:lnTo>
                  <a:pt x="15519" y="9738"/>
                </a:lnTo>
                <a:lnTo>
                  <a:pt x="15473" y="9745"/>
                </a:lnTo>
                <a:lnTo>
                  <a:pt x="15430" y="9725"/>
                </a:lnTo>
                <a:lnTo>
                  <a:pt x="15397" y="9681"/>
                </a:lnTo>
                <a:lnTo>
                  <a:pt x="15377" y="9609"/>
                </a:lnTo>
                <a:lnTo>
                  <a:pt x="15371" y="9517"/>
                </a:lnTo>
                <a:lnTo>
                  <a:pt x="15378" y="9428"/>
                </a:lnTo>
                <a:lnTo>
                  <a:pt x="15401" y="9362"/>
                </a:lnTo>
                <a:lnTo>
                  <a:pt x="15435" y="9327"/>
                </a:lnTo>
                <a:lnTo>
                  <a:pt x="15479" y="9320"/>
                </a:lnTo>
                <a:lnTo>
                  <a:pt x="15522" y="9341"/>
                </a:lnTo>
                <a:lnTo>
                  <a:pt x="15556" y="9388"/>
                </a:lnTo>
                <a:lnTo>
                  <a:pt x="15577" y="9459"/>
                </a:lnTo>
                <a:lnTo>
                  <a:pt x="15583" y="9550"/>
                </a:lnTo>
                <a:close/>
                <a:moveTo>
                  <a:pt x="15527" y="9545"/>
                </a:moveTo>
                <a:lnTo>
                  <a:pt x="15515" y="9426"/>
                </a:lnTo>
                <a:lnTo>
                  <a:pt x="15476" y="9380"/>
                </a:lnTo>
                <a:lnTo>
                  <a:pt x="15438" y="9411"/>
                </a:lnTo>
                <a:lnTo>
                  <a:pt x="15426" y="9520"/>
                </a:lnTo>
                <a:lnTo>
                  <a:pt x="15438" y="9641"/>
                </a:lnTo>
                <a:lnTo>
                  <a:pt x="15477" y="9686"/>
                </a:lnTo>
                <a:lnTo>
                  <a:pt x="15515" y="9654"/>
                </a:lnTo>
                <a:lnTo>
                  <a:pt x="15527" y="9545"/>
                </a:lnTo>
                <a:close/>
                <a:moveTo>
                  <a:pt x="15769" y="9783"/>
                </a:moveTo>
                <a:lnTo>
                  <a:pt x="15718" y="9776"/>
                </a:lnTo>
                <a:lnTo>
                  <a:pt x="15719" y="9438"/>
                </a:lnTo>
                <a:lnTo>
                  <a:pt x="15653" y="9466"/>
                </a:lnTo>
                <a:lnTo>
                  <a:pt x="15636" y="9409"/>
                </a:lnTo>
                <a:lnTo>
                  <a:pt x="15732" y="9361"/>
                </a:lnTo>
                <a:lnTo>
                  <a:pt x="15772" y="9369"/>
                </a:lnTo>
                <a:lnTo>
                  <a:pt x="15769" y="9783"/>
                </a:lnTo>
                <a:close/>
                <a:moveTo>
                  <a:pt x="16004" y="9820"/>
                </a:moveTo>
                <a:lnTo>
                  <a:pt x="15953" y="9812"/>
                </a:lnTo>
                <a:lnTo>
                  <a:pt x="15953" y="9477"/>
                </a:lnTo>
                <a:lnTo>
                  <a:pt x="15887" y="9504"/>
                </a:lnTo>
                <a:lnTo>
                  <a:pt x="15871" y="9448"/>
                </a:lnTo>
                <a:lnTo>
                  <a:pt x="15966" y="9399"/>
                </a:lnTo>
                <a:lnTo>
                  <a:pt x="16005" y="9405"/>
                </a:lnTo>
                <a:lnTo>
                  <a:pt x="16004" y="9820"/>
                </a:lnTo>
                <a:close/>
                <a:moveTo>
                  <a:pt x="16285" y="9663"/>
                </a:moveTo>
                <a:lnTo>
                  <a:pt x="16278" y="9750"/>
                </a:lnTo>
                <a:lnTo>
                  <a:pt x="16257" y="9814"/>
                </a:lnTo>
                <a:lnTo>
                  <a:pt x="16224" y="9849"/>
                </a:lnTo>
                <a:lnTo>
                  <a:pt x="16180" y="9855"/>
                </a:lnTo>
                <a:lnTo>
                  <a:pt x="16138" y="9835"/>
                </a:lnTo>
                <a:lnTo>
                  <a:pt x="16105" y="9790"/>
                </a:lnTo>
                <a:lnTo>
                  <a:pt x="16086" y="9720"/>
                </a:lnTo>
                <a:lnTo>
                  <a:pt x="16079" y="9629"/>
                </a:lnTo>
                <a:lnTo>
                  <a:pt x="16085" y="9542"/>
                </a:lnTo>
                <a:lnTo>
                  <a:pt x="16108" y="9477"/>
                </a:lnTo>
                <a:lnTo>
                  <a:pt x="16141" y="9441"/>
                </a:lnTo>
                <a:lnTo>
                  <a:pt x="16184" y="9434"/>
                </a:lnTo>
                <a:lnTo>
                  <a:pt x="16228" y="9455"/>
                </a:lnTo>
                <a:lnTo>
                  <a:pt x="16260" y="9502"/>
                </a:lnTo>
                <a:lnTo>
                  <a:pt x="16280" y="9572"/>
                </a:lnTo>
                <a:lnTo>
                  <a:pt x="16285" y="9663"/>
                </a:lnTo>
                <a:close/>
                <a:moveTo>
                  <a:pt x="16233" y="9657"/>
                </a:moveTo>
                <a:lnTo>
                  <a:pt x="16220" y="9539"/>
                </a:lnTo>
                <a:lnTo>
                  <a:pt x="16181" y="9494"/>
                </a:lnTo>
                <a:lnTo>
                  <a:pt x="16145" y="9524"/>
                </a:lnTo>
                <a:lnTo>
                  <a:pt x="16133" y="9632"/>
                </a:lnTo>
                <a:lnTo>
                  <a:pt x="16145" y="9751"/>
                </a:lnTo>
                <a:lnTo>
                  <a:pt x="16184" y="9795"/>
                </a:lnTo>
                <a:lnTo>
                  <a:pt x="16220" y="9765"/>
                </a:lnTo>
                <a:lnTo>
                  <a:pt x="16233" y="9657"/>
                </a:lnTo>
                <a:close/>
                <a:moveTo>
                  <a:pt x="16516" y="9698"/>
                </a:moveTo>
                <a:lnTo>
                  <a:pt x="16508" y="9786"/>
                </a:lnTo>
                <a:lnTo>
                  <a:pt x="16487" y="9849"/>
                </a:lnTo>
                <a:lnTo>
                  <a:pt x="16455" y="9882"/>
                </a:lnTo>
                <a:lnTo>
                  <a:pt x="16411" y="9890"/>
                </a:lnTo>
                <a:lnTo>
                  <a:pt x="16368" y="9870"/>
                </a:lnTo>
                <a:lnTo>
                  <a:pt x="16336" y="9826"/>
                </a:lnTo>
                <a:lnTo>
                  <a:pt x="16316" y="9756"/>
                </a:lnTo>
                <a:lnTo>
                  <a:pt x="16309" y="9667"/>
                </a:lnTo>
                <a:lnTo>
                  <a:pt x="16317" y="9578"/>
                </a:lnTo>
                <a:lnTo>
                  <a:pt x="16339" y="9513"/>
                </a:lnTo>
                <a:lnTo>
                  <a:pt x="16372" y="9479"/>
                </a:lnTo>
                <a:lnTo>
                  <a:pt x="16414" y="9473"/>
                </a:lnTo>
                <a:lnTo>
                  <a:pt x="16457" y="9493"/>
                </a:lnTo>
                <a:lnTo>
                  <a:pt x="16491" y="9539"/>
                </a:lnTo>
                <a:lnTo>
                  <a:pt x="16510" y="9608"/>
                </a:lnTo>
                <a:lnTo>
                  <a:pt x="16516" y="9698"/>
                </a:lnTo>
                <a:close/>
                <a:moveTo>
                  <a:pt x="16462" y="9694"/>
                </a:moveTo>
                <a:lnTo>
                  <a:pt x="16451" y="9575"/>
                </a:lnTo>
                <a:lnTo>
                  <a:pt x="16412" y="9530"/>
                </a:lnTo>
                <a:lnTo>
                  <a:pt x="16374" y="9562"/>
                </a:lnTo>
                <a:lnTo>
                  <a:pt x="16362" y="9669"/>
                </a:lnTo>
                <a:lnTo>
                  <a:pt x="16374" y="9786"/>
                </a:lnTo>
                <a:lnTo>
                  <a:pt x="16414" y="9830"/>
                </a:lnTo>
                <a:lnTo>
                  <a:pt x="16451" y="9800"/>
                </a:lnTo>
                <a:lnTo>
                  <a:pt x="16462" y="9694"/>
                </a:lnTo>
                <a:close/>
                <a:moveTo>
                  <a:pt x="16696" y="9926"/>
                </a:moveTo>
                <a:lnTo>
                  <a:pt x="16646" y="9919"/>
                </a:lnTo>
                <a:lnTo>
                  <a:pt x="16648" y="9588"/>
                </a:lnTo>
                <a:lnTo>
                  <a:pt x="16581" y="9614"/>
                </a:lnTo>
                <a:lnTo>
                  <a:pt x="16567" y="9559"/>
                </a:lnTo>
                <a:lnTo>
                  <a:pt x="16660" y="9512"/>
                </a:lnTo>
                <a:lnTo>
                  <a:pt x="16698" y="9518"/>
                </a:lnTo>
                <a:lnTo>
                  <a:pt x="16696" y="9926"/>
                </a:lnTo>
                <a:close/>
                <a:moveTo>
                  <a:pt x="16971" y="9771"/>
                </a:moveTo>
                <a:lnTo>
                  <a:pt x="16963" y="9857"/>
                </a:lnTo>
                <a:lnTo>
                  <a:pt x="16942" y="9920"/>
                </a:lnTo>
                <a:lnTo>
                  <a:pt x="16909" y="9954"/>
                </a:lnTo>
                <a:lnTo>
                  <a:pt x="16867" y="9960"/>
                </a:lnTo>
                <a:lnTo>
                  <a:pt x="16825" y="9941"/>
                </a:lnTo>
                <a:lnTo>
                  <a:pt x="16794" y="9896"/>
                </a:lnTo>
                <a:lnTo>
                  <a:pt x="16774" y="9827"/>
                </a:lnTo>
                <a:lnTo>
                  <a:pt x="16768" y="9738"/>
                </a:lnTo>
                <a:lnTo>
                  <a:pt x="16774" y="9651"/>
                </a:lnTo>
                <a:lnTo>
                  <a:pt x="16795" y="9588"/>
                </a:lnTo>
                <a:lnTo>
                  <a:pt x="16828" y="9552"/>
                </a:lnTo>
                <a:lnTo>
                  <a:pt x="16871" y="9545"/>
                </a:lnTo>
                <a:lnTo>
                  <a:pt x="16912" y="9565"/>
                </a:lnTo>
                <a:lnTo>
                  <a:pt x="16943" y="9611"/>
                </a:lnTo>
                <a:lnTo>
                  <a:pt x="16963" y="9681"/>
                </a:lnTo>
                <a:lnTo>
                  <a:pt x="16971" y="9771"/>
                </a:lnTo>
                <a:close/>
                <a:moveTo>
                  <a:pt x="16917" y="9767"/>
                </a:moveTo>
                <a:lnTo>
                  <a:pt x="16906" y="9649"/>
                </a:lnTo>
                <a:lnTo>
                  <a:pt x="16868" y="9604"/>
                </a:lnTo>
                <a:lnTo>
                  <a:pt x="16833" y="9636"/>
                </a:lnTo>
                <a:lnTo>
                  <a:pt x="16820" y="9742"/>
                </a:lnTo>
                <a:lnTo>
                  <a:pt x="16833" y="9857"/>
                </a:lnTo>
                <a:lnTo>
                  <a:pt x="16869" y="9901"/>
                </a:lnTo>
                <a:lnTo>
                  <a:pt x="16904" y="9871"/>
                </a:lnTo>
                <a:lnTo>
                  <a:pt x="16917" y="9767"/>
                </a:lnTo>
                <a:close/>
                <a:moveTo>
                  <a:pt x="17146" y="9996"/>
                </a:moveTo>
                <a:lnTo>
                  <a:pt x="17097" y="9989"/>
                </a:lnTo>
                <a:lnTo>
                  <a:pt x="17096" y="9659"/>
                </a:lnTo>
                <a:lnTo>
                  <a:pt x="17033" y="9687"/>
                </a:lnTo>
                <a:lnTo>
                  <a:pt x="17020" y="9632"/>
                </a:lnTo>
                <a:lnTo>
                  <a:pt x="17110" y="9585"/>
                </a:lnTo>
                <a:lnTo>
                  <a:pt x="17147" y="9592"/>
                </a:lnTo>
                <a:lnTo>
                  <a:pt x="17146" y="9996"/>
                </a:lnTo>
                <a:close/>
                <a:moveTo>
                  <a:pt x="578" y="8065"/>
                </a:moveTo>
                <a:lnTo>
                  <a:pt x="562" y="8179"/>
                </a:lnTo>
                <a:lnTo>
                  <a:pt x="521" y="8260"/>
                </a:lnTo>
                <a:lnTo>
                  <a:pt x="464" y="8304"/>
                </a:lnTo>
                <a:lnTo>
                  <a:pt x="389" y="8310"/>
                </a:lnTo>
                <a:lnTo>
                  <a:pt x="317" y="8283"/>
                </a:lnTo>
                <a:lnTo>
                  <a:pt x="265" y="8224"/>
                </a:lnTo>
                <a:lnTo>
                  <a:pt x="233" y="8131"/>
                </a:lnTo>
                <a:lnTo>
                  <a:pt x="227" y="8013"/>
                </a:lnTo>
                <a:lnTo>
                  <a:pt x="241" y="7897"/>
                </a:lnTo>
                <a:lnTo>
                  <a:pt x="280" y="7815"/>
                </a:lnTo>
                <a:lnTo>
                  <a:pt x="340" y="7770"/>
                </a:lnTo>
                <a:lnTo>
                  <a:pt x="412" y="7764"/>
                </a:lnTo>
                <a:lnTo>
                  <a:pt x="485" y="7791"/>
                </a:lnTo>
                <a:lnTo>
                  <a:pt x="538" y="7853"/>
                </a:lnTo>
                <a:lnTo>
                  <a:pt x="569" y="7946"/>
                </a:lnTo>
                <a:lnTo>
                  <a:pt x="578" y="8065"/>
                </a:lnTo>
                <a:close/>
                <a:moveTo>
                  <a:pt x="486" y="8057"/>
                </a:moveTo>
                <a:lnTo>
                  <a:pt x="470" y="7902"/>
                </a:lnTo>
                <a:lnTo>
                  <a:pt x="405" y="7842"/>
                </a:lnTo>
                <a:lnTo>
                  <a:pt x="342" y="7879"/>
                </a:lnTo>
                <a:lnTo>
                  <a:pt x="316" y="8018"/>
                </a:lnTo>
                <a:lnTo>
                  <a:pt x="332" y="8174"/>
                </a:lnTo>
                <a:lnTo>
                  <a:pt x="395" y="8232"/>
                </a:lnTo>
                <a:lnTo>
                  <a:pt x="460" y="8195"/>
                </a:lnTo>
                <a:lnTo>
                  <a:pt x="486" y="8057"/>
                </a:lnTo>
                <a:close/>
                <a:moveTo>
                  <a:pt x="970" y="8121"/>
                </a:moveTo>
                <a:lnTo>
                  <a:pt x="954" y="8234"/>
                </a:lnTo>
                <a:lnTo>
                  <a:pt x="914" y="8316"/>
                </a:lnTo>
                <a:lnTo>
                  <a:pt x="856" y="8359"/>
                </a:lnTo>
                <a:lnTo>
                  <a:pt x="781" y="8366"/>
                </a:lnTo>
                <a:lnTo>
                  <a:pt x="711" y="8340"/>
                </a:lnTo>
                <a:lnTo>
                  <a:pt x="657" y="8280"/>
                </a:lnTo>
                <a:lnTo>
                  <a:pt x="625" y="8189"/>
                </a:lnTo>
                <a:lnTo>
                  <a:pt x="619" y="8071"/>
                </a:lnTo>
                <a:lnTo>
                  <a:pt x="635" y="7956"/>
                </a:lnTo>
                <a:lnTo>
                  <a:pt x="676" y="7873"/>
                </a:lnTo>
                <a:lnTo>
                  <a:pt x="732" y="7829"/>
                </a:lnTo>
                <a:lnTo>
                  <a:pt x="806" y="7821"/>
                </a:lnTo>
                <a:lnTo>
                  <a:pt x="877" y="7849"/>
                </a:lnTo>
                <a:lnTo>
                  <a:pt x="930" y="7910"/>
                </a:lnTo>
                <a:lnTo>
                  <a:pt x="962" y="8002"/>
                </a:lnTo>
                <a:lnTo>
                  <a:pt x="970" y="8121"/>
                </a:lnTo>
                <a:close/>
                <a:moveTo>
                  <a:pt x="880" y="8113"/>
                </a:moveTo>
                <a:lnTo>
                  <a:pt x="862" y="7958"/>
                </a:lnTo>
                <a:lnTo>
                  <a:pt x="797" y="7898"/>
                </a:lnTo>
                <a:lnTo>
                  <a:pt x="736" y="7937"/>
                </a:lnTo>
                <a:lnTo>
                  <a:pt x="711" y="8077"/>
                </a:lnTo>
                <a:lnTo>
                  <a:pt x="726" y="8230"/>
                </a:lnTo>
                <a:lnTo>
                  <a:pt x="788" y="8289"/>
                </a:lnTo>
                <a:lnTo>
                  <a:pt x="852" y="8251"/>
                </a:lnTo>
                <a:lnTo>
                  <a:pt x="880" y="8113"/>
                </a:lnTo>
                <a:close/>
                <a:moveTo>
                  <a:pt x="1267" y="8425"/>
                </a:moveTo>
                <a:lnTo>
                  <a:pt x="1184" y="8413"/>
                </a:lnTo>
                <a:lnTo>
                  <a:pt x="1199" y="7979"/>
                </a:lnTo>
                <a:lnTo>
                  <a:pt x="1087" y="8014"/>
                </a:lnTo>
                <a:lnTo>
                  <a:pt x="1064" y="7941"/>
                </a:lnTo>
                <a:lnTo>
                  <a:pt x="1221" y="7884"/>
                </a:lnTo>
                <a:lnTo>
                  <a:pt x="1285" y="7893"/>
                </a:lnTo>
                <a:lnTo>
                  <a:pt x="1267" y="8425"/>
                </a:lnTo>
                <a:close/>
                <a:moveTo>
                  <a:pt x="1739" y="8232"/>
                </a:moveTo>
                <a:lnTo>
                  <a:pt x="1723" y="8344"/>
                </a:lnTo>
                <a:lnTo>
                  <a:pt x="1685" y="8425"/>
                </a:lnTo>
                <a:lnTo>
                  <a:pt x="1629" y="8467"/>
                </a:lnTo>
                <a:lnTo>
                  <a:pt x="1556" y="8474"/>
                </a:lnTo>
                <a:lnTo>
                  <a:pt x="1486" y="8447"/>
                </a:lnTo>
                <a:lnTo>
                  <a:pt x="1435" y="8389"/>
                </a:lnTo>
                <a:lnTo>
                  <a:pt x="1402" y="8298"/>
                </a:lnTo>
                <a:lnTo>
                  <a:pt x="1396" y="8181"/>
                </a:lnTo>
                <a:lnTo>
                  <a:pt x="1412" y="8070"/>
                </a:lnTo>
                <a:lnTo>
                  <a:pt x="1452" y="7988"/>
                </a:lnTo>
                <a:lnTo>
                  <a:pt x="1508" y="7944"/>
                </a:lnTo>
                <a:lnTo>
                  <a:pt x="1579" y="7937"/>
                </a:lnTo>
                <a:lnTo>
                  <a:pt x="1650" y="7964"/>
                </a:lnTo>
                <a:lnTo>
                  <a:pt x="1701" y="8024"/>
                </a:lnTo>
                <a:lnTo>
                  <a:pt x="1732" y="8115"/>
                </a:lnTo>
                <a:lnTo>
                  <a:pt x="1739" y="8232"/>
                </a:lnTo>
                <a:close/>
                <a:moveTo>
                  <a:pt x="1650" y="8225"/>
                </a:moveTo>
                <a:lnTo>
                  <a:pt x="1634" y="8072"/>
                </a:lnTo>
                <a:lnTo>
                  <a:pt x="1573" y="8012"/>
                </a:lnTo>
                <a:lnTo>
                  <a:pt x="1510" y="8051"/>
                </a:lnTo>
                <a:lnTo>
                  <a:pt x="1485" y="8189"/>
                </a:lnTo>
                <a:lnTo>
                  <a:pt x="1500" y="8339"/>
                </a:lnTo>
                <a:lnTo>
                  <a:pt x="1561" y="8398"/>
                </a:lnTo>
                <a:lnTo>
                  <a:pt x="1625" y="8360"/>
                </a:lnTo>
                <a:lnTo>
                  <a:pt x="1650" y="8225"/>
                </a:lnTo>
                <a:close/>
                <a:moveTo>
                  <a:pt x="2030" y="8532"/>
                </a:moveTo>
                <a:lnTo>
                  <a:pt x="1949" y="8521"/>
                </a:lnTo>
                <a:lnTo>
                  <a:pt x="1964" y="8092"/>
                </a:lnTo>
                <a:lnTo>
                  <a:pt x="1853" y="8127"/>
                </a:lnTo>
                <a:lnTo>
                  <a:pt x="1832" y="8053"/>
                </a:lnTo>
                <a:lnTo>
                  <a:pt x="1985" y="7996"/>
                </a:lnTo>
                <a:lnTo>
                  <a:pt x="2048" y="8004"/>
                </a:lnTo>
                <a:lnTo>
                  <a:pt x="2030" y="8532"/>
                </a:lnTo>
                <a:close/>
                <a:moveTo>
                  <a:pt x="2492" y="8341"/>
                </a:moveTo>
                <a:lnTo>
                  <a:pt x="2476" y="8450"/>
                </a:lnTo>
                <a:lnTo>
                  <a:pt x="2439" y="8531"/>
                </a:lnTo>
                <a:lnTo>
                  <a:pt x="2385" y="8573"/>
                </a:lnTo>
                <a:lnTo>
                  <a:pt x="2313" y="8581"/>
                </a:lnTo>
                <a:lnTo>
                  <a:pt x="2244" y="8553"/>
                </a:lnTo>
                <a:lnTo>
                  <a:pt x="2195" y="8497"/>
                </a:lnTo>
                <a:lnTo>
                  <a:pt x="2164" y="8407"/>
                </a:lnTo>
                <a:lnTo>
                  <a:pt x="2157" y="8291"/>
                </a:lnTo>
                <a:lnTo>
                  <a:pt x="2173" y="8179"/>
                </a:lnTo>
                <a:lnTo>
                  <a:pt x="2210" y="8098"/>
                </a:lnTo>
                <a:lnTo>
                  <a:pt x="2264" y="8056"/>
                </a:lnTo>
                <a:lnTo>
                  <a:pt x="2336" y="8048"/>
                </a:lnTo>
                <a:lnTo>
                  <a:pt x="2403" y="8076"/>
                </a:lnTo>
                <a:lnTo>
                  <a:pt x="2454" y="8135"/>
                </a:lnTo>
                <a:lnTo>
                  <a:pt x="2485" y="8225"/>
                </a:lnTo>
                <a:lnTo>
                  <a:pt x="2492" y="8341"/>
                </a:lnTo>
                <a:close/>
                <a:moveTo>
                  <a:pt x="2405" y="8333"/>
                </a:moveTo>
                <a:lnTo>
                  <a:pt x="2388" y="8182"/>
                </a:lnTo>
                <a:lnTo>
                  <a:pt x="2328" y="8123"/>
                </a:lnTo>
                <a:lnTo>
                  <a:pt x="2268" y="8161"/>
                </a:lnTo>
                <a:lnTo>
                  <a:pt x="2244" y="8296"/>
                </a:lnTo>
                <a:lnTo>
                  <a:pt x="2261" y="8447"/>
                </a:lnTo>
                <a:lnTo>
                  <a:pt x="2321" y="8504"/>
                </a:lnTo>
                <a:lnTo>
                  <a:pt x="2381" y="8467"/>
                </a:lnTo>
                <a:lnTo>
                  <a:pt x="2405" y="8333"/>
                </a:lnTo>
                <a:close/>
                <a:moveTo>
                  <a:pt x="2779" y="8637"/>
                </a:moveTo>
                <a:lnTo>
                  <a:pt x="2699" y="8626"/>
                </a:lnTo>
                <a:lnTo>
                  <a:pt x="2713" y="8202"/>
                </a:lnTo>
                <a:lnTo>
                  <a:pt x="2603" y="8236"/>
                </a:lnTo>
                <a:lnTo>
                  <a:pt x="2581" y="8165"/>
                </a:lnTo>
                <a:lnTo>
                  <a:pt x="2733" y="8107"/>
                </a:lnTo>
                <a:lnTo>
                  <a:pt x="2794" y="8116"/>
                </a:lnTo>
                <a:lnTo>
                  <a:pt x="2779" y="8637"/>
                </a:lnTo>
                <a:close/>
                <a:moveTo>
                  <a:pt x="3144" y="8688"/>
                </a:moveTo>
                <a:lnTo>
                  <a:pt x="3064" y="8677"/>
                </a:lnTo>
                <a:lnTo>
                  <a:pt x="3078" y="8255"/>
                </a:lnTo>
                <a:lnTo>
                  <a:pt x="2971" y="8290"/>
                </a:lnTo>
                <a:lnTo>
                  <a:pt x="2950" y="8217"/>
                </a:lnTo>
                <a:lnTo>
                  <a:pt x="3098" y="8162"/>
                </a:lnTo>
                <a:lnTo>
                  <a:pt x="3159" y="8171"/>
                </a:lnTo>
                <a:lnTo>
                  <a:pt x="3144" y="8688"/>
                </a:lnTo>
                <a:close/>
                <a:moveTo>
                  <a:pt x="3590" y="8499"/>
                </a:moveTo>
                <a:lnTo>
                  <a:pt x="3578" y="8608"/>
                </a:lnTo>
                <a:lnTo>
                  <a:pt x="3542" y="8687"/>
                </a:lnTo>
                <a:lnTo>
                  <a:pt x="3489" y="8729"/>
                </a:lnTo>
                <a:lnTo>
                  <a:pt x="3418" y="8735"/>
                </a:lnTo>
                <a:lnTo>
                  <a:pt x="3353" y="8709"/>
                </a:lnTo>
                <a:lnTo>
                  <a:pt x="3304" y="8652"/>
                </a:lnTo>
                <a:lnTo>
                  <a:pt x="3274" y="8564"/>
                </a:lnTo>
                <a:lnTo>
                  <a:pt x="3267" y="8450"/>
                </a:lnTo>
                <a:lnTo>
                  <a:pt x="3282" y="8341"/>
                </a:lnTo>
                <a:lnTo>
                  <a:pt x="3318" y="8262"/>
                </a:lnTo>
                <a:lnTo>
                  <a:pt x="3371" y="8220"/>
                </a:lnTo>
                <a:lnTo>
                  <a:pt x="3438" y="8212"/>
                </a:lnTo>
                <a:lnTo>
                  <a:pt x="3507" y="8239"/>
                </a:lnTo>
                <a:lnTo>
                  <a:pt x="3556" y="8298"/>
                </a:lnTo>
                <a:lnTo>
                  <a:pt x="3584" y="8385"/>
                </a:lnTo>
                <a:lnTo>
                  <a:pt x="3590" y="8499"/>
                </a:lnTo>
                <a:close/>
                <a:moveTo>
                  <a:pt x="3507" y="8492"/>
                </a:moveTo>
                <a:lnTo>
                  <a:pt x="3491" y="8344"/>
                </a:lnTo>
                <a:lnTo>
                  <a:pt x="3432" y="8286"/>
                </a:lnTo>
                <a:lnTo>
                  <a:pt x="3373" y="8324"/>
                </a:lnTo>
                <a:lnTo>
                  <a:pt x="3349" y="8458"/>
                </a:lnTo>
                <a:lnTo>
                  <a:pt x="3367" y="8605"/>
                </a:lnTo>
                <a:lnTo>
                  <a:pt x="3427" y="8661"/>
                </a:lnTo>
                <a:lnTo>
                  <a:pt x="3485" y="8625"/>
                </a:lnTo>
                <a:lnTo>
                  <a:pt x="3507" y="8492"/>
                </a:lnTo>
                <a:close/>
                <a:moveTo>
                  <a:pt x="3864" y="8790"/>
                </a:moveTo>
                <a:lnTo>
                  <a:pt x="3788" y="8779"/>
                </a:lnTo>
                <a:lnTo>
                  <a:pt x="3801" y="8361"/>
                </a:lnTo>
                <a:lnTo>
                  <a:pt x="3697" y="8395"/>
                </a:lnTo>
                <a:lnTo>
                  <a:pt x="3676" y="8325"/>
                </a:lnTo>
                <a:lnTo>
                  <a:pt x="3823" y="8268"/>
                </a:lnTo>
                <a:lnTo>
                  <a:pt x="3879" y="8276"/>
                </a:lnTo>
                <a:lnTo>
                  <a:pt x="3864" y="8790"/>
                </a:lnTo>
                <a:close/>
                <a:moveTo>
                  <a:pt x="4302" y="8602"/>
                </a:moveTo>
                <a:lnTo>
                  <a:pt x="4289" y="8709"/>
                </a:lnTo>
                <a:lnTo>
                  <a:pt x="4254" y="8786"/>
                </a:lnTo>
                <a:lnTo>
                  <a:pt x="4203" y="8829"/>
                </a:lnTo>
                <a:lnTo>
                  <a:pt x="4136" y="8835"/>
                </a:lnTo>
                <a:lnTo>
                  <a:pt x="4070" y="8810"/>
                </a:lnTo>
                <a:lnTo>
                  <a:pt x="4022" y="8754"/>
                </a:lnTo>
                <a:lnTo>
                  <a:pt x="3992" y="8667"/>
                </a:lnTo>
                <a:lnTo>
                  <a:pt x="3985" y="8554"/>
                </a:lnTo>
                <a:lnTo>
                  <a:pt x="3999" y="8444"/>
                </a:lnTo>
                <a:lnTo>
                  <a:pt x="4034" y="8366"/>
                </a:lnTo>
                <a:lnTo>
                  <a:pt x="4086" y="8325"/>
                </a:lnTo>
                <a:lnTo>
                  <a:pt x="4154" y="8319"/>
                </a:lnTo>
                <a:lnTo>
                  <a:pt x="4220" y="8345"/>
                </a:lnTo>
                <a:lnTo>
                  <a:pt x="4268" y="8403"/>
                </a:lnTo>
                <a:lnTo>
                  <a:pt x="4295" y="8489"/>
                </a:lnTo>
                <a:lnTo>
                  <a:pt x="4302" y="8602"/>
                </a:lnTo>
                <a:close/>
                <a:moveTo>
                  <a:pt x="4220" y="8593"/>
                </a:moveTo>
                <a:lnTo>
                  <a:pt x="4205" y="8448"/>
                </a:lnTo>
                <a:lnTo>
                  <a:pt x="4148" y="8392"/>
                </a:lnTo>
                <a:lnTo>
                  <a:pt x="4090" y="8428"/>
                </a:lnTo>
                <a:lnTo>
                  <a:pt x="4067" y="8559"/>
                </a:lnTo>
                <a:lnTo>
                  <a:pt x="4084" y="8706"/>
                </a:lnTo>
                <a:lnTo>
                  <a:pt x="4140" y="8762"/>
                </a:lnTo>
                <a:lnTo>
                  <a:pt x="4198" y="8725"/>
                </a:lnTo>
                <a:lnTo>
                  <a:pt x="4220" y="8593"/>
                </a:lnTo>
                <a:close/>
                <a:moveTo>
                  <a:pt x="4571" y="8889"/>
                </a:moveTo>
                <a:lnTo>
                  <a:pt x="4496" y="8876"/>
                </a:lnTo>
                <a:lnTo>
                  <a:pt x="4506" y="8467"/>
                </a:lnTo>
                <a:lnTo>
                  <a:pt x="4406" y="8499"/>
                </a:lnTo>
                <a:lnTo>
                  <a:pt x="4386" y="8429"/>
                </a:lnTo>
                <a:lnTo>
                  <a:pt x="4529" y="8373"/>
                </a:lnTo>
                <a:lnTo>
                  <a:pt x="4584" y="8382"/>
                </a:lnTo>
                <a:lnTo>
                  <a:pt x="4571" y="8889"/>
                </a:lnTo>
                <a:close/>
                <a:moveTo>
                  <a:pt x="5000" y="8701"/>
                </a:moveTo>
                <a:lnTo>
                  <a:pt x="4986" y="8809"/>
                </a:lnTo>
                <a:lnTo>
                  <a:pt x="4951" y="8885"/>
                </a:lnTo>
                <a:lnTo>
                  <a:pt x="4899" y="8927"/>
                </a:lnTo>
                <a:lnTo>
                  <a:pt x="4834" y="8934"/>
                </a:lnTo>
                <a:lnTo>
                  <a:pt x="4770" y="8909"/>
                </a:lnTo>
                <a:lnTo>
                  <a:pt x="4723" y="8854"/>
                </a:lnTo>
                <a:lnTo>
                  <a:pt x="4694" y="8767"/>
                </a:lnTo>
                <a:lnTo>
                  <a:pt x="4686" y="8657"/>
                </a:lnTo>
                <a:lnTo>
                  <a:pt x="4700" y="8548"/>
                </a:lnTo>
                <a:lnTo>
                  <a:pt x="4735" y="8470"/>
                </a:lnTo>
                <a:lnTo>
                  <a:pt x="4787" y="8428"/>
                </a:lnTo>
                <a:lnTo>
                  <a:pt x="4852" y="8423"/>
                </a:lnTo>
                <a:lnTo>
                  <a:pt x="4917" y="8448"/>
                </a:lnTo>
                <a:lnTo>
                  <a:pt x="4963" y="8506"/>
                </a:lnTo>
                <a:lnTo>
                  <a:pt x="4992" y="8591"/>
                </a:lnTo>
                <a:lnTo>
                  <a:pt x="5000" y="8701"/>
                </a:lnTo>
                <a:close/>
                <a:moveTo>
                  <a:pt x="4917" y="8695"/>
                </a:moveTo>
                <a:lnTo>
                  <a:pt x="4903" y="8549"/>
                </a:lnTo>
                <a:lnTo>
                  <a:pt x="4847" y="8493"/>
                </a:lnTo>
                <a:lnTo>
                  <a:pt x="4792" y="8531"/>
                </a:lnTo>
                <a:lnTo>
                  <a:pt x="4769" y="8662"/>
                </a:lnTo>
                <a:lnTo>
                  <a:pt x="4784" y="8806"/>
                </a:lnTo>
                <a:lnTo>
                  <a:pt x="4839" y="8861"/>
                </a:lnTo>
                <a:lnTo>
                  <a:pt x="4894" y="8825"/>
                </a:lnTo>
                <a:lnTo>
                  <a:pt x="4917" y="8695"/>
                </a:lnTo>
                <a:close/>
                <a:moveTo>
                  <a:pt x="5263" y="8984"/>
                </a:moveTo>
                <a:lnTo>
                  <a:pt x="5188" y="8974"/>
                </a:lnTo>
                <a:lnTo>
                  <a:pt x="5198" y="8568"/>
                </a:lnTo>
                <a:lnTo>
                  <a:pt x="5100" y="8602"/>
                </a:lnTo>
                <a:lnTo>
                  <a:pt x="5080" y="8532"/>
                </a:lnTo>
                <a:lnTo>
                  <a:pt x="5220" y="8477"/>
                </a:lnTo>
                <a:lnTo>
                  <a:pt x="5275" y="8484"/>
                </a:lnTo>
                <a:lnTo>
                  <a:pt x="5263" y="8984"/>
                </a:lnTo>
                <a:close/>
                <a:moveTo>
                  <a:pt x="5602" y="9033"/>
                </a:moveTo>
                <a:lnTo>
                  <a:pt x="5530" y="9023"/>
                </a:lnTo>
                <a:lnTo>
                  <a:pt x="5538" y="8617"/>
                </a:lnTo>
                <a:lnTo>
                  <a:pt x="5438" y="8651"/>
                </a:lnTo>
                <a:lnTo>
                  <a:pt x="5418" y="8582"/>
                </a:lnTo>
                <a:lnTo>
                  <a:pt x="5559" y="8526"/>
                </a:lnTo>
                <a:lnTo>
                  <a:pt x="5614" y="8534"/>
                </a:lnTo>
                <a:lnTo>
                  <a:pt x="5602" y="9033"/>
                </a:lnTo>
                <a:close/>
                <a:moveTo>
                  <a:pt x="6013" y="8849"/>
                </a:moveTo>
                <a:lnTo>
                  <a:pt x="6001" y="8953"/>
                </a:lnTo>
                <a:lnTo>
                  <a:pt x="5968" y="9028"/>
                </a:lnTo>
                <a:lnTo>
                  <a:pt x="5921" y="9069"/>
                </a:lnTo>
                <a:lnTo>
                  <a:pt x="5857" y="9077"/>
                </a:lnTo>
                <a:lnTo>
                  <a:pt x="5797" y="9052"/>
                </a:lnTo>
                <a:lnTo>
                  <a:pt x="5751" y="8998"/>
                </a:lnTo>
                <a:lnTo>
                  <a:pt x="5723" y="8913"/>
                </a:lnTo>
                <a:lnTo>
                  <a:pt x="5715" y="8805"/>
                </a:lnTo>
                <a:lnTo>
                  <a:pt x="5728" y="8697"/>
                </a:lnTo>
                <a:lnTo>
                  <a:pt x="5760" y="8621"/>
                </a:lnTo>
                <a:lnTo>
                  <a:pt x="5810" y="8581"/>
                </a:lnTo>
                <a:lnTo>
                  <a:pt x="5872" y="8573"/>
                </a:lnTo>
                <a:lnTo>
                  <a:pt x="5933" y="8598"/>
                </a:lnTo>
                <a:lnTo>
                  <a:pt x="5978" y="8655"/>
                </a:lnTo>
                <a:lnTo>
                  <a:pt x="6006" y="8740"/>
                </a:lnTo>
                <a:lnTo>
                  <a:pt x="6013" y="8849"/>
                </a:lnTo>
                <a:close/>
                <a:moveTo>
                  <a:pt x="5938" y="8841"/>
                </a:moveTo>
                <a:lnTo>
                  <a:pt x="5923" y="8700"/>
                </a:lnTo>
                <a:lnTo>
                  <a:pt x="5868" y="8645"/>
                </a:lnTo>
                <a:lnTo>
                  <a:pt x="5814" y="8681"/>
                </a:lnTo>
                <a:lnTo>
                  <a:pt x="5794" y="8809"/>
                </a:lnTo>
                <a:lnTo>
                  <a:pt x="5809" y="8952"/>
                </a:lnTo>
                <a:lnTo>
                  <a:pt x="5862" y="9005"/>
                </a:lnTo>
                <a:lnTo>
                  <a:pt x="5916" y="8969"/>
                </a:lnTo>
                <a:lnTo>
                  <a:pt x="5938" y="8841"/>
                </a:lnTo>
                <a:close/>
                <a:moveTo>
                  <a:pt x="6269" y="9127"/>
                </a:moveTo>
                <a:lnTo>
                  <a:pt x="6198" y="9116"/>
                </a:lnTo>
                <a:lnTo>
                  <a:pt x="6206" y="8716"/>
                </a:lnTo>
                <a:lnTo>
                  <a:pt x="6111" y="8749"/>
                </a:lnTo>
                <a:lnTo>
                  <a:pt x="6092" y="8681"/>
                </a:lnTo>
                <a:lnTo>
                  <a:pt x="6226" y="8626"/>
                </a:lnTo>
                <a:lnTo>
                  <a:pt x="6281" y="8633"/>
                </a:lnTo>
                <a:lnTo>
                  <a:pt x="6269" y="9127"/>
                </a:lnTo>
                <a:close/>
                <a:moveTo>
                  <a:pt x="6674" y="8943"/>
                </a:moveTo>
                <a:lnTo>
                  <a:pt x="6661" y="9047"/>
                </a:lnTo>
                <a:lnTo>
                  <a:pt x="6627" y="9122"/>
                </a:lnTo>
                <a:lnTo>
                  <a:pt x="6581" y="9163"/>
                </a:lnTo>
                <a:lnTo>
                  <a:pt x="6520" y="9171"/>
                </a:lnTo>
                <a:lnTo>
                  <a:pt x="6459" y="9146"/>
                </a:lnTo>
                <a:lnTo>
                  <a:pt x="6414" y="9093"/>
                </a:lnTo>
                <a:lnTo>
                  <a:pt x="6387" y="9008"/>
                </a:lnTo>
                <a:lnTo>
                  <a:pt x="6379" y="8901"/>
                </a:lnTo>
                <a:lnTo>
                  <a:pt x="6393" y="8795"/>
                </a:lnTo>
                <a:lnTo>
                  <a:pt x="6426" y="8720"/>
                </a:lnTo>
                <a:lnTo>
                  <a:pt x="6473" y="8678"/>
                </a:lnTo>
                <a:lnTo>
                  <a:pt x="6536" y="8672"/>
                </a:lnTo>
                <a:lnTo>
                  <a:pt x="6595" y="8697"/>
                </a:lnTo>
                <a:lnTo>
                  <a:pt x="6639" y="8752"/>
                </a:lnTo>
                <a:lnTo>
                  <a:pt x="6666" y="8835"/>
                </a:lnTo>
                <a:lnTo>
                  <a:pt x="6674" y="8943"/>
                </a:lnTo>
                <a:close/>
                <a:moveTo>
                  <a:pt x="6598" y="8938"/>
                </a:moveTo>
                <a:lnTo>
                  <a:pt x="6583" y="8795"/>
                </a:lnTo>
                <a:lnTo>
                  <a:pt x="6531" y="8741"/>
                </a:lnTo>
                <a:lnTo>
                  <a:pt x="6477" y="8777"/>
                </a:lnTo>
                <a:lnTo>
                  <a:pt x="6457" y="8905"/>
                </a:lnTo>
                <a:lnTo>
                  <a:pt x="6471" y="9046"/>
                </a:lnTo>
                <a:lnTo>
                  <a:pt x="6523" y="9099"/>
                </a:lnTo>
                <a:lnTo>
                  <a:pt x="6578" y="9064"/>
                </a:lnTo>
                <a:lnTo>
                  <a:pt x="6598" y="8938"/>
                </a:lnTo>
                <a:close/>
                <a:moveTo>
                  <a:pt x="6924" y="9218"/>
                </a:moveTo>
                <a:lnTo>
                  <a:pt x="6853" y="9208"/>
                </a:lnTo>
                <a:lnTo>
                  <a:pt x="6860" y="8812"/>
                </a:lnTo>
                <a:lnTo>
                  <a:pt x="6766" y="8845"/>
                </a:lnTo>
                <a:lnTo>
                  <a:pt x="6749" y="8779"/>
                </a:lnTo>
                <a:lnTo>
                  <a:pt x="6879" y="8722"/>
                </a:lnTo>
                <a:lnTo>
                  <a:pt x="6934" y="8731"/>
                </a:lnTo>
                <a:lnTo>
                  <a:pt x="6924" y="9218"/>
                </a:lnTo>
                <a:close/>
                <a:moveTo>
                  <a:pt x="7318" y="9037"/>
                </a:moveTo>
                <a:lnTo>
                  <a:pt x="7305" y="9139"/>
                </a:lnTo>
                <a:lnTo>
                  <a:pt x="7274" y="9215"/>
                </a:lnTo>
                <a:lnTo>
                  <a:pt x="7229" y="9255"/>
                </a:lnTo>
                <a:lnTo>
                  <a:pt x="7169" y="9261"/>
                </a:lnTo>
                <a:lnTo>
                  <a:pt x="7108" y="9237"/>
                </a:lnTo>
                <a:lnTo>
                  <a:pt x="7065" y="9185"/>
                </a:lnTo>
                <a:lnTo>
                  <a:pt x="7038" y="9102"/>
                </a:lnTo>
                <a:lnTo>
                  <a:pt x="7031" y="8995"/>
                </a:lnTo>
                <a:lnTo>
                  <a:pt x="7043" y="8890"/>
                </a:lnTo>
                <a:lnTo>
                  <a:pt x="7075" y="8816"/>
                </a:lnTo>
                <a:lnTo>
                  <a:pt x="7121" y="8775"/>
                </a:lnTo>
                <a:lnTo>
                  <a:pt x="7182" y="8767"/>
                </a:lnTo>
                <a:lnTo>
                  <a:pt x="7241" y="8792"/>
                </a:lnTo>
                <a:lnTo>
                  <a:pt x="7283" y="8846"/>
                </a:lnTo>
                <a:lnTo>
                  <a:pt x="7310" y="8929"/>
                </a:lnTo>
                <a:lnTo>
                  <a:pt x="7318" y="9037"/>
                </a:lnTo>
                <a:close/>
                <a:moveTo>
                  <a:pt x="7245" y="9030"/>
                </a:moveTo>
                <a:lnTo>
                  <a:pt x="7230" y="8890"/>
                </a:lnTo>
                <a:lnTo>
                  <a:pt x="7176" y="8838"/>
                </a:lnTo>
                <a:lnTo>
                  <a:pt x="7125" y="8873"/>
                </a:lnTo>
                <a:lnTo>
                  <a:pt x="7106" y="8999"/>
                </a:lnTo>
                <a:lnTo>
                  <a:pt x="7121" y="9138"/>
                </a:lnTo>
                <a:lnTo>
                  <a:pt x="7172" y="9191"/>
                </a:lnTo>
                <a:lnTo>
                  <a:pt x="7225" y="9156"/>
                </a:lnTo>
                <a:lnTo>
                  <a:pt x="7245" y="9030"/>
                </a:lnTo>
                <a:close/>
                <a:moveTo>
                  <a:pt x="7563" y="9309"/>
                </a:moveTo>
                <a:lnTo>
                  <a:pt x="7494" y="9299"/>
                </a:lnTo>
                <a:lnTo>
                  <a:pt x="7503" y="8908"/>
                </a:lnTo>
                <a:lnTo>
                  <a:pt x="7412" y="8938"/>
                </a:lnTo>
                <a:lnTo>
                  <a:pt x="7392" y="8871"/>
                </a:lnTo>
                <a:lnTo>
                  <a:pt x="7519" y="8819"/>
                </a:lnTo>
                <a:lnTo>
                  <a:pt x="7572" y="8826"/>
                </a:lnTo>
                <a:lnTo>
                  <a:pt x="7563" y="9309"/>
                </a:lnTo>
                <a:close/>
                <a:moveTo>
                  <a:pt x="7879" y="9352"/>
                </a:moveTo>
                <a:lnTo>
                  <a:pt x="7811" y="9342"/>
                </a:lnTo>
                <a:lnTo>
                  <a:pt x="7819" y="8953"/>
                </a:lnTo>
                <a:lnTo>
                  <a:pt x="7727" y="8985"/>
                </a:lnTo>
                <a:lnTo>
                  <a:pt x="7709" y="8919"/>
                </a:lnTo>
                <a:lnTo>
                  <a:pt x="7836" y="8865"/>
                </a:lnTo>
                <a:lnTo>
                  <a:pt x="7888" y="8873"/>
                </a:lnTo>
                <a:lnTo>
                  <a:pt x="7879" y="9352"/>
                </a:lnTo>
                <a:close/>
                <a:moveTo>
                  <a:pt x="8259" y="9172"/>
                </a:moveTo>
                <a:lnTo>
                  <a:pt x="8247" y="9274"/>
                </a:lnTo>
                <a:lnTo>
                  <a:pt x="8219" y="9347"/>
                </a:lnTo>
                <a:lnTo>
                  <a:pt x="8172" y="9388"/>
                </a:lnTo>
                <a:lnTo>
                  <a:pt x="8113" y="9394"/>
                </a:lnTo>
                <a:lnTo>
                  <a:pt x="8057" y="9371"/>
                </a:lnTo>
                <a:lnTo>
                  <a:pt x="8016" y="9319"/>
                </a:lnTo>
                <a:lnTo>
                  <a:pt x="7989" y="9237"/>
                </a:lnTo>
                <a:lnTo>
                  <a:pt x="7983" y="9133"/>
                </a:lnTo>
                <a:lnTo>
                  <a:pt x="7994" y="9029"/>
                </a:lnTo>
                <a:lnTo>
                  <a:pt x="8024" y="8955"/>
                </a:lnTo>
                <a:lnTo>
                  <a:pt x="8070" y="8915"/>
                </a:lnTo>
                <a:lnTo>
                  <a:pt x="8128" y="8909"/>
                </a:lnTo>
                <a:lnTo>
                  <a:pt x="8185" y="8933"/>
                </a:lnTo>
                <a:lnTo>
                  <a:pt x="8227" y="8987"/>
                </a:lnTo>
                <a:lnTo>
                  <a:pt x="8252" y="9067"/>
                </a:lnTo>
                <a:lnTo>
                  <a:pt x="8259" y="9172"/>
                </a:lnTo>
                <a:close/>
                <a:moveTo>
                  <a:pt x="8187" y="9167"/>
                </a:moveTo>
                <a:lnTo>
                  <a:pt x="8174" y="9029"/>
                </a:lnTo>
                <a:lnTo>
                  <a:pt x="8122" y="8977"/>
                </a:lnTo>
                <a:lnTo>
                  <a:pt x="8073" y="9012"/>
                </a:lnTo>
                <a:lnTo>
                  <a:pt x="8053" y="9137"/>
                </a:lnTo>
                <a:lnTo>
                  <a:pt x="8068" y="9274"/>
                </a:lnTo>
                <a:lnTo>
                  <a:pt x="8118" y="9325"/>
                </a:lnTo>
                <a:lnTo>
                  <a:pt x="8168" y="9290"/>
                </a:lnTo>
                <a:lnTo>
                  <a:pt x="8187" y="9167"/>
                </a:lnTo>
                <a:close/>
                <a:moveTo>
                  <a:pt x="8568" y="9218"/>
                </a:moveTo>
                <a:lnTo>
                  <a:pt x="8557" y="9319"/>
                </a:lnTo>
                <a:lnTo>
                  <a:pt x="8527" y="9390"/>
                </a:lnTo>
                <a:lnTo>
                  <a:pt x="8482" y="9430"/>
                </a:lnTo>
                <a:lnTo>
                  <a:pt x="8423" y="9436"/>
                </a:lnTo>
                <a:lnTo>
                  <a:pt x="8366" y="9414"/>
                </a:lnTo>
                <a:lnTo>
                  <a:pt x="8324" y="9362"/>
                </a:lnTo>
                <a:lnTo>
                  <a:pt x="8299" y="9281"/>
                </a:lnTo>
                <a:lnTo>
                  <a:pt x="8293" y="9177"/>
                </a:lnTo>
                <a:lnTo>
                  <a:pt x="8304" y="9074"/>
                </a:lnTo>
                <a:lnTo>
                  <a:pt x="8334" y="9002"/>
                </a:lnTo>
                <a:lnTo>
                  <a:pt x="8378" y="8962"/>
                </a:lnTo>
                <a:lnTo>
                  <a:pt x="8435" y="8954"/>
                </a:lnTo>
                <a:lnTo>
                  <a:pt x="8493" y="8978"/>
                </a:lnTo>
                <a:lnTo>
                  <a:pt x="8537" y="9032"/>
                </a:lnTo>
                <a:lnTo>
                  <a:pt x="8562" y="9113"/>
                </a:lnTo>
                <a:lnTo>
                  <a:pt x="8568" y="9218"/>
                </a:lnTo>
                <a:close/>
                <a:moveTo>
                  <a:pt x="8497" y="9212"/>
                </a:moveTo>
                <a:lnTo>
                  <a:pt x="8482" y="9076"/>
                </a:lnTo>
                <a:lnTo>
                  <a:pt x="8430" y="9023"/>
                </a:lnTo>
                <a:lnTo>
                  <a:pt x="8380" y="9058"/>
                </a:lnTo>
                <a:lnTo>
                  <a:pt x="8363" y="9181"/>
                </a:lnTo>
                <a:lnTo>
                  <a:pt x="8378" y="9317"/>
                </a:lnTo>
                <a:lnTo>
                  <a:pt x="8428" y="9369"/>
                </a:lnTo>
                <a:lnTo>
                  <a:pt x="8478" y="9334"/>
                </a:lnTo>
                <a:lnTo>
                  <a:pt x="8497" y="9212"/>
                </a:lnTo>
                <a:close/>
                <a:moveTo>
                  <a:pt x="8804" y="9483"/>
                </a:moveTo>
                <a:lnTo>
                  <a:pt x="8739" y="9474"/>
                </a:lnTo>
                <a:lnTo>
                  <a:pt x="8745" y="9089"/>
                </a:lnTo>
                <a:lnTo>
                  <a:pt x="8657" y="9122"/>
                </a:lnTo>
                <a:lnTo>
                  <a:pt x="8638" y="9057"/>
                </a:lnTo>
                <a:lnTo>
                  <a:pt x="8762" y="9003"/>
                </a:lnTo>
                <a:lnTo>
                  <a:pt x="8811" y="9009"/>
                </a:lnTo>
                <a:lnTo>
                  <a:pt x="8804" y="9483"/>
                </a:lnTo>
                <a:close/>
                <a:moveTo>
                  <a:pt x="9173" y="9304"/>
                </a:moveTo>
                <a:lnTo>
                  <a:pt x="9163" y="9404"/>
                </a:lnTo>
                <a:lnTo>
                  <a:pt x="9135" y="9477"/>
                </a:lnTo>
                <a:lnTo>
                  <a:pt x="9089" y="9515"/>
                </a:lnTo>
                <a:lnTo>
                  <a:pt x="9034" y="9523"/>
                </a:lnTo>
                <a:lnTo>
                  <a:pt x="8977" y="9500"/>
                </a:lnTo>
                <a:lnTo>
                  <a:pt x="8935" y="9449"/>
                </a:lnTo>
                <a:lnTo>
                  <a:pt x="8910" y="9369"/>
                </a:lnTo>
                <a:lnTo>
                  <a:pt x="8903" y="9266"/>
                </a:lnTo>
                <a:lnTo>
                  <a:pt x="8914" y="9163"/>
                </a:lnTo>
                <a:lnTo>
                  <a:pt x="8944" y="9091"/>
                </a:lnTo>
                <a:lnTo>
                  <a:pt x="8987" y="9052"/>
                </a:lnTo>
                <a:lnTo>
                  <a:pt x="9044" y="9046"/>
                </a:lnTo>
                <a:lnTo>
                  <a:pt x="9101" y="9069"/>
                </a:lnTo>
                <a:lnTo>
                  <a:pt x="9142" y="9122"/>
                </a:lnTo>
                <a:lnTo>
                  <a:pt x="9166" y="9202"/>
                </a:lnTo>
                <a:lnTo>
                  <a:pt x="9173" y="9304"/>
                </a:lnTo>
                <a:close/>
                <a:moveTo>
                  <a:pt x="9102" y="9299"/>
                </a:moveTo>
                <a:lnTo>
                  <a:pt x="9088" y="9165"/>
                </a:lnTo>
                <a:lnTo>
                  <a:pt x="9041" y="9113"/>
                </a:lnTo>
                <a:lnTo>
                  <a:pt x="8990" y="9147"/>
                </a:lnTo>
                <a:lnTo>
                  <a:pt x="8972" y="9269"/>
                </a:lnTo>
                <a:lnTo>
                  <a:pt x="8987" y="9404"/>
                </a:lnTo>
                <a:lnTo>
                  <a:pt x="9038" y="9455"/>
                </a:lnTo>
                <a:lnTo>
                  <a:pt x="9084" y="9420"/>
                </a:lnTo>
                <a:lnTo>
                  <a:pt x="9102" y="9299"/>
                </a:lnTo>
                <a:close/>
                <a:moveTo>
                  <a:pt x="9408" y="9567"/>
                </a:moveTo>
                <a:lnTo>
                  <a:pt x="9340" y="9558"/>
                </a:lnTo>
                <a:lnTo>
                  <a:pt x="9348" y="9178"/>
                </a:lnTo>
                <a:lnTo>
                  <a:pt x="9262" y="9211"/>
                </a:lnTo>
                <a:lnTo>
                  <a:pt x="9244" y="9146"/>
                </a:lnTo>
                <a:lnTo>
                  <a:pt x="9365" y="9092"/>
                </a:lnTo>
                <a:lnTo>
                  <a:pt x="9415" y="9099"/>
                </a:lnTo>
                <a:lnTo>
                  <a:pt x="9408" y="9567"/>
                </a:lnTo>
                <a:close/>
                <a:moveTo>
                  <a:pt x="9766" y="9390"/>
                </a:moveTo>
                <a:lnTo>
                  <a:pt x="9756" y="9489"/>
                </a:lnTo>
                <a:lnTo>
                  <a:pt x="9727" y="9562"/>
                </a:lnTo>
                <a:lnTo>
                  <a:pt x="9686" y="9601"/>
                </a:lnTo>
                <a:lnTo>
                  <a:pt x="9629" y="9607"/>
                </a:lnTo>
                <a:lnTo>
                  <a:pt x="9574" y="9584"/>
                </a:lnTo>
                <a:lnTo>
                  <a:pt x="9534" y="9534"/>
                </a:lnTo>
                <a:lnTo>
                  <a:pt x="9508" y="9454"/>
                </a:lnTo>
                <a:lnTo>
                  <a:pt x="9500" y="9352"/>
                </a:lnTo>
                <a:lnTo>
                  <a:pt x="9512" y="9252"/>
                </a:lnTo>
                <a:lnTo>
                  <a:pt x="9542" y="9180"/>
                </a:lnTo>
                <a:lnTo>
                  <a:pt x="9584" y="9141"/>
                </a:lnTo>
                <a:lnTo>
                  <a:pt x="9640" y="9134"/>
                </a:lnTo>
                <a:lnTo>
                  <a:pt x="9695" y="9158"/>
                </a:lnTo>
                <a:lnTo>
                  <a:pt x="9735" y="9210"/>
                </a:lnTo>
                <a:lnTo>
                  <a:pt x="9760" y="9287"/>
                </a:lnTo>
                <a:lnTo>
                  <a:pt x="9766" y="9390"/>
                </a:lnTo>
                <a:close/>
                <a:moveTo>
                  <a:pt x="9697" y="9385"/>
                </a:moveTo>
                <a:lnTo>
                  <a:pt x="9683" y="9251"/>
                </a:lnTo>
                <a:lnTo>
                  <a:pt x="9636" y="9200"/>
                </a:lnTo>
                <a:lnTo>
                  <a:pt x="9589" y="9235"/>
                </a:lnTo>
                <a:lnTo>
                  <a:pt x="9572" y="9356"/>
                </a:lnTo>
                <a:lnTo>
                  <a:pt x="9586" y="9489"/>
                </a:lnTo>
                <a:lnTo>
                  <a:pt x="9633" y="9540"/>
                </a:lnTo>
                <a:lnTo>
                  <a:pt x="9680" y="9505"/>
                </a:lnTo>
                <a:lnTo>
                  <a:pt x="9697" y="9385"/>
                </a:lnTo>
                <a:close/>
                <a:moveTo>
                  <a:pt x="9995" y="9651"/>
                </a:moveTo>
                <a:lnTo>
                  <a:pt x="9931" y="9642"/>
                </a:lnTo>
                <a:lnTo>
                  <a:pt x="9939" y="9266"/>
                </a:lnTo>
                <a:lnTo>
                  <a:pt x="9851" y="9297"/>
                </a:lnTo>
                <a:lnTo>
                  <a:pt x="9832" y="9233"/>
                </a:lnTo>
                <a:lnTo>
                  <a:pt x="9954" y="9181"/>
                </a:lnTo>
                <a:lnTo>
                  <a:pt x="10002" y="9187"/>
                </a:lnTo>
                <a:lnTo>
                  <a:pt x="9995" y="9651"/>
                </a:lnTo>
                <a:close/>
                <a:moveTo>
                  <a:pt x="10285" y="9692"/>
                </a:moveTo>
                <a:lnTo>
                  <a:pt x="10222" y="9682"/>
                </a:lnTo>
                <a:lnTo>
                  <a:pt x="10228" y="9307"/>
                </a:lnTo>
                <a:lnTo>
                  <a:pt x="10141" y="9339"/>
                </a:lnTo>
                <a:lnTo>
                  <a:pt x="10124" y="9276"/>
                </a:lnTo>
                <a:lnTo>
                  <a:pt x="10245" y="9222"/>
                </a:lnTo>
                <a:lnTo>
                  <a:pt x="10291" y="9230"/>
                </a:lnTo>
                <a:lnTo>
                  <a:pt x="10285" y="9692"/>
                </a:lnTo>
                <a:close/>
                <a:moveTo>
                  <a:pt x="10636" y="9515"/>
                </a:moveTo>
                <a:lnTo>
                  <a:pt x="10626" y="9613"/>
                </a:lnTo>
                <a:lnTo>
                  <a:pt x="10599" y="9684"/>
                </a:lnTo>
                <a:lnTo>
                  <a:pt x="10559" y="9722"/>
                </a:lnTo>
                <a:lnTo>
                  <a:pt x="10504" y="9730"/>
                </a:lnTo>
                <a:lnTo>
                  <a:pt x="10450" y="9707"/>
                </a:lnTo>
                <a:lnTo>
                  <a:pt x="10413" y="9658"/>
                </a:lnTo>
                <a:lnTo>
                  <a:pt x="10386" y="9579"/>
                </a:lnTo>
                <a:lnTo>
                  <a:pt x="10380" y="9479"/>
                </a:lnTo>
                <a:lnTo>
                  <a:pt x="10390" y="9380"/>
                </a:lnTo>
                <a:lnTo>
                  <a:pt x="10416" y="9309"/>
                </a:lnTo>
                <a:lnTo>
                  <a:pt x="10459" y="9271"/>
                </a:lnTo>
                <a:lnTo>
                  <a:pt x="10512" y="9264"/>
                </a:lnTo>
                <a:lnTo>
                  <a:pt x="10567" y="9286"/>
                </a:lnTo>
                <a:lnTo>
                  <a:pt x="10606" y="9337"/>
                </a:lnTo>
                <a:lnTo>
                  <a:pt x="10629" y="9415"/>
                </a:lnTo>
                <a:lnTo>
                  <a:pt x="10636" y="9515"/>
                </a:lnTo>
                <a:close/>
                <a:moveTo>
                  <a:pt x="10571" y="9512"/>
                </a:moveTo>
                <a:lnTo>
                  <a:pt x="10557" y="9380"/>
                </a:lnTo>
                <a:lnTo>
                  <a:pt x="10509" y="9330"/>
                </a:lnTo>
                <a:lnTo>
                  <a:pt x="10464" y="9364"/>
                </a:lnTo>
                <a:lnTo>
                  <a:pt x="10446" y="9483"/>
                </a:lnTo>
                <a:lnTo>
                  <a:pt x="10460" y="9614"/>
                </a:lnTo>
                <a:lnTo>
                  <a:pt x="10507" y="9663"/>
                </a:lnTo>
                <a:lnTo>
                  <a:pt x="10553" y="9629"/>
                </a:lnTo>
                <a:lnTo>
                  <a:pt x="10571" y="9512"/>
                </a:lnTo>
                <a:close/>
                <a:moveTo>
                  <a:pt x="10857" y="9771"/>
                </a:moveTo>
                <a:lnTo>
                  <a:pt x="10796" y="9762"/>
                </a:lnTo>
                <a:lnTo>
                  <a:pt x="10800" y="9393"/>
                </a:lnTo>
                <a:lnTo>
                  <a:pt x="10718" y="9424"/>
                </a:lnTo>
                <a:lnTo>
                  <a:pt x="10702" y="9361"/>
                </a:lnTo>
                <a:lnTo>
                  <a:pt x="10816" y="9309"/>
                </a:lnTo>
                <a:lnTo>
                  <a:pt x="10862" y="9315"/>
                </a:lnTo>
                <a:lnTo>
                  <a:pt x="10857" y="9771"/>
                </a:lnTo>
                <a:close/>
                <a:moveTo>
                  <a:pt x="11200" y="9598"/>
                </a:moveTo>
                <a:lnTo>
                  <a:pt x="11191" y="9694"/>
                </a:lnTo>
                <a:lnTo>
                  <a:pt x="11163" y="9765"/>
                </a:lnTo>
                <a:lnTo>
                  <a:pt x="11123" y="9802"/>
                </a:lnTo>
                <a:lnTo>
                  <a:pt x="11069" y="9810"/>
                </a:lnTo>
                <a:lnTo>
                  <a:pt x="11018" y="9788"/>
                </a:lnTo>
                <a:lnTo>
                  <a:pt x="10980" y="9738"/>
                </a:lnTo>
                <a:lnTo>
                  <a:pt x="10955" y="9661"/>
                </a:lnTo>
                <a:lnTo>
                  <a:pt x="10948" y="9562"/>
                </a:lnTo>
                <a:lnTo>
                  <a:pt x="10958" y="9464"/>
                </a:lnTo>
                <a:lnTo>
                  <a:pt x="10986" y="9394"/>
                </a:lnTo>
                <a:lnTo>
                  <a:pt x="11027" y="9355"/>
                </a:lnTo>
                <a:lnTo>
                  <a:pt x="11079" y="9349"/>
                </a:lnTo>
                <a:lnTo>
                  <a:pt x="11132" y="9371"/>
                </a:lnTo>
                <a:lnTo>
                  <a:pt x="11169" y="9421"/>
                </a:lnTo>
                <a:lnTo>
                  <a:pt x="11193" y="9498"/>
                </a:lnTo>
                <a:lnTo>
                  <a:pt x="11200" y="9598"/>
                </a:lnTo>
                <a:close/>
                <a:moveTo>
                  <a:pt x="11137" y="9593"/>
                </a:moveTo>
                <a:lnTo>
                  <a:pt x="11122" y="9461"/>
                </a:lnTo>
                <a:lnTo>
                  <a:pt x="11074" y="9413"/>
                </a:lnTo>
                <a:lnTo>
                  <a:pt x="11030" y="9446"/>
                </a:lnTo>
                <a:lnTo>
                  <a:pt x="11014" y="9565"/>
                </a:lnTo>
                <a:lnTo>
                  <a:pt x="11028" y="9694"/>
                </a:lnTo>
                <a:lnTo>
                  <a:pt x="11073" y="9745"/>
                </a:lnTo>
                <a:lnTo>
                  <a:pt x="11121" y="9711"/>
                </a:lnTo>
                <a:lnTo>
                  <a:pt x="11137" y="9593"/>
                </a:lnTo>
                <a:close/>
                <a:moveTo>
                  <a:pt x="11418" y="9850"/>
                </a:moveTo>
                <a:lnTo>
                  <a:pt x="11356" y="9842"/>
                </a:lnTo>
                <a:lnTo>
                  <a:pt x="11360" y="9475"/>
                </a:lnTo>
                <a:lnTo>
                  <a:pt x="11281" y="9507"/>
                </a:lnTo>
                <a:lnTo>
                  <a:pt x="11263" y="9445"/>
                </a:lnTo>
                <a:lnTo>
                  <a:pt x="11375" y="9391"/>
                </a:lnTo>
                <a:lnTo>
                  <a:pt x="11423" y="9399"/>
                </a:lnTo>
                <a:lnTo>
                  <a:pt x="11418" y="9850"/>
                </a:lnTo>
                <a:close/>
                <a:moveTo>
                  <a:pt x="11693" y="9889"/>
                </a:moveTo>
                <a:lnTo>
                  <a:pt x="11632" y="9880"/>
                </a:lnTo>
                <a:lnTo>
                  <a:pt x="11638" y="9515"/>
                </a:lnTo>
                <a:lnTo>
                  <a:pt x="11558" y="9547"/>
                </a:lnTo>
                <a:lnTo>
                  <a:pt x="11542" y="9485"/>
                </a:lnTo>
                <a:lnTo>
                  <a:pt x="11651" y="9433"/>
                </a:lnTo>
                <a:lnTo>
                  <a:pt x="11698" y="9439"/>
                </a:lnTo>
                <a:lnTo>
                  <a:pt x="11693" y="9889"/>
                </a:lnTo>
                <a:close/>
                <a:moveTo>
                  <a:pt x="11965" y="9928"/>
                </a:moveTo>
                <a:lnTo>
                  <a:pt x="11906" y="9920"/>
                </a:lnTo>
                <a:lnTo>
                  <a:pt x="11910" y="9557"/>
                </a:lnTo>
                <a:lnTo>
                  <a:pt x="11832" y="9587"/>
                </a:lnTo>
                <a:lnTo>
                  <a:pt x="11816" y="9525"/>
                </a:lnTo>
                <a:lnTo>
                  <a:pt x="11925" y="9474"/>
                </a:lnTo>
                <a:lnTo>
                  <a:pt x="11970" y="9480"/>
                </a:lnTo>
                <a:lnTo>
                  <a:pt x="11965" y="9928"/>
                </a:lnTo>
                <a:close/>
                <a:moveTo>
                  <a:pt x="12236" y="9965"/>
                </a:moveTo>
                <a:lnTo>
                  <a:pt x="12177" y="9958"/>
                </a:lnTo>
                <a:lnTo>
                  <a:pt x="12182" y="9597"/>
                </a:lnTo>
                <a:lnTo>
                  <a:pt x="12103" y="9627"/>
                </a:lnTo>
                <a:lnTo>
                  <a:pt x="12088" y="9565"/>
                </a:lnTo>
                <a:lnTo>
                  <a:pt x="12194" y="9514"/>
                </a:lnTo>
                <a:lnTo>
                  <a:pt x="12239" y="9520"/>
                </a:lnTo>
                <a:lnTo>
                  <a:pt x="12236" y="9965"/>
                </a:lnTo>
                <a:close/>
                <a:moveTo>
                  <a:pt x="12562" y="9795"/>
                </a:moveTo>
                <a:lnTo>
                  <a:pt x="12553" y="9890"/>
                </a:lnTo>
                <a:lnTo>
                  <a:pt x="12528" y="9958"/>
                </a:lnTo>
                <a:lnTo>
                  <a:pt x="12490" y="9996"/>
                </a:lnTo>
                <a:lnTo>
                  <a:pt x="12439" y="10003"/>
                </a:lnTo>
                <a:lnTo>
                  <a:pt x="12390" y="9980"/>
                </a:lnTo>
                <a:lnTo>
                  <a:pt x="12355" y="9934"/>
                </a:lnTo>
                <a:lnTo>
                  <a:pt x="12331" y="9859"/>
                </a:lnTo>
                <a:lnTo>
                  <a:pt x="12323" y="9761"/>
                </a:lnTo>
                <a:lnTo>
                  <a:pt x="12333" y="9666"/>
                </a:lnTo>
                <a:lnTo>
                  <a:pt x="12360" y="9597"/>
                </a:lnTo>
                <a:lnTo>
                  <a:pt x="12397" y="9559"/>
                </a:lnTo>
                <a:lnTo>
                  <a:pt x="12447" y="9552"/>
                </a:lnTo>
                <a:lnTo>
                  <a:pt x="12496" y="9574"/>
                </a:lnTo>
                <a:lnTo>
                  <a:pt x="12533" y="9623"/>
                </a:lnTo>
                <a:lnTo>
                  <a:pt x="12555" y="9697"/>
                </a:lnTo>
                <a:lnTo>
                  <a:pt x="12562" y="9795"/>
                </a:lnTo>
                <a:close/>
                <a:moveTo>
                  <a:pt x="12501" y="9791"/>
                </a:moveTo>
                <a:lnTo>
                  <a:pt x="12486" y="9663"/>
                </a:lnTo>
                <a:lnTo>
                  <a:pt x="12442" y="9614"/>
                </a:lnTo>
                <a:lnTo>
                  <a:pt x="12400" y="9648"/>
                </a:lnTo>
                <a:lnTo>
                  <a:pt x="12385" y="9765"/>
                </a:lnTo>
                <a:lnTo>
                  <a:pt x="12399" y="9891"/>
                </a:lnTo>
                <a:lnTo>
                  <a:pt x="12444" y="9939"/>
                </a:lnTo>
                <a:lnTo>
                  <a:pt x="12486" y="9905"/>
                </a:lnTo>
                <a:lnTo>
                  <a:pt x="12501" y="9791"/>
                </a:lnTo>
                <a:close/>
                <a:moveTo>
                  <a:pt x="12771" y="10042"/>
                </a:moveTo>
                <a:lnTo>
                  <a:pt x="12711" y="10033"/>
                </a:lnTo>
                <a:lnTo>
                  <a:pt x="12716" y="9676"/>
                </a:lnTo>
                <a:lnTo>
                  <a:pt x="12638" y="9706"/>
                </a:lnTo>
                <a:lnTo>
                  <a:pt x="12623" y="9646"/>
                </a:lnTo>
                <a:lnTo>
                  <a:pt x="12731" y="9594"/>
                </a:lnTo>
                <a:lnTo>
                  <a:pt x="12775" y="9601"/>
                </a:lnTo>
                <a:lnTo>
                  <a:pt x="12771" y="10042"/>
                </a:lnTo>
                <a:close/>
                <a:moveTo>
                  <a:pt x="13089" y="9872"/>
                </a:moveTo>
                <a:lnTo>
                  <a:pt x="13082" y="9965"/>
                </a:lnTo>
                <a:lnTo>
                  <a:pt x="13056" y="10034"/>
                </a:lnTo>
                <a:lnTo>
                  <a:pt x="13019" y="10069"/>
                </a:lnTo>
                <a:lnTo>
                  <a:pt x="12971" y="10077"/>
                </a:lnTo>
                <a:lnTo>
                  <a:pt x="12921" y="10055"/>
                </a:lnTo>
                <a:lnTo>
                  <a:pt x="12885" y="10008"/>
                </a:lnTo>
                <a:lnTo>
                  <a:pt x="12862" y="9934"/>
                </a:lnTo>
                <a:lnTo>
                  <a:pt x="12856" y="9839"/>
                </a:lnTo>
                <a:lnTo>
                  <a:pt x="12865" y="9743"/>
                </a:lnTo>
                <a:lnTo>
                  <a:pt x="12890" y="9676"/>
                </a:lnTo>
                <a:lnTo>
                  <a:pt x="12927" y="9637"/>
                </a:lnTo>
                <a:lnTo>
                  <a:pt x="12978" y="9631"/>
                </a:lnTo>
                <a:lnTo>
                  <a:pt x="13025" y="9652"/>
                </a:lnTo>
                <a:lnTo>
                  <a:pt x="13061" y="9701"/>
                </a:lnTo>
                <a:lnTo>
                  <a:pt x="13083" y="9775"/>
                </a:lnTo>
                <a:lnTo>
                  <a:pt x="13089" y="9872"/>
                </a:lnTo>
                <a:close/>
                <a:moveTo>
                  <a:pt x="13029" y="9867"/>
                </a:moveTo>
                <a:lnTo>
                  <a:pt x="13016" y="9741"/>
                </a:lnTo>
                <a:lnTo>
                  <a:pt x="12974" y="9693"/>
                </a:lnTo>
                <a:lnTo>
                  <a:pt x="12931" y="9726"/>
                </a:lnTo>
                <a:lnTo>
                  <a:pt x="12917" y="9841"/>
                </a:lnTo>
                <a:lnTo>
                  <a:pt x="12931" y="9965"/>
                </a:lnTo>
                <a:lnTo>
                  <a:pt x="12974" y="10013"/>
                </a:lnTo>
                <a:lnTo>
                  <a:pt x="13015" y="9981"/>
                </a:lnTo>
                <a:lnTo>
                  <a:pt x="13029" y="9867"/>
                </a:lnTo>
                <a:close/>
                <a:moveTo>
                  <a:pt x="13293" y="10115"/>
                </a:moveTo>
                <a:lnTo>
                  <a:pt x="13236" y="10107"/>
                </a:lnTo>
                <a:lnTo>
                  <a:pt x="13238" y="9753"/>
                </a:lnTo>
                <a:lnTo>
                  <a:pt x="13164" y="9782"/>
                </a:lnTo>
                <a:lnTo>
                  <a:pt x="13148" y="9722"/>
                </a:lnTo>
                <a:lnTo>
                  <a:pt x="13254" y="9672"/>
                </a:lnTo>
                <a:lnTo>
                  <a:pt x="13296" y="9678"/>
                </a:lnTo>
                <a:lnTo>
                  <a:pt x="13293" y="10115"/>
                </a:lnTo>
                <a:close/>
                <a:moveTo>
                  <a:pt x="13607" y="9948"/>
                </a:moveTo>
                <a:lnTo>
                  <a:pt x="13598" y="10039"/>
                </a:lnTo>
                <a:lnTo>
                  <a:pt x="13574" y="10105"/>
                </a:lnTo>
                <a:lnTo>
                  <a:pt x="13538" y="10142"/>
                </a:lnTo>
                <a:lnTo>
                  <a:pt x="13490" y="10151"/>
                </a:lnTo>
                <a:lnTo>
                  <a:pt x="13441" y="10129"/>
                </a:lnTo>
                <a:lnTo>
                  <a:pt x="13406" y="10082"/>
                </a:lnTo>
                <a:lnTo>
                  <a:pt x="13383" y="10008"/>
                </a:lnTo>
                <a:lnTo>
                  <a:pt x="13376" y="9912"/>
                </a:lnTo>
                <a:lnTo>
                  <a:pt x="13385" y="9820"/>
                </a:lnTo>
                <a:lnTo>
                  <a:pt x="13410" y="9752"/>
                </a:lnTo>
                <a:lnTo>
                  <a:pt x="13447" y="9715"/>
                </a:lnTo>
                <a:lnTo>
                  <a:pt x="13495" y="9708"/>
                </a:lnTo>
                <a:lnTo>
                  <a:pt x="13544" y="9730"/>
                </a:lnTo>
                <a:lnTo>
                  <a:pt x="13579" y="9777"/>
                </a:lnTo>
                <a:lnTo>
                  <a:pt x="13600" y="9851"/>
                </a:lnTo>
                <a:lnTo>
                  <a:pt x="13607" y="9948"/>
                </a:lnTo>
                <a:close/>
                <a:moveTo>
                  <a:pt x="13548" y="9944"/>
                </a:moveTo>
                <a:lnTo>
                  <a:pt x="13534" y="9817"/>
                </a:lnTo>
                <a:lnTo>
                  <a:pt x="13492" y="9771"/>
                </a:lnTo>
                <a:lnTo>
                  <a:pt x="13452" y="9803"/>
                </a:lnTo>
                <a:lnTo>
                  <a:pt x="13437" y="9918"/>
                </a:lnTo>
                <a:lnTo>
                  <a:pt x="13450" y="10040"/>
                </a:lnTo>
                <a:lnTo>
                  <a:pt x="13492" y="10087"/>
                </a:lnTo>
                <a:lnTo>
                  <a:pt x="13534" y="10054"/>
                </a:lnTo>
                <a:lnTo>
                  <a:pt x="13548" y="9944"/>
                </a:lnTo>
                <a:close/>
                <a:moveTo>
                  <a:pt x="13808" y="10188"/>
                </a:moveTo>
                <a:lnTo>
                  <a:pt x="13751" y="10178"/>
                </a:lnTo>
                <a:lnTo>
                  <a:pt x="13752" y="9827"/>
                </a:lnTo>
                <a:lnTo>
                  <a:pt x="13679" y="9857"/>
                </a:lnTo>
                <a:lnTo>
                  <a:pt x="13664" y="9798"/>
                </a:lnTo>
                <a:lnTo>
                  <a:pt x="13767" y="9750"/>
                </a:lnTo>
                <a:lnTo>
                  <a:pt x="13811" y="9756"/>
                </a:lnTo>
                <a:lnTo>
                  <a:pt x="13808" y="10188"/>
                </a:lnTo>
                <a:close/>
                <a:moveTo>
                  <a:pt x="14063" y="10223"/>
                </a:moveTo>
                <a:lnTo>
                  <a:pt x="14007" y="10216"/>
                </a:lnTo>
                <a:lnTo>
                  <a:pt x="14009" y="9866"/>
                </a:lnTo>
                <a:lnTo>
                  <a:pt x="13934" y="9896"/>
                </a:lnTo>
                <a:lnTo>
                  <a:pt x="13919" y="9837"/>
                </a:lnTo>
                <a:lnTo>
                  <a:pt x="14021" y="9786"/>
                </a:lnTo>
                <a:lnTo>
                  <a:pt x="14065" y="9792"/>
                </a:lnTo>
                <a:lnTo>
                  <a:pt x="14063" y="10223"/>
                </a:lnTo>
                <a:close/>
                <a:moveTo>
                  <a:pt x="14365" y="10057"/>
                </a:moveTo>
                <a:lnTo>
                  <a:pt x="14356" y="10148"/>
                </a:lnTo>
                <a:lnTo>
                  <a:pt x="14333" y="10214"/>
                </a:lnTo>
                <a:lnTo>
                  <a:pt x="14297" y="10250"/>
                </a:lnTo>
                <a:lnTo>
                  <a:pt x="14249" y="10257"/>
                </a:lnTo>
                <a:lnTo>
                  <a:pt x="14203" y="10237"/>
                </a:lnTo>
                <a:lnTo>
                  <a:pt x="14169" y="10191"/>
                </a:lnTo>
                <a:lnTo>
                  <a:pt x="14148" y="10118"/>
                </a:lnTo>
                <a:lnTo>
                  <a:pt x="14142" y="10025"/>
                </a:lnTo>
                <a:lnTo>
                  <a:pt x="14149" y="9933"/>
                </a:lnTo>
                <a:lnTo>
                  <a:pt x="14173" y="9865"/>
                </a:lnTo>
                <a:lnTo>
                  <a:pt x="14209" y="9829"/>
                </a:lnTo>
                <a:lnTo>
                  <a:pt x="14254" y="9821"/>
                </a:lnTo>
                <a:lnTo>
                  <a:pt x="14301" y="9841"/>
                </a:lnTo>
                <a:lnTo>
                  <a:pt x="14336" y="9889"/>
                </a:lnTo>
                <a:lnTo>
                  <a:pt x="14357" y="9963"/>
                </a:lnTo>
                <a:lnTo>
                  <a:pt x="14365" y="10057"/>
                </a:lnTo>
                <a:close/>
                <a:moveTo>
                  <a:pt x="14307" y="10053"/>
                </a:moveTo>
                <a:lnTo>
                  <a:pt x="14293" y="9929"/>
                </a:lnTo>
                <a:lnTo>
                  <a:pt x="14253" y="9882"/>
                </a:lnTo>
                <a:lnTo>
                  <a:pt x="14213" y="9915"/>
                </a:lnTo>
                <a:lnTo>
                  <a:pt x="14198" y="10028"/>
                </a:lnTo>
                <a:lnTo>
                  <a:pt x="14210" y="10149"/>
                </a:lnTo>
                <a:lnTo>
                  <a:pt x="14252" y="10194"/>
                </a:lnTo>
                <a:lnTo>
                  <a:pt x="14292" y="10163"/>
                </a:lnTo>
                <a:lnTo>
                  <a:pt x="14307" y="10053"/>
                </a:lnTo>
                <a:close/>
                <a:moveTo>
                  <a:pt x="14559" y="10293"/>
                </a:moveTo>
                <a:lnTo>
                  <a:pt x="14506" y="10287"/>
                </a:lnTo>
                <a:lnTo>
                  <a:pt x="14507" y="9940"/>
                </a:lnTo>
                <a:lnTo>
                  <a:pt x="14433" y="9969"/>
                </a:lnTo>
                <a:lnTo>
                  <a:pt x="14421" y="9910"/>
                </a:lnTo>
                <a:lnTo>
                  <a:pt x="14520" y="9861"/>
                </a:lnTo>
                <a:lnTo>
                  <a:pt x="14563" y="9867"/>
                </a:lnTo>
                <a:lnTo>
                  <a:pt x="14559" y="10293"/>
                </a:lnTo>
                <a:close/>
                <a:moveTo>
                  <a:pt x="14857" y="10129"/>
                </a:moveTo>
                <a:lnTo>
                  <a:pt x="14849" y="10218"/>
                </a:lnTo>
                <a:lnTo>
                  <a:pt x="14826" y="10283"/>
                </a:lnTo>
                <a:lnTo>
                  <a:pt x="14792" y="10320"/>
                </a:lnTo>
                <a:lnTo>
                  <a:pt x="14744" y="10327"/>
                </a:lnTo>
                <a:lnTo>
                  <a:pt x="14700" y="10307"/>
                </a:lnTo>
                <a:lnTo>
                  <a:pt x="14667" y="10261"/>
                </a:lnTo>
                <a:lnTo>
                  <a:pt x="14645" y="10189"/>
                </a:lnTo>
                <a:lnTo>
                  <a:pt x="14638" y="10097"/>
                </a:lnTo>
                <a:lnTo>
                  <a:pt x="14647" y="10005"/>
                </a:lnTo>
                <a:lnTo>
                  <a:pt x="14672" y="9939"/>
                </a:lnTo>
                <a:lnTo>
                  <a:pt x="14705" y="9902"/>
                </a:lnTo>
                <a:lnTo>
                  <a:pt x="14751" y="9895"/>
                </a:lnTo>
                <a:lnTo>
                  <a:pt x="14796" y="9916"/>
                </a:lnTo>
                <a:lnTo>
                  <a:pt x="14828" y="9963"/>
                </a:lnTo>
                <a:lnTo>
                  <a:pt x="14849" y="10035"/>
                </a:lnTo>
                <a:lnTo>
                  <a:pt x="14857" y="10129"/>
                </a:lnTo>
                <a:close/>
                <a:moveTo>
                  <a:pt x="14802" y="10125"/>
                </a:moveTo>
                <a:lnTo>
                  <a:pt x="14788" y="10003"/>
                </a:lnTo>
                <a:lnTo>
                  <a:pt x="14748" y="9956"/>
                </a:lnTo>
                <a:lnTo>
                  <a:pt x="14709" y="9989"/>
                </a:lnTo>
                <a:lnTo>
                  <a:pt x="14695" y="10100"/>
                </a:lnTo>
                <a:lnTo>
                  <a:pt x="14708" y="10221"/>
                </a:lnTo>
                <a:lnTo>
                  <a:pt x="14747" y="10266"/>
                </a:lnTo>
                <a:lnTo>
                  <a:pt x="14787" y="10233"/>
                </a:lnTo>
                <a:lnTo>
                  <a:pt x="14802" y="10125"/>
                </a:lnTo>
                <a:close/>
                <a:moveTo>
                  <a:pt x="15049" y="10364"/>
                </a:moveTo>
                <a:lnTo>
                  <a:pt x="14997" y="10355"/>
                </a:lnTo>
                <a:lnTo>
                  <a:pt x="14997" y="10011"/>
                </a:lnTo>
                <a:lnTo>
                  <a:pt x="14928" y="10042"/>
                </a:lnTo>
                <a:lnTo>
                  <a:pt x="14913" y="9983"/>
                </a:lnTo>
                <a:lnTo>
                  <a:pt x="15010" y="9935"/>
                </a:lnTo>
                <a:lnTo>
                  <a:pt x="15051" y="9940"/>
                </a:lnTo>
                <a:lnTo>
                  <a:pt x="15049" y="10364"/>
                </a:lnTo>
                <a:close/>
                <a:moveTo>
                  <a:pt x="15342" y="10199"/>
                </a:moveTo>
                <a:lnTo>
                  <a:pt x="15334" y="10288"/>
                </a:lnTo>
                <a:lnTo>
                  <a:pt x="15311" y="10352"/>
                </a:lnTo>
                <a:lnTo>
                  <a:pt x="15277" y="10389"/>
                </a:lnTo>
                <a:lnTo>
                  <a:pt x="15232" y="10396"/>
                </a:lnTo>
                <a:lnTo>
                  <a:pt x="15188" y="10376"/>
                </a:lnTo>
                <a:lnTo>
                  <a:pt x="15155" y="10331"/>
                </a:lnTo>
                <a:lnTo>
                  <a:pt x="15134" y="10260"/>
                </a:lnTo>
                <a:lnTo>
                  <a:pt x="15126" y="10167"/>
                </a:lnTo>
                <a:lnTo>
                  <a:pt x="15135" y="10077"/>
                </a:lnTo>
                <a:lnTo>
                  <a:pt x="15158" y="10011"/>
                </a:lnTo>
                <a:lnTo>
                  <a:pt x="15192" y="9975"/>
                </a:lnTo>
                <a:lnTo>
                  <a:pt x="15237" y="9968"/>
                </a:lnTo>
                <a:lnTo>
                  <a:pt x="15281" y="9989"/>
                </a:lnTo>
                <a:lnTo>
                  <a:pt x="15313" y="10034"/>
                </a:lnTo>
                <a:lnTo>
                  <a:pt x="15334" y="10107"/>
                </a:lnTo>
                <a:lnTo>
                  <a:pt x="15342" y="10199"/>
                </a:lnTo>
                <a:close/>
                <a:moveTo>
                  <a:pt x="15287" y="10194"/>
                </a:moveTo>
                <a:lnTo>
                  <a:pt x="15273" y="10074"/>
                </a:lnTo>
                <a:lnTo>
                  <a:pt x="15233" y="10029"/>
                </a:lnTo>
                <a:lnTo>
                  <a:pt x="15195" y="10060"/>
                </a:lnTo>
                <a:lnTo>
                  <a:pt x="15183" y="10169"/>
                </a:lnTo>
                <a:lnTo>
                  <a:pt x="15195" y="10290"/>
                </a:lnTo>
                <a:lnTo>
                  <a:pt x="15234" y="10335"/>
                </a:lnTo>
                <a:lnTo>
                  <a:pt x="15273" y="10303"/>
                </a:lnTo>
                <a:lnTo>
                  <a:pt x="15287" y="10194"/>
                </a:lnTo>
                <a:close/>
                <a:moveTo>
                  <a:pt x="15530" y="10430"/>
                </a:moveTo>
                <a:lnTo>
                  <a:pt x="15479" y="10422"/>
                </a:lnTo>
                <a:lnTo>
                  <a:pt x="15479" y="10083"/>
                </a:lnTo>
                <a:lnTo>
                  <a:pt x="15410" y="10113"/>
                </a:lnTo>
                <a:lnTo>
                  <a:pt x="15396" y="10055"/>
                </a:lnTo>
                <a:lnTo>
                  <a:pt x="15491" y="10005"/>
                </a:lnTo>
                <a:lnTo>
                  <a:pt x="15531" y="10011"/>
                </a:lnTo>
                <a:lnTo>
                  <a:pt x="15530" y="10430"/>
                </a:lnTo>
                <a:close/>
                <a:moveTo>
                  <a:pt x="15817" y="10267"/>
                </a:moveTo>
                <a:lnTo>
                  <a:pt x="15809" y="10356"/>
                </a:lnTo>
                <a:lnTo>
                  <a:pt x="15788" y="10421"/>
                </a:lnTo>
                <a:lnTo>
                  <a:pt x="15754" y="10456"/>
                </a:lnTo>
                <a:lnTo>
                  <a:pt x="15709" y="10464"/>
                </a:lnTo>
                <a:lnTo>
                  <a:pt x="15665" y="10444"/>
                </a:lnTo>
                <a:lnTo>
                  <a:pt x="15633" y="10400"/>
                </a:lnTo>
                <a:lnTo>
                  <a:pt x="15613" y="10328"/>
                </a:lnTo>
                <a:lnTo>
                  <a:pt x="15606" y="10237"/>
                </a:lnTo>
                <a:lnTo>
                  <a:pt x="15614" y="10147"/>
                </a:lnTo>
                <a:lnTo>
                  <a:pt x="15636" y="10082"/>
                </a:lnTo>
                <a:lnTo>
                  <a:pt x="15670" y="10047"/>
                </a:lnTo>
                <a:lnTo>
                  <a:pt x="15714" y="10039"/>
                </a:lnTo>
                <a:lnTo>
                  <a:pt x="15758" y="10059"/>
                </a:lnTo>
                <a:lnTo>
                  <a:pt x="15790" y="10105"/>
                </a:lnTo>
                <a:lnTo>
                  <a:pt x="15812" y="10176"/>
                </a:lnTo>
                <a:lnTo>
                  <a:pt x="15817" y="10267"/>
                </a:lnTo>
                <a:close/>
                <a:moveTo>
                  <a:pt x="15762" y="10263"/>
                </a:moveTo>
                <a:lnTo>
                  <a:pt x="15749" y="10144"/>
                </a:lnTo>
                <a:lnTo>
                  <a:pt x="15712" y="10099"/>
                </a:lnTo>
                <a:lnTo>
                  <a:pt x="15674" y="10130"/>
                </a:lnTo>
                <a:lnTo>
                  <a:pt x="15661" y="10239"/>
                </a:lnTo>
                <a:lnTo>
                  <a:pt x="15674" y="10359"/>
                </a:lnTo>
                <a:lnTo>
                  <a:pt x="15714" y="10404"/>
                </a:lnTo>
                <a:lnTo>
                  <a:pt x="15749" y="10371"/>
                </a:lnTo>
                <a:lnTo>
                  <a:pt x="15762" y="10263"/>
                </a:lnTo>
                <a:close/>
                <a:moveTo>
                  <a:pt x="16001" y="10498"/>
                </a:moveTo>
                <a:lnTo>
                  <a:pt x="15950" y="10490"/>
                </a:lnTo>
                <a:lnTo>
                  <a:pt x="15952" y="10153"/>
                </a:lnTo>
                <a:lnTo>
                  <a:pt x="15884" y="10183"/>
                </a:lnTo>
                <a:lnTo>
                  <a:pt x="15869" y="10125"/>
                </a:lnTo>
                <a:lnTo>
                  <a:pt x="15963" y="10077"/>
                </a:lnTo>
                <a:lnTo>
                  <a:pt x="16004" y="10082"/>
                </a:lnTo>
                <a:lnTo>
                  <a:pt x="16001" y="10498"/>
                </a:lnTo>
                <a:close/>
                <a:moveTo>
                  <a:pt x="16284" y="10335"/>
                </a:moveTo>
                <a:lnTo>
                  <a:pt x="16277" y="10424"/>
                </a:lnTo>
                <a:lnTo>
                  <a:pt x="16255" y="10488"/>
                </a:lnTo>
                <a:lnTo>
                  <a:pt x="16223" y="10521"/>
                </a:lnTo>
                <a:lnTo>
                  <a:pt x="16179" y="10529"/>
                </a:lnTo>
                <a:lnTo>
                  <a:pt x="16136" y="10509"/>
                </a:lnTo>
                <a:lnTo>
                  <a:pt x="16104" y="10465"/>
                </a:lnTo>
                <a:lnTo>
                  <a:pt x="16082" y="10395"/>
                </a:lnTo>
                <a:lnTo>
                  <a:pt x="16075" y="10306"/>
                </a:lnTo>
                <a:lnTo>
                  <a:pt x="16084" y="10216"/>
                </a:lnTo>
                <a:lnTo>
                  <a:pt x="16105" y="10152"/>
                </a:lnTo>
                <a:lnTo>
                  <a:pt x="16139" y="10117"/>
                </a:lnTo>
                <a:lnTo>
                  <a:pt x="16183" y="10109"/>
                </a:lnTo>
                <a:lnTo>
                  <a:pt x="16227" y="10129"/>
                </a:lnTo>
                <a:lnTo>
                  <a:pt x="16259" y="10176"/>
                </a:lnTo>
                <a:lnTo>
                  <a:pt x="16279" y="10244"/>
                </a:lnTo>
                <a:lnTo>
                  <a:pt x="16284" y="10335"/>
                </a:lnTo>
                <a:close/>
                <a:moveTo>
                  <a:pt x="16230" y="10332"/>
                </a:moveTo>
                <a:lnTo>
                  <a:pt x="16219" y="10212"/>
                </a:lnTo>
                <a:lnTo>
                  <a:pt x="16180" y="10168"/>
                </a:lnTo>
                <a:lnTo>
                  <a:pt x="16143" y="10199"/>
                </a:lnTo>
                <a:lnTo>
                  <a:pt x="16130" y="10307"/>
                </a:lnTo>
                <a:lnTo>
                  <a:pt x="16143" y="10426"/>
                </a:lnTo>
                <a:lnTo>
                  <a:pt x="16183" y="10470"/>
                </a:lnTo>
                <a:lnTo>
                  <a:pt x="16219" y="10439"/>
                </a:lnTo>
                <a:lnTo>
                  <a:pt x="16230" y="10332"/>
                </a:lnTo>
                <a:close/>
                <a:moveTo>
                  <a:pt x="16465" y="10563"/>
                </a:moveTo>
                <a:lnTo>
                  <a:pt x="16416" y="10556"/>
                </a:lnTo>
                <a:lnTo>
                  <a:pt x="16417" y="10222"/>
                </a:lnTo>
                <a:lnTo>
                  <a:pt x="16349" y="10251"/>
                </a:lnTo>
                <a:lnTo>
                  <a:pt x="16336" y="10194"/>
                </a:lnTo>
                <a:lnTo>
                  <a:pt x="16430" y="10146"/>
                </a:lnTo>
                <a:lnTo>
                  <a:pt x="16466" y="10152"/>
                </a:lnTo>
                <a:lnTo>
                  <a:pt x="16465" y="10563"/>
                </a:lnTo>
                <a:close/>
                <a:moveTo>
                  <a:pt x="16695" y="10595"/>
                </a:moveTo>
                <a:lnTo>
                  <a:pt x="16646" y="10588"/>
                </a:lnTo>
                <a:lnTo>
                  <a:pt x="16645" y="10256"/>
                </a:lnTo>
                <a:lnTo>
                  <a:pt x="16580" y="10285"/>
                </a:lnTo>
                <a:lnTo>
                  <a:pt x="16566" y="10228"/>
                </a:lnTo>
                <a:lnTo>
                  <a:pt x="16660" y="10179"/>
                </a:lnTo>
                <a:lnTo>
                  <a:pt x="16695" y="10184"/>
                </a:lnTo>
                <a:lnTo>
                  <a:pt x="16695" y="10595"/>
                </a:lnTo>
                <a:close/>
                <a:moveTo>
                  <a:pt x="16971" y="10435"/>
                </a:moveTo>
                <a:lnTo>
                  <a:pt x="16962" y="10521"/>
                </a:lnTo>
                <a:lnTo>
                  <a:pt x="16941" y="10585"/>
                </a:lnTo>
                <a:lnTo>
                  <a:pt x="16908" y="10619"/>
                </a:lnTo>
                <a:lnTo>
                  <a:pt x="16867" y="10627"/>
                </a:lnTo>
                <a:lnTo>
                  <a:pt x="16824" y="10607"/>
                </a:lnTo>
                <a:lnTo>
                  <a:pt x="16792" y="10564"/>
                </a:lnTo>
                <a:lnTo>
                  <a:pt x="16773" y="10495"/>
                </a:lnTo>
                <a:lnTo>
                  <a:pt x="16767" y="10406"/>
                </a:lnTo>
                <a:lnTo>
                  <a:pt x="16774" y="10317"/>
                </a:lnTo>
                <a:lnTo>
                  <a:pt x="16795" y="10253"/>
                </a:lnTo>
                <a:lnTo>
                  <a:pt x="16827" y="10219"/>
                </a:lnTo>
                <a:lnTo>
                  <a:pt x="16868" y="10212"/>
                </a:lnTo>
                <a:lnTo>
                  <a:pt x="16911" y="10232"/>
                </a:lnTo>
                <a:lnTo>
                  <a:pt x="16943" y="10276"/>
                </a:lnTo>
                <a:lnTo>
                  <a:pt x="16963" y="10346"/>
                </a:lnTo>
                <a:lnTo>
                  <a:pt x="16971" y="10435"/>
                </a:lnTo>
                <a:close/>
                <a:moveTo>
                  <a:pt x="16914" y="10431"/>
                </a:moveTo>
                <a:lnTo>
                  <a:pt x="16903" y="10315"/>
                </a:lnTo>
                <a:lnTo>
                  <a:pt x="16868" y="10271"/>
                </a:lnTo>
                <a:lnTo>
                  <a:pt x="16833" y="10301"/>
                </a:lnTo>
                <a:lnTo>
                  <a:pt x="16820" y="10407"/>
                </a:lnTo>
                <a:lnTo>
                  <a:pt x="16832" y="10524"/>
                </a:lnTo>
                <a:lnTo>
                  <a:pt x="16869" y="10568"/>
                </a:lnTo>
                <a:lnTo>
                  <a:pt x="16904" y="10536"/>
                </a:lnTo>
                <a:lnTo>
                  <a:pt x="16914" y="10431"/>
                </a:lnTo>
                <a:close/>
                <a:moveTo>
                  <a:pt x="17147" y="10659"/>
                </a:moveTo>
                <a:lnTo>
                  <a:pt x="17096" y="10652"/>
                </a:lnTo>
                <a:lnTo>
                  <a:pt x="17096" y="10322"/>
                </a:lnTo>
                <a:lnTo>
                  <a:pt x="17032" y="10351"/>
                </a:lnTo>
                <a:lnTo>
                  <a:pt x="17018" y="10296"/>
                </a:lnTo>
                <a:lnTo>
                  <a:pt x="17109" y="10247"/>
                </a:lnTo>
                <a:lnTo>
                  <a:pt x="17149" y="10253"/>
                </a:lnTo>
                <a:lnTo>
                  <a:pt x="17147" y="10659"/>
                </a:lnTo>
                <a:close/>
                <a:moveTo>
                  <a:pt x="17371" y="10689"/>
                </a:moveTo>
                <a:lnTo>
                  <a:pt x="17319" y="10683"/>
                </a:lnTo>
                <a:lnTo>
                  <a:pt x="17319" y="10355"/>
                </a:lnTo>
                <a:lnTo>
                  <a:pt x="17257" y="10384"/>
                </a:lnTo>
                <a:lnTo>
                  <a:pt x="17243" y="10328"/>
                </a:lnTo>
                <a:lnTo>
                  <a:pt x="17332" y="10281"/>
                </a:lnTo>
                <a:lnTo>
                  <a:pt x="17369" y="10287"/>
                </a:lnTo>
                <a:lnTo>
                  <a:pt x="17371" y="10689"/>
                </a:lnTo>
                <a:close/>
                <a:moveTo>
                  <a:pt x="17591" y="10722"/>
                </a:moveTo>
                <a:lnTo>
                  <a:pt x="17543" y="10716"/>
                </a:lnTo>
                <a:lnTo>
                  <a:pt x="17542" y="10389"/>
                </a:lnTo>
                <a:lnTo>
                  <a:pt x="17477" y="10416"/>
                </a:lnTo>
                <a:lnTo>
                  <a:pt x="17463" y="10362"/>
                </a:lnTo>
                <a:lnTo>
                  <a:pt x="17553" y="10313"/>
                </a:lnTo>
                <a:lnTo>
                  <a:pt x="17591" y="10320"/>
                </a:lnTo>
                <a:lnTo>
                  <a:pt x="17591" y="10722"/>
                </a:lnTo>
                <a:close/>
                <a:moveTo>
                  <a:pt x="17855" y="10564"/>
                </a:moveTo>
                <a:lnTo>
                  <a:pt x="17849" y="10649"/>
                </a:lnTo>
                <a:lnTo>
                  <a:pt x="17828" y="10711"/>
                </a:lnTo>
                <a:lnTo>
                  <a:pt x="17797" y="10744"/>
                </a:lnTo>
                <a:lnTo>
                  <a:pt x="17756" y="10752"/>
                </a:lnTo>
                <a:lnTo>
                  <a:pt x="17716" y="10733"/>
                </a:lnTo>
                <a:lnTo>
                  <a:pt x="17686" y="10691"/>
                </a:lnTo>
                <a:lnTo>
                  <a:pt x="17666" y="10623"/>
                </a:lnTo>
                <a:lnTo>
                  <a:pt x="17660" y="10536"/>
                </a:lnTo>
                <a:lnTo>
                  <a:pt x="17666" y="10449"/>
                </a:lnTo>
                <a:lnTo>
                  <a:pt x="17686" y="10386"/>
                </a:lnTo>
                <a:lnTo>
                  <a:pt x="17718" y="10351"/>
                </a:lnTo>
                <a:lnTo>
                  <a:pt x="17756" y="10343"/>
                </a:lnTo>
                <a:lnTo>
                  <a:pt x="17798" y="10364"/>
                </a:lnTo>
                <a:lnTo>
                  <a:pt x="17828" y="10407"/>
                </a:lnTo>
                <a:lnTo>
                  <a:pt x="17848" y="10475"/>
                </a:lnTo>
                <a:lnTo>
                  <a:pt x="17855" y="10564"/>
                </a:lnTo>
                <a:close/>
                <a:moveTo>
                  <a:pt x="17804" y="10560"/>
                </a:moveTo>
                <a:lnTo>
                  <a:pt x="17792" y="10445"/>
                </a:lnTo>
                <a:lnTo>
                  <a:pt x="17755" y="10402"/>
                </a:lnTo>
                <a:lnTo>
                  <a:pt x="17721" y="10432"/>
                </a:lnTo>
                <a:lnTo>
                  <a:pt x="17711" y="10538"/>
                </a:lnTo>
                <a:lnTo>
                  <a:pt x="17723" y="10652"/>
                </a:lnTo>
                <a:lnTo>
                  <a:pt x="17756" y="10693"/>
                </a:lnTo>
                <a:lnTo>
                  <a:pt x="17793" y="10663"/>
                </a:lnTo>
                <a:lnTo>
                  <a:pt x="17804" y="10560"/>
                </a:lnTo>
                <a:close/>
                <a:moveTo>
                  <a:pt x="18025" y="10783"/>
                </a:moveTo>
                <a:lnTo>
                  <a:pt x="17979" y="10776"/>
                </a:lnTo>
                <a:lnTo>
                  <a:pt x="17978" y="10454"/>
                </a:lnTo>
                <a:lnTo>
                  <a:pt x="17917" y="10481"/>
                </a:lnTo>
                <a:lnTo>
                  <a:pt x="17903" y="10426"/>
                </a:lnTo>
                <a:lnTo>
                  <a:pt x="17990" y="10380"/>
                </a:lnTo>
                <a:lnTo>
                  <a:pt x="18025" y="10385"/>
                </a:lnTo>
                <a:lnTo>
                  <a:pt x="18025" y="10783"/>
                </a:lnTo>
                <a:close/>
                <a:moveTo>
                  <a:pt x="18285" y="10627"/>
                </a:moveTo>
                <a:lnTo>
                  <a:pt x="18278" y="10711"/>
                </a:lnTo>
                <a:lnTo>
                  <a:pt x="18258" y="10772"/>
                </a:lnTo>
                <a:lnTo>
                  <a:pt x="18228" y="10806"/>
                </a:lnTo>
                <a:lnTo>
                  <a:pt x="18189" y="10813"/>
                </a:lnTo>
                <a:lnTo>
                  <a:pt x="18149" y="10794"/>
                </a:lnTo>
                <a:lnTo>
                  <a:pt x="18120" y="10752"/>
                </a:lnTo>
                <a:lnTo>
                  <a:pt x="18100" y="10684"/>
                </a:lnTo>
                <a:lnTo>
                  <a:pt x="18094" y="10598"/>
                </a:lnTo>
                <a:lnTo>
                  <a:pt x="18101" y="10513"/>
                </a:lnTo>
                <a:lnTo>
                  <a:pt x="18121" y="10451"/>
                </a:lnTo>
                <a:lnTo>
                  <a:pt x="18151" y="10416"/>
                </a:lnTo>
                <a:lnTo>
                  <a:pt x="18190" y="10409"/>
                </a:lnTo>
                <a:lnTo>
                  <a:pt x="18230" y="10427"/>
                </a:lnTo>
                <a:lnTo>
                  <a:pt x="18259" y="10471"/>
                </a:lnTo>
                <a:lnTo>
                  <a:pt x="18278" y="10539"/>
                </a:lnTo>
                <a:lnTo>
                  <a:pt x="18285" y="10627"/>
                </a:lnTo>
                <a:close/>
                <a:moveTo>
                  <a:pt x="18236" y="10624"/>
                </a:moveTo>
                <a:lnTo>
                  <a:pt x="18224" y="10509"/>
                </a:lnTo>
                <a:lnTo>
                  <a:pt x="18189" y="10466"/>
                </a:lnTo>
                <a:lnTo>
                  <a:pt x="18155" y="10496"/>
                </a:lnTo>
                <a:lnTo>
                  <a:pt x="18144" y="10600"/>
                </a:lnTo>
                <a:lnTo>
                  <a:pt x="18155" y="10713"/>
                </a:lnTo>
                <a:lnTo>
                  <a:pt x="18190" y="10756"/>
                </a:lnTo>
                <a:lnTo>
                  <a:pt x="18224" y="10726"/>
                </a:lnTo>
                <a:lnTo>
                  <a:pt x="18236" y="10624"/>
                </a:lnTo>
                <a:close/>
                <a:moveTo>
                  <a:pt x="18498" y="10657"/>
                </a:moveTo>
                <a:lnTo>
                  <a:pt x="18491" y="10742"/>
                </a:lnTo>
                <a:lnTo>
                  <a:pt x="18471" y="10803"/>
                </a:lnTo>
                <a:lnTo>
                  <a:pt x="18442" y="10836"/>
                </a:lnTo>
                <a:lnTo>
                  <a:pt x="18402" y="10842"/>
                </a:lnTo>
                <a:lnTo>
                  <a:pt x="18362" y="10825"/>
                </a:lnTo>
                <a:lnTo>
                  <a:pt x="18333" y="10782"/>
                </a:lnTo>
                <a:lnTo>
                  <a:pt x="18313" y="10716"/>
                </a:lnTo>
                <a:lnTo>
                  <a:pt x="18307" y="10630"/>
                </a:lnTo>
                <a:lnTo>
                  <a:pt x="18314" y="10544"/>
                </a:lnTo>
                <a:lnTo>
                  <a:pt x="18334" y="10483"/>
                </a:lnTo>
                <a:lnTo>
                  <a:pt x="18364" y="10449"/>
                </a:lnTo>
                <a:lnTo>
                  <a:pt x="18403" y="10441"/>
                </a:lnTo>
                <a:lnTo>
                  <a:pt x="18443" y="10460"/>
                </a:lnTo>
                <a:lnTo>
                  <a:pt x="18472" y="10504"/>
                </a:lnTo>
                <a:lnTo>
                  <a:pt x="18491" y="10570"/>
                </a:lnTo>
                <a:lnTo>
                  <a:pt x="18498" y="10657"/>
                </a:lnTo>
                <a:close/>
                <a:moveTo>
                  <a:pt x="18449" y="10654"/>
                </a:moveTo>
                <a:lnTo>
                  <a:pt x="18437" y="10540"/>
                </a:lnTo>
                <a:lnTo>
                  <a:pt x="18402" y="10498"/>
                </a:lnTo>
                <a:lnTo>
                  <a:pt x="18368" y="10528"/>
                </a:lnTo>
                <a:lnTo>
                  <a:pt x="18357" y="10632"/>
                </a:lnTo>
                <a:lnTo>
                  <a:pt x="18368" y="10743"/>
                </a:lnTo>
                <a:lnTo>
                  <a:pt x="18403" y="10786"/>
                </a:lnTo>
                <a:lnTo>
                  <a:pt x="18438" y="10756"/>
                </a:lnTo>
                <a:lnTo>
                  <a:pt x="18449" y="10654"/>
                </a:lnTo>
                <a:close/>
                <a:moveTo>
                  <a:pt x="18666" y="10873"/>
                </a:moveTo>
                <a:lnTo>
                  <a:pt x="18621" y="10867"/>
                </a:lnTo>
                <a:lnTo>
                  <a:pt x="18620" y="10548"/>
                </a:lnTo>
                <a:lnTo>
                  <a:pt x="18560" y="10575"/>
                </a:lnTo>
                <a:lnTo>
                  <a:pt x="18545" y="10523"/>
                </a:lnTo>
                <a:lnTo>
                  <a:pt x="18630" y="10475"/>
                </a:lnTo>
                <a:lnTo>
                  <a:pt x="18665" y="10480"/>
                </a:lnTo>
                <a:lnTo>
                  <a:pt x="18666" y="10873"/>
                </a:lnTo>
                <a:close/>
                <a:moveTo>
                  <a:pt x="18918" y="10718"/>
                </a:moveTo>
                <a:lnTo>
                  <a:pt x="18912" y="10801"/>
                </a:lnTo>
                <a:lnTo>
                  <a:pt x="18893" y="10862"/>
                </a:lnTo>
                <a:lnTo>
                  <a:pt x="18863" y="10895"/>
                </a:lnTo>
                <a:lnTo>
                  <a:pt x="18824" y="10902"/>
                </a:lnTo>
                <a:lnTo>
                  <a:pt x="18785" y="10885"/>
                </a:lnTo>
                <a:lnTo>
                  <a:pt x="18756" y="10842"/>
                </a:lnTo>
                <a:lnTo>
                  <a:pt x="18738" y="10776"/>
                </a:lnTo>
                <a:lnTo>
                  <a:pt x="18731" y="10691"/>
                </a:lnTo>
                <a:lnTo>
                  <a:pt x="18738" y="10607"/>
                </a:lnTo>
                <a:lnTo>
                  <a:pt x="18756" y="10545"/>
                </a:lnTo>
                <a:lnTo>
                  <a:pt x="18785" y="10510"/>
                </a:lnTo>
                <a:lnTo>
                  <a:pt x="18825" y="10504"/>
                </a:lnTo>
                <a:lnTo>
                  <a:pt x="18863" y="10523"/>
                </a:lnTo>
                <a:lnTo>
                  <a:pt x="18892" y="10565"/>
                </a:lnTo>
                <a:lnTo>
                  <a:pt x="18912" y="10632"/>
                </a:lnTo>
                <a:lnTo>
                  <a:pt x="18918" y="10718"/>
                </a:lnTo>
                <a:close/>
                <a:moveTo>
                  <a:pt x="18870" y="10716"/>
                </a:moveTo>
                <a:lnTo>
                  <a:pt x="18858" y="10602"/>
                </a:lnTo>
                <a:lnTo>
                  <a:pt x="18823" y="10560"/>
                </a:lnTo>
                <a:lnTo>
                  <a:pt x="18790" y="10590"/>
                </a:lnTo>
                <a:lnTo>
                  <a:pt x="18780" y="10693"/>
                </a:lnTo>
                <a:lnTo>
                  <a:pt x="18791" y="10805"/>
                </a:lnTo>
                <a:lnTo>
                  <a:pt x="18825" y="10846"/>
                </a:lnTo>
                <a:lnTo>
                  <a:pt x="18859" y="10816"/>
                </a:lnTo>
                <a:lnTo>
                  <a:pt x="18870" y="10716"/>
                </a:lnTo>
                <a:close/>
                <a:moveTo>
                  <a:pt x="19085" y="10932"/>
                </a:moveTo>
                <a:lnTo>
                  <a:pt x="19038" y="10926"/>
                </a:lnTo>
                <a:lnTo>
                  <a:pt x="19038" y="10610"/>
                </a:lnTo>
                <a:lnTo>
                  <a:pt x="18979" y="10637"/>
                </a:lnTo>
                <a:lnTo>
                  <a:pt x="18964" y="10584"/>
                </a:lnTo>
                <a:lnTo>
                  <a:pt x="19047" y="10538"/>
                </a:lnTo>
                <a:lnTo>
                  <a:pt x="19083" y="10543"/>
                </a:lnTo>
                <a:lnTo>
                  <a:pt x="19085" y="10932"/>
                </a:lnTo>
                <a:close/>
                <a:moveTo>
                  <a:pt x="19330" y="10778"/>
                </a:moveTo>
                <a:lnTo>
                  <a:pt x="19325" y="10861"/>
                </a:lnTo>
                <a:lnTo>
                  <a:pt x="19306" y="10921"/>
                </a:lnTo>
                <a:lnTo>
                  <a:pt x="19278" y="10955"/>
                </a:lnTo>
                <a:lnTo>
                  <a:pt x="19238" y="10961"/>
                </a:lnTo>
                <a:lnTo>
                  <a:pt x="19201" y="10944"/>
                </a:lnTo>
                <a:lnTo>
                  <a:pt x="19172" y="10902"/>
                </a:lnTo>
                <a:lnTo>
                  <a:pt x="19154" y="10836"/>
                </a:lnTo>
                <a:lnTo>
                  <a:pt x="19147" y="10751"/>
                </a:lnTo>
                <a:lnTo>
                  <a:pt x="19154" y="10668"/>
                </a:lnTo>
                <a:lnTo>
                  <a:pt x="19172" y="10607"/>
                </a:lnTo>
                <a:lnTo>
                  <a:pt x="19201" y="10573"/>
                </a:lnTo>
                <a:lnTo>
                  <a:pt x="19241" y="10565"/>
                </a:lnTo>
                <a:lnTo>
                  <a:pt x="19279" y="10584"/>
                </a:lnTo>
                <a:lnTo>
                  <a:pt x="19308" y="10627"/>
                </a:lnTo>
                <a:lnTo>
                  <a:pt x="19325" y="10693"/>
                </a:lnTo>
                <a:lnTo>
                  <a:pt x="19330" y="10778"/>
                </a:lnTo>
                <a:close/>
                <a:moveTo>
                  <a:pt x="19283" y="10776"/>
                </a:moveTo>
                <a:lnTo>
                  <a:pt x="19270" y="10663"/>
                </a:lnTo>
                <a:lnTo>
                  <a:pt x="19238" y="10622"/>
                </a:lnTo>
                <a:lnTo>
                  <a:pt x="19205" y="10652"/>
                </a:lnTo>
                <a:lnTo>
                  <a:pt x="19194" y="10753"/>
                </a:lnTo>
                <a:lnTo>
                  <a:pt x="19206" y="10863"/>
                </a:lnTo>
                <a:lnTo>
                  <a:pt x="19241" y="10905"/>
                </a:lnTo>
                <a:lnTo>
                  <a:pt x="19273" y="10876"/>
                </a:lnTo>
                <a:lnTo>
                  <a:pt x="19283" y="10776"/>
                </a:lnTo>
                <a:close/>
                <a:moveTo>
                  <a:pt x="19494" y="10990"/>
                </a:moveTo>
                <a:lnTo>
                  <a:pt x="19449" y="10984"/>
                </a:lnTo>
                <a:lnTo>
                  <a:pt x="19448" y="10669"/>
                </a:lnTo>
                <a:lnTo>
                  <a:pt x="19389" y="10698"/>
                </a:lnTo>
                <a:lnTo>
                  <a:pt x="19377" y="10644"/>
                </a:lnTo>
                <a:lnTo>
                  <a:pt x="19459" y="10599"/>
                </a:lnTo>
                <a:lnTo>
                  <a:pt x="19493" y="10604"/>
                </a:lnTo>
                <a:lnTo>
                  <a:pt x="19494" y="10990"/>
                </a:lnTo>
                <a:close/>
                <a:moveTo>
                  <a:pt x="19696" y="11020"/>
                </a:moveTo>
                <a:lnTo>
                  <a:pt x="19652" y="11014"/>
                </a:lnTo>
                <a:lnTo>
                  <a:pt x="19651" y="10701"/>
                </a:lnTo>
                <a:lnTo>
                  <a:pt x="19592" y="10727"/>
                </a:lnTo>
                <a:lnTo>
                  <a:pt x="19580" y="10675"/>
                </a:lnTo>
                <a:lnTo>
                  <a:pt x="19660" y="10629"/>
                </a:lnTo>
                <a:lnTo>
                  <a:pt x="19694" y="10634"/>
                </a:lnTo>
                <a:lnTo>
                  <a:pt x="19696" y="11020"/>
                </a:lnTo>
                <a:close/>
                <a:moveTo>
                  <a:pt x="19942" y="10867"/>
                </a:moveTo>
                <a:lnTo>
                  <a:pt x="19935" y="10949"/>
                </a:lnTo>
                <a:lnTo>
                  <a:pt x="19917" y="11007"/>
                </a:lnTo>
                <a:lnTo>
                  <a:pt x="19887" y="11040"/>
                </a:lnTo>
                <a:lnTo>
                  <a:pt x="19849" y="11048"/>
                </a:lnTo>
                <a:lnTo>
                  <a:pt x="19811" y="11030"/>
                </a:lnTo>
                <a:lnTo>
                  <a:pt x="19783" y="10989"/>
                </a:lnTo>
                <a:lnTo>
                  <a:pt x="19764" y="10924"/>
                </a:lnTo>
                <a:lnTo>
                  <a:pt x="19757" y="10840"/>
                </a:lnTo>
                <a:lnTo>
                  <a:pt x="19764" y="10757"/>
                </a:lnTo>
                <a:lnTo>
                  <a:pt x="19783" y="10698"/>
                </a:lnTo>
                <a:lnTo>
                  <a:pt x="19811" y="10664"/>
                </a:lnTo>
                <a:lnTo>
                  <a:pt x="19849" y="10657"/>
                </a:lnTo>
                <a:lnTo>
                  <a:pt x="19887" y="10674"/>
                </a:lnTo>
                <a:lnTo>
                  <a:pt x="19915" y="10717"/>
                </a:lnTo>
                <a:lnTo>
                  <a:pt x="19934" y="10782"/>
                </a:lnTo>
                <a:lnTo>
                  <a:pt x="19942" y="10867"/>
                </a:lnTo>
                <a:close/>
                <a:moveTo>
                  <a:pt x="19892" y="10863"/>
                </a:moveTo>
                <a:lnTo>
                  <a:pt x="19880" y="10753"/>
                </a:lnTo>
                <a:lnTo>
                  <a:pt x="19848" y="10712"/>
                </a:lnTo>
                <a:lnTo>
                  <a:pt x="19816" y="10742"/>
                </a:lnTo>
                <a:lnTo>
                  <a:pt x="19805" y="10842"/>
                </a:lnTo>
                <a:lnTo>
                  <a:pt x="19818" y="10951"/>
                </a:lnTo>
                <a:lnTo>
                  <a:pt x="19851" y="10991"/>
                </a:lnTo>
                <a:lnTo>
                  <a:pt x="19882" y="10962"/>
                </a:lnTo>
                <a:lnTo>
                  <a:pt x="19892" y="10863"/>
                </a:lnTo>
                <a:close/>
                <a:moveTo>
                  <a:pt x="547" y="8943"/>
                </a:moveTo>
                <a:lnTo>
                  <a:pt x="530" y="9057"/>
                </a:lnTo>
                <a:lnTo>
                  <a:pt x="490" y="9138"/>
                </a:lnTo>
                <a:lnTo>
                  <a:pt x="431" y="9182"/>
                </a:lnTo>
                <a:lnTo>
                  <a:pt x="357" y="9190"/>
                </a:lnTo>
                <a:lnTo>
                  <a:pt x="286" y="9163"/>
                </a:lnTo>
                <a:lnTo>
                  <a:pt x="233" y="9104"/>
                </a:lnTo>
                <a:lnTo>
                  <a:pt x="201" y="9013"/>
                </a:lnTo>
                <a:lnTo>
                  <a:pt x="194" y="8896"/>
                </a:lnTo>
                <a:lnTo>
                  <a:pt x="209" y="8781"/>
                </a:lnTo>
                <a:lnTo>
                  <a:pt x="248" y="8698"/>
                </a:lnTo>
                <a:lnTo>
                  <a:pt x="307" y="8652"/>
                </a:lnTo>
                <a:lnTo>
                  <a:pt x="381" y="8645"/>
                </a:lnTo>
                <a:lnTo>
                  <a:pt x="454" y="8672"/>
                </a:lnTo>
                <a:lnTo>
                  <a:pt x="506" y="8732"/>
                </a:lnTo>
                <a:lnTo>
                  <a:pt x="539" y="8824"/>
                </a:lnTo>
                <a:lnTo>
                  <a:pt x="547" y="8943"/>
                </a:lnTo>
                <a:close/>
                <a:moveTo>
                  <a:pt x="455" y="8937"/>
                </a:moveTo>
                <a:lnTo>
                  <a:pt x="439" y="8780"/>
                </a:lnTo>
                <a:lnTo>
                  <a:pt x="374" y="8720"/>
                </a:lnTo>
                <a:lnTo>
                  <a:pt x="310" y="8761"/>
                </a:lnTo>
                <a:lnTo>
                  <a:pt x="285" y="8903"/>
                </a:lnTo>
                <a:lnTo>
                  <a:pt x="300" y="9056"/>
                </a:lnTo>
                <a:lnTo>
                  <a:pt x="364" y="9116"/>
                </a:lnTo>
                <a:lnTo>
                  <a:pt x="429" y="9076"/>
                </a:lnTo>
                <a:lnTo>
                  <a:pt x="455" y="8937"/>
                </a:lnTo>
                <a:close/>
                <a:moveTo>
                  <a:pt x="940" y="8994"/>
                </a:moveTo>
                <a:lnTo>
                  <a:pt x="922" y="9107"/>
                </a:lnTo>
                <a:lnTo>
                  <a:pt x="884" y="9188"/>
                </a:lnTo>
                <a:lnTo>
                  <a:pt x="826" y="9232"/>
                </a:lnTo>
                <a:lnTo>
                  <a:pt x="752" y="9241"/>
                </a:lnTo>
                <a:lnTo>
                  <a:pt x="681" y="9215"/>
                </a:lnTo>
                <a:lnTo>
                  <a:pt x="628" y="9156"/>
                </a:lnTo>
                <a:lnTo>
                  <a:pt x="595" y="9066"/>
                </a:lnTo>
                <a:lnTo>
                  <a:pt x="588" y="8949"/>
                </a:lnTo>
                <a:lnTo>
                  <a:pt x="604" y="8833"/>
                </a:lnTo>
                <a:lnTo>
                  <a:pt x="644" y="8750"/>
                </a:lnTo>
                <a:lnTo>
                  <a:pt x="702" y="8705"/>
                </a:lnTo>
                <a:lnTo>
                  <a:pt x="776" y="8697"/>
                </a:lnTo>
                <a:lnTo>
                  <a:pt x="847" y="8724"/>
                </a:lnTo>
                <a:lnTo>
                  <a:pt x="900" y="8784"/>
                </a:lnTo>
                <a:lnTo>
                  <a:pt x="931" y="8876"/>
                </a:lnTo>
                <a:lnTo>
                  <a:pt x="940" y="8994"/>
                </a:lnTo>
                <a:close/>
                <a:moveTo>
                  <a:pt x="848" y="8988"/>
                </a:moveTo>
                <a:lnTo>
                  <a:pt x="832" y="8833"/>
                </a:lnTo>
                <a:lnTo>
                  <a:pt x="768" y="8772"/>
                </a:lnTo>
                <a:lnTo>
                  <a:pt x="704" y="8812"/>
                </a:lnTo>
                <a:lnTo>
                  <a:pt x="679" y="8953"/>
                </a:lnTo>
                <a:lnTo>
                  <a:pt x="694" y="9107"/>
                </a:lnTo>
                <a:lnTo>
                  <a:pt x="757" y="9165"/>
                </a:lnTo>
                <a:lnTo>
                  <a:pt x="822" y="9126"/>
                </a:lnTo>
                <a:lnTo>
                  <a:pt x="848" y="8988"/>
                </a:lnTo>
                <a:close/>
                <a:moveTo>
                  <a:pt x="1237" y="9294"/>
                </a:moveTo>
                <a:lnTo>
                  <a:pt x="1154" y="9284"/>
                </a:lnTo>
                <a:lnTo>
                  <a:pt x="1169" y="8853"/>
                </a:lnTo>
                <a:lnTo>
                  <a:pt x="1056" y="8886"/>
                </a:lnTo>
                <a:lnTo>
                  <a:pt x="1035" y="8815"/>
                </a:lnTo>
                <a:lnTo>
                  <a:pt x="1192" y="8754"/>
                </a:lnTo>
                <a:lnTo>
                  <a:pt x="1254" y="8762"/>
                </a:lnTo>
                <a:lnTo>
                  <a:pt x="1237" y="9294"/>
                </a:lnTo>
                <a:close/>
                <a:moveTo>
                  <a:pt x="1712" y="9096"/>
                </a:moveTo>
                <a:lnTo>
                  <a:pt x="1696" y="9207"/>
                </a:lnTo>
                <a:lnTo>
                  <a:pt x="1655" y="9287"/>
                </a:lnTo>
                <a:lnTo>
                  <a:pt x="1599" y="9331"/>
                </a:lnTo>
                <a:lnTo>
                  <a:pt x="1526" y="9340"/>
                </a:lnTo>
                <a:lnTo>
                  <a:pt x="1457" y="9314"/>
                </a:lnTo>
                <a:lnTo>
                  <a:pt x="1406" y="9256"/>
                </a:lnTo>
                <a:lnTo>
                  <a:pt x="1373" y="9167"/>
                </a:lnTo>
                <a:lnTo>
                  <a:pt x="1366" y="9051"/>
                </a:lnTo>
                <a:lnTo>
                  <a:pt x="1384" y="8937"/>
                </a:lnTo>
                <a:lnTo>
                  <a:pt x="1422" y="8855"/>
                </a:lnTo>
                <a:lnTo>
                  <a:pt x="1479" y="8810"/>
                </a:lnTo>
                <a:lnTo>
                  <a:pt x="1551" y="8801"/>
                </a:lnTo>
                <a:lnTo>
                  <a:pt x="1620" y="8829"/>
                </a:lnTo>
                <a:lnTo>
                  <a:pt x="1672" y="8888"/>
                </a:lnTo>
                <a:lnTo>
                  <a:pt x="1703" y="8978"/>
                </a:lnTo>
                <a:lnTo>
                  <a:pt x="1712" y="9096"/>
                </a:lnTo>
                <a:close/>
                <a:moveTo>
                  <a:pt x="1623" y="9089"/>
                </a:moveTo>
                <a:lnTo>
                  <a:pt x="1605" y="8935"/>
                </a:lnTo>
                <a:lnTo>
                  <a:pt x="1543" y="8876"/>
                </a:lnTo>
                <a:lnTo>
                  <a:pt x="1480" y="8916"/>
                </a:lnTo>
                <a:lnTo>
                  <a:pt x="1455" y="9056"/>
                </a:lnTo>
                <a:lnTo>
                  <a:pt x="1471" y="9207"/>
                </a:lnTo>
                <a:lnTo>
                  <a:pt x="1534" y="9265"/>
                </a:lnTo>
                <a:lnTo>
                  <a:pt x="1598" y="9226"/>
                </a:lnTo>
                <a:lnTo>
                  <a:pt x="1623" y="9089"/>
                </a:lnTo>
                <a:close/>
                <a:moveTo>
                  <a:pt x="2004" y="9391"/>
                </a:moveTo>
                <a:lnTo>
                  <a:pt x="1922" y="9381"/>
                </a:lnTo>
                <a:lnTo>
                  <a:pt x="1936" y="8953"/>
                </a:lnTo>
                <a:lnTo>
                  <a:pt x="1825" y="8989"/>
                </a:lnTo>
                <a:lnTo>
                  <a:pt x="1803" y="8916"/>
                </a:lnTo>
                <a:lnTo>
                  <a:pt x="1957" y="8858"/>
                </a:lnTo>
                <a:lnTo>
                  <a:pt x="2021" y="8866"/>
                </a:lnTo>
                <a:lnTo>
                  <a:pt x="2004" y="9391"/>
                </a:lnTo>
                <a:close/>
                <a:moveTo>
                  <a:pt x="2466" y="9195"/>
                </a:moveTo>
                <a:lnTo>
                  <a:pt x="2451" y="9305"/>
                </a:lnTo>
                <a:lnTo>
                  <a:pt x="2412" y="9384"/>
                </a:lnTo>
                <a:lnTo>
                  <a:pt x="2357" y="9428"/>
                </a:lnTo>
                <a:lnTo>
                  <a:pt x="2286" y="9434"/>
                </a:lnTo>
                <a:lnTo>
                  <a:pt x="2218" y="9409"/>
                </a:lnTo>
                <a:lnTo>
                  <a:pt x="2168" y="9352"/>
                </a:lnTo>
                <a:lnTo>
                  <a:pt x="2138" y="9264"/>
                </a:lnTo>
                <a:lnTo>
                  <a:pt x="2130" y="9150"/>
                </a:lnTo>
                <a:lnTo>
                  <a:pt x="2145" y="9038"/>
                </a:lnTo>
                <a:lnTo>
                  <a:pt x="2183" y="8957"/>
                </a:lnTo>
                <a:lnTo>
                  <a:pt x="2238" y="8913"/>
                </a:lnTo>
                <a:lnTo>
                  <a:pt x="2309" y="8904"/>
                </a:lnTo>
                <a:lnTo>
                  <a:pt x="2377" y="8932"/>
                </a:lnTo>
                <a:lnTo>
                  <a:pt x="2427" y="8989"/>
                </a:lnTo>
                <a:lnTo>
                  <a:pt x="2459" y="9079"/>
                </a:lnTo>
                <a:lnTo>
                  <a:pt x="2466" y="9195"/>
                </a:lnTo>
                <a:close/>
                <a:moveTo>
                  <a:pt x="2380" y="9188"/>
                </a:moveTo>
                <a:lnTo>
                  <a:pt x="2362" y="9037"/>
                </a:lnTo>
                <a:lnTo>
                  <a:pt x="2301" y="8978"/>
                </a:lnTo>
                <a:lnTo>
                  <a:pt x="2241" y="9018"/>
                </a:lnTo>
                <a:lnTo>
                  <a:pt x="2215" y="9156"/>
                </a:lnTo>
                <a:lnTo>
                  <a:pt x="2232" y="9305"/>
                </a:lnTo>
                <a:lnTo>
                  <a:pt x="2294" y="9362"/>
                </a:lnTo>
                <a:lnTo>
                  <a:pt x="2355" y="9324"/>
                </a:lnTo>
                <a:lnTo>
                  <a:pt x="2380" y="9188"/>
                </a:lnTo>
                <a:close/>
                <a:moveTo>
                  <a:pt x="2752" y="9488"/>
                </a:moveTo>
                <a:lnTo>
                  <a:pt x="2673" y="9478"/>
                </a:lnTo>
                <a:lnTo>
                  <a:pt x="2685" y="9053"/>
                </a:lnTo>
                <a:lnTo>
                  <a:pt x="2576" y="9088"/>
                </a:lnTo>
                <a:lnTo>
                  <a:pt x="2555" y="9017"/>
                </a:lnTo>
                <a:lnTo>
                  <a:pt x="2708" y="8958"/>
                </a:lnTo>
                <a:lnTo>
                  <a:pt x="2769" y="8965"/>
                </a:lnTo>
                <a:lnTo>
                  <a:pt x="2752" y="9488"/>
                </a:lnTo>
                <a:close/>
                <a:moveTo>
                  <a:pt x="3118" y="9533"/>
                </a:moveTo>
                <a:lnTo>
                  <a:pt x="3039" y="9523"/>
                </a:lnTo>
                <a:lnTo>
                  <a:pt x="3053" y="9103"/>
                </a:lnTo>
                <a:lnTo>
                  <a:pt x="2946" y="9137"/>
                </a:lnTo>
                <a:lnTo>
                  <a:pt x="2925" y="9066"/>
                </a:lnTo>
                <a:lnTo>
                  <a:pt x="3073" y="9008"/>
                </a:lnTo>
                <a:lnTo>
                  <a:pt x="3134" y="9017"/>
                </a:lnTo>
                <a:lnTo>
                  <a:pt x="3118" y="9533"/>
                </a:lnTo>
                <a:close/>
                <a:moveTo>
                  <a:pt x="3566" y="9339"/>
                </a:moveTo>
                <a:lnTo>
                  <a:pt x="3552" y="9448"/>
                </a:lnTo>
                <a:lnTo>
                  <a:pt x="3519" y="9525"/>
                </a:lnTo>
                <a:lnTo>
                  <a:pt x="3465" y="9569"/>
                </a:lnTo>
                <a:lnTo>
                  <a:pt x="3395" y="9577"/>
                </a:lnTo>
                <a:lnTo>
                  <a:pt x="3328" y="9552"/>
                </a:lnTo>
                <a:lnTo>
                  <a:pt x="3278" y="9495"/>
                </a:lnTo>
                <a:lnTo>
                  <a:pt x="3248" y="9409"/>
                </a:lnTo>
                <a:lnTo>
                  <a:pt x="3240" y="9296"/>
                </a:lnTo>
                <a:lnTo>
                  <a:pt x="3255" y="9185"/>
                </a:lnTo>
                <a:lnTo>
                  <a:pt x="3292" y="9106"/>
                </a:lnTo>
                <a:lnTo>
                  <a:pt x="3346" y="9062"/>
                </a:lnTo>
                <a:lnTo>
                  <a:pt x="3415" y="9053"/>
                </a:lnTo>
                <a:lnTo>
                  <a:pt x="3482" y="9079"/>
                </a:lnTo>
                <a:lnTo>
                  <a:pt x="3532" y="9137"/>
                </a:lnTo>
                <a:lnTo>
                  <a:pt x="3561" y="9225"/>
                </a:lnTo>
                <a:lnTo>
                  <a:pt x="3566" y="9339"/>
                </a:lnTo>
                <a:close/>
                <a:moveTo>
                  <a:pt x="3484" y="9332"/>
                </a:moveTo>
                <a:lnTo>
                  <a:pt x="3468" y="9183"/>
                </a:lnTo>
                <a:lnTo>
                  <a:pt x="3408" y="9126"/>
                </a:lnTo>
                <a:lnTo>
                  <a:pt x="3349" y="9165"/>
                </a:lnTo>
                <a:lnTo>
                  <a:pt x="3326" y="9300"/>
                </a:lnTo>
                <a:lnTo>
                  <a:pt x="3342" y="9448"/>
                </a:lnTo>
                <a:lnTo>
                  <a:pt x="3402" y="9504"/>
                </a:lnTo>
                <a:lnTo>
                  <a:pt x="3460" y="9465"/>
                </a:lnTo>
                <a:lnTo>
                  <a:pt x="3484" y="9332"/>
                </a:lnTo>
                <a:close/>
                <a:moveTo>
                  <a:pt x="3841" y="9626"/>
                </a:moveTo>
                <a:lnTo>
                  <a:pt x="3764" y="9616"/>
                </a:lnTo>
                <a:lnTo>
                  <a:pt x="3777" y="9198"/>
                </a:lnTo>
                <a:lnTo>
                  <a:pt x="3673" y="9233"/>
                </a:lnTo>
                <a:lnTo>
                  <a:pt x="3651" y="9163"/>
                </a:lnTo>
                <a:lnTo>
                  <a:pt x="3799" y="9104"/>
                </a:lnTo>
                <a:lnTo>
                  <a:pt x="3857" y="9114"/>
                </a:lnTo>
                <a:lnTo>
                  <a:pt x="3841" y="9626"/>
                </a:lnTo>
                <a:close/>
                <a:moveTo>
                  <a:pt x="4279" y="9433"/>
                </a:moveTo>
                <a:lnTo>
                  <a:pt x="4267" y="9540"/>
                </a:lnTo>
                <a:lnTo>
                  <a:pt x="4232" y="9617"/>
                </a:lnTo>
                <a:lnTo>
                  <a:pt x="4180" y="9659"/>
                </a:lnTo>
                <a:lnTo>
                  <a:pt x="4114" y="9666"/>
                </a:lnTo>
                <a:lnTo>
                  <a:pt x="4046" y="9642"/>
                </a:lnTo>
                <a:lnTo>
                  <a:pt x="3997" y="9585"/>
                </a:lnTo>
                <a:lnTo>
                  <a:pt x="3968" y="9500"/>
                </a:lnTo>
                <a:lnTo>
                  <a:pt x="3961" y="9391"/>
                </a:lnTo>
                <a:lnTo>
                  <a:pt x="3975" y="9281"/>
                </a:lnTo>
                <a:lnTo>
                  <a:pt x="4011" y="9202"/>
                </a:lnTo>
                <a:lnTo>
                  <a:pt x="4062" y="9158"/>
                </a:lnTo>
                <a:lnTo>
                  <a:pt x="4131" y="9151"/>
                </a:lnTo>
                <a:lnTo>
                  <a:pt x="4196" y="9176"/>
                </a:lnTo>
                <a:lnTo>
                  <a:pt x="4245" y="9233"/>
                </a:lnTo>
                <a:lnTo>
                  <a:pt x="4273" y="9320"/>
                </a:lnTo>
                <a:lnTo>
                  <a:pt x="4279" y="9433"/>
                </a:lnTo>
                <a:close/>
                <a:moveTo>
                  <a:pt x="4198" y="9426"/>
                </a:moveTo>
                <a:lnTo>
                  <a:pt x="4183" y="9279"/>
                </a:lnTo>
                <a:lnTo>
                  <a:pt x="4125" y="9222"/>
                </a:lnTo>
                <a:lnTo>
                  <a:pt x="4065" y="9261"/>
                </a:lnTo>
                <a:lnTo>
                  <a:pt x="4042" y="9395"/>
                </a:lnTo>
                <a:lnTo>
                  <a:pt x="4059" y="9539"/>
                </a:lnTo>
                <a:lnTo>
                  <a:pt x="4118" y="9596"/>
                </a:lnTo>
                <a:lnTo>
                  <a:pt x="4175" y="9558"/>
                </a:lnTo>
                <a:lnTo>
                  <a:pt x="4198" y="9426"/>
                </a:lnTo>
                <a:close/>
                <a:moveTo>
                  <a:pt x="4549" y="9716"/>
                </a:moveTo>
                <a:lnTo>
                  <a:pt x="4473" y="9706"/>
                </a:lnTo>
                <a:lnTo>
                  <a:pt x="4483" y="9294"/>
                </a:lnTo>
                <a:lnTo>
                  <a:pt x="4383" y="9329"/>
                </a:lnTo>
                <a:lnTo>
                  <a:pt x="4363" y="9259"/>
                </a:lnTo>
                <a:lnTo>
                  <a:pt x="4506" y="9201"/>
                </a:lnTo>
                <a:lnTo>
                  <a:pt x="4561" y="9208"/>
                </a:lnTo>
                <a:lnTo>
                  <a:pt x="4549" y="9716"/>
                </a:lnTo>
                <a:close/>
                <a:moveTo>
                  <a:pt x="4978" y="9524"/>
                </a:moveTo>
                <a:lnTo>
                  <a:pt x="4965" y="9631"/>
                </a:lnTo>
                <a:lnTo>
                  <a:pt x="4929" y="9706"/>
                </a:lnTo>
                <a:lnTo>
                  <a:pt x="4878" y="9748"/>
                </a:lnTo>
                <a:lnTo>
                  <a:pt x="4813" y="9756"/>
                </a:lnTo>
                <a:lnTo>
                  <a:pt x="4748" y="9732"/>
                </a:lnTo>
                <a:lnTo>
                  <a:pt x="4700" y="9677"/>
                </a:lnTo>
                <a:lnTo>
                  <a:pt x="4671" y="9592"/>
                </a:lnTo>
                <a:lnTo>
                  <a:pt x="4664" y="9482"/>
                </a:lnTo>
                <a:lnTo>
                  <a:pt x="4678" y="9373"/>
                </a:lnTo>
                <a:lnTo>
                  <a:pt x="4713" y="9295"/>
                </a:lnTo>
                <a:lnTo>
                  <a:pt x="4764" y="9253"/>
                </a:lnTo>
                <a:lnTo>
                  <a:pt x="4829" y="9246"/>
                </a:lnTo>
                <a:lnTo>
                  <a:pt x="4894" y="9271"/>
                </a:lnTo>
                <a:lnTo>
                  <a:pt x="4942" y="9327"/>
                </a:lnTo>
                <a:lnTo>
                  <a:pt x="4971" y="9413"/>
                </a:lnTo>
                <a:lnTo>
                  <a:pt x="4978" y="9524"/>
                </a:lnTo>
                <a:close/>
                <a:moveTo>
                  <a:pt x="4896" y="9519"/>
                </a:moveTo>
                <a:lnTo>
                  <a:pt x="4881" y="9373"/>
                </a:lnTo>
                <a:lnTo>
                  <a:pt x="4825" y="9316"/>
                </a:lnTo>
                <a:lnTo>
                  <a:pt x="4769" y="9354"/>
                </a:lnTo>
                <a:lnTo>
                  <a:pt x="4748" y="9485"/>
                </a:lnTo>
                <a:lnTo>
                  <a:pt x="4763" y="9631"/>
                </a:lnTo>
                <a:lnTo>
                  <a:pt x="4817" y="9684"/>
                </a:lnTo>
                <a:lnTo>
                  <a:pt x="4873" y="9647"/>
                </a:lnTo>
                <a:lnTo>
                  <a:pt x="4896" y="9519"/>
                </a:lnTo>
                <a:close/>
                <a:moveTo>
                  <a:pt x="5241" y="9805"/>
                </a:moveTo>
                <a:lnTo>
                  <a:pt x="5166" y="9795"/>
                </a:lnTo>
                <a:lnTo>
                  <a:pt x="5176" y="9388"/>
                </a:lnTo>
                <a:lnTo>
                  <a:pt x="5079" y="9421"/>
                </a:lnTo>
                <a:lnTo>
                  <a:pt x="5059" y="9352"/>
                </a:lnTo>
                <a:lnTo>
                  <a:pt x="5199" y="9295"/>
                </a:lnTo>
                <a:lnTo>
                  <a:pt x="5257" y="9302"/>
                </a:lnTo>
                <a:lnTo>
                  <a:pt x="5241" y="9805"/>
                </a:lnTo>
                <a:close/>
                <a:moveTo>
                  <a:pt x="5582" y="9847"/>
                </a:moveTo>
                <a:lnTo>
                  <a:pt x="5508" y="9837"/>
                </a:lnTo>
                <a:lnTo>
                  <a:pt x="5518" y="9431"/>
                </a:lnTo>
                <a:lnTo>
                  <a:pt x="5418" y="9466"/>
                </a:lnTo>
                <a:lnTo>
                  <a:pt x="5398" y="9398"/>
                </a:lnTo>
                <a:lnTo>
                  <a:pt x="5538" y="9340"/>
                </a:lnTo>
                <a:lnTo>
                  <a:pt x="5596" y="9349"/>
                </a:lnTo>
                <a:lnTo>
                  <a:pt x="5582" y="9847"/>
                </a:lnTo>
                <a:close/>
                <a:moveTo>
                  <a:pt x="5996" y="9657"/>
                </a:moveTo>
                <a:lnTo>
                  <a:pt x="5982" y="9762"/>
                </a:lnTo>
                <a:lnTo>
                  <a:pt x="5949" y="9837"/>
                </a:lnTo>
                <a:lnTo>
                  <a:pt x="5901" y="9879"/>
                </a:lnTo>
                <a:lnTo>
                  <a:pt x="5838" y="9885"/>
                </a:lnTo>
                <a:lnTo>
                  <a:pt x="5777" y="9862"/>
                </a:lnTo>
                <a:lnTo>
                  <a:pt x="5731" y="9809"/>
                </a:lnTo>
                <a:lnTo>
                  <a:pt x="5703" y="9725"/>
                </a:lnTo>
                <a:lnTo>
                  <a:pt x="5695" y="9618"/>
                </a:lnTo>
                <a:lnTo>
                  <a:pt x="5708" y="9510"/>
                </a:lnTo>
                <a:lnTo>
                  <a:pt x="5740" y="9434"/>
                </a:lnTo>
                <a:lnTo>
                  <a:pt x="5790" y="9391"/>
                </a:lnTo>
                <a:lnTo>
                  <a:pt x="5852" y="9384"/>
                </a:lnTo>
                <a:lnTo>
                  <a:pt x="5914" y="9409"/>
                </a:lnTo>
                <a:lnTo>
                  <a:pt x="5959" y="9463"/>
                </a:lnTo>
                <a:lnTo>
                  <a:pt x="5987" y="9548"/>
                </a:lnTo>
                <a:lnTo>
                  <a:pt x="5996" y="9657"/>
                </a:lnTo>
                <a:close/>
                <a:moveTo>
                  <a:pt x="5918" y="9652"/>
                </a:moveTo>
                <a:lnTo>
                  <a:pt x="5903" y="9508"/>
                </a:lnTo>
                <a:lnTo>
                  <a:pt x="5848" y="9454"/>
                </a:lnTo>
                <a:lnTo>
                  <a:pt x="5795" y="9492"/>
                </a:lnTo>
                <a:lnTo>
                  <a:pt x="5774" y="9622"/>
                </a:lnTo>
                <a:lnTo>
                  <a:pt x="5789" y="9763"/>
                </a:lnTo>
                <a:lnTo>
                  <a:pt x="5843" y="9817"/>
                </a:lnTo>
                <a:lnTo>
                  <a:pt x="5896" y="9781"/>
                </a:lnTo>
                <a:lnTo>
                  <a:pt x="5918" y="9652"/>
                </a:lnTo>
                <a:close/>
                <a:moveTo>
                  <a:pt x="6251" y="9933"/>
                </a:moveTo>
                <a:lnTo>
                  <a:pt x="6179" y="9924"/>
                </a:lnTo>
                <a:lnTo>
                  <a:pt x="6189" y="9522"/>
                </a:lnTo>
                <a:lnTo>
                  <a:pt x="6094" y="9557"/>
                </a:lnTo>
                <a:lnTo>
                  <a:pt x="6073" y="9488"/>
                </a:lnTo>
                <a:lnTo>
                  <a:pt x="6208" y="9431"/>
                </a:lnTo>
                <a:lnTo>
                  <a:pt x="6263" y="9439"/>
                </a:lnTo>
                <a:lnTo>
                  <a:pt x="6251" y="9933"/>
                </a:lnTo>
                <a:close/>
                <a:moveTo>
                  <a:pt x="6655" y="9745"/>
                </a:moveTo>
                <a:lnTo>
                  <a:pt x="6641" y="9847"/>
                </a:lnTo>
                <a:lnTo>
                  <a:pt x="6609" y="9921"/>
                </a:lnTo>
                <a:lnTo>
                  <a:pt x="6562" y="9963"/>
                </a:lnTo>
                <a:lnTo>
                  <a:pt x="6502" y="9970"/>
                </a:lnTo>
                <a:lnTo>
                  <a:pt x="6441" y="9948"/>
                </a:lnTo>
                <a:lnTo>
                  <a:pt x="6396" y="9894"/>
                </a:lnTo>
                <a:lnTo>
                  <a:pt x="6368" y="9811"/>
                </a:lnTo>
                <a:lnTo>
                  <a:pt x="6360" y="9705"/>
                </a:lnTo>
                <a:lnTo>
                  <a:pt x="6374" y="9598"/>
                </a:lnTo>
                <a:lnTo>
                  <a:pt x="6407" y="9523"/>
                </a:lnTo>
                <a:lnTo>
                  <a:pt x="6456" y="9482"/>
                </a:lnTo>
                <a:lnTo>
                  <a:pt x="6517" y="9474"/>
                </a:lnTo>
                <a:lnTo>
                  <a:pt x="6576" y="9498"/>
                </a:lnTo>
                <a:lnTo>
                  <a:pt x="6620" y="9553"/>
                </a:lnTo>
                <a:lnTo>
                  <a:pt x="6647" y="9636"/>
                </a:lnTo>
                <a:lnTo>
                  <a:pt x="6655" y="9745"/>
                </a:lnTo>
                <a:close/>
                <a:moveTo>
                  <a:pt x="6580" y="9740"/>
                </a:moveTo>
                <a:lnTo>
                  <a:pt x="6565" y="9597"/>
                </a:lnTo>
                <a:lnTo>
                  <a:pt x="6512" y="9543"/>
                </a:lnTo>
                <a:lnTo>
                  <a:pt x="6458" y="9579"/>
                </a:lnTo>
                <a:lnTo>
                  <a:pt x="6438" y="9708"/>
                </a:lnTo>
                <a:lnTo>
                  <a:pt x="6452" y="9849"/>
                </a:lnTo>
                <a:lnTo>
                  <a:pt x="6506" y="9901"/>
                </a:lnTo>
                <a:lnTo>
                  <a:pt x="6560" y="9865"/>
                </a:lnTo>
                <a:lnTo>
                  <a:pt x="6580" y="9740"/>
                </a:lnTo>
                <a:close/>
                <a:moveTo>
                  <a:pt x="6905" y="10016"/>
                </a:moveTo>
                <a:lnTo>
                  <a:pt x="6834" y="10008"/>
                </a:lnTo>
                <a:lnTo>
                  <a:pt x="6844" y="9611"/>
                </a:lnTo>
                <a:lnTo>
                  <a:pt x="6750" y="9644"/>
                </a:lnTo>
                <a:lnTo>
                  <a:pt x="6730" y="9577"/>
                </a:lnTo>
                <a:lnTo>
                  <a:pt x="6863" y="9520"/>
                </a:lnTo>
                <a:lnTo>
                  <a:pt x="6915" y="9528"/>
                </a:lnTo>
                <a:lnTo>
                  <a:pt x="6905" y="10016"/>
                </a:lnTo>
                <a:close/>
                <a:moveTo>
                  <a:pt x="7301" y="9827"/>
                </a:moveTo>
                <a:lnTo>
                  <a:pt x="7289" y="9930"/>
                </a:lnTo>
                <a:lnTo>
                  <a:pt x="7256" y="10004"/>
                </a:lnTo>
                <a:lnTo>
                  <a:pt x="7211" y="10045"/>
                </a:lnTo>
                <a:lnTo>
                  <a:pt x="7151" y="10053"/>
                </a:lnTo>
                <a:lnTo>
                  <a:pt x="7091" y="10030"/>
                </a:lnTo>
                <a:lnTo>
                  <a:pt x="7047" y="9978"/>
                </a:lnTo>
                <a:lnTo>
                  <a:pt x="7019" y="9896"/>
                </a:lnTo>
                <a:lnTo>
                  <a:pt x="7012" y="9791"/>
                </a:lnTo>
                <a:lnTo>
                  <a:pt x="7025" y="9686"/>
                </a:lnTo>
                <a:lnTo>
                  <a:pt x="7057" y="9611"/>
                </a:lnTo>
                <a:lnTo>
                  <a:pt x="7103" y="9568"/>
                </a:lnTo>
                <a:lnTo>
                  <a:pt x="7165" y="9560"/>
                </a:lnTo>
                <a:lnTo>
                  <a:pt x="7225" y="9584"/>
                </a:lnTo>
                <a:lnTo>
                  <a:pt x="7268" y="9638"/>
                </a:lnTo>
                <a:lnTo>
                  <a:pt x="7294" y="9722"/>
                </a:lnTo>
                <a:lnTo>
                  <a:pt x="7301" y="9827"/>
                </a:lnTo>
                <a:close/>
                <a:moveTo>
                  <a:pt x="7227" y="9824"/>
                </a:moveTo>
                <a:lnTo>
                  <a:pt x="7212" y="9682"/>
                </a:lnTo>
                <a:lnTo>
                  <a:pt x="7159" y="9629"/>
                </a:lnTo>
                <a:lnTo>
                  <a:pt x="7107" y="9666"/>
                </a:lnTo>
                <a:lnTo>
                  <a:pt x="7087" y="9793"/>
                </a:lnTo>
                <a:lnTo>
                  <a:pt x="7103" y="9933"/>
                </a:lnTo>
                <a:lnTo>
                  <a:pt x="7155" y="9985"/>
                </a:lnTo>
                <a:lnTo>
                  <a:pt x="7207" y="9949"/>
                </a:lnTo>
                <a:lnTo>
                  <a:pt x="7227" y="9824"/>
                </a:lnTo>
                <a:close/>
                <a:moveTo>
                  <a:pt x="7546" y="10098"/>
                </a:moveTo>
                <a:lnTo>
                  <a:pt x="7477" y="10088"/>
                </a:lnTo>
                <a:lnTo>
                  <a:pt x="7487" y="9697"/>
                </a:lnTo>
                <a:lnTo>
                  <a:pt x="7394" y="9731"/>
                </a:lnTo>
                <a:lnTo>
                  <a:pt x="7377" y="9664"/>
                </a:lnTo>
                <a:lnTo>
                  <a:pt x="7504" y="9607"/>
                </a:lnTo>
                <a:lnTo>
                  <a:pt x="7556" y="9614"/>
                </a:lnTo>
                <a:lnTo>
                  <a:pt x="7546" y="10098"/>
                </a:lnTo>
                <a:close/>
                <a:moveTo>
                  <a:pt x="7864" y="10138"/>
                </a:moveTo>
                <a:lnTo>
                  <a:pt x="7795" y="10129"/>
                </a:lnTo>
                <a:lnTo>
                  <a:pt x="7803" y="9738"/>
                </a:lnTo>
                <a:lnTo>
                  <a:pt x="7710" y="9772"/>
                </a:lnTo>
                <a:lnTo>
                  <a:pt x="7692" y="9706"/>
                </a:lnTo>
                <a:lnTo>
                  <a:pt x="7820" y="9649"/>
                </a:lnTo>
                <a:lnTo>
                  <a:pt x="7873" y="9657"/>
                </a:lnTo>
                <a:lnTo>
                  <a:pt x="7864" y="10138"/>
                </a:lnTo>
                <a:close/>
                <a:moveTo>
                  <a:pt x="8242" y="9953"/>
                </a:moveTo>
                <a:lnTo>
                  <a:pt x="8232" y="10054"/>
                </a:lnTo>
                <a:lnTo>
                  <a:pt x="8204" y="10125"/>
                </a:lnTo>
                <a:lnTo>
                  <a:pt x="8157" y="10166"/>
                </a:lnTo>
                <a:lnTo>
                  <a:pt x="8100" y="10173"/>
                </a:lnTo>
                <a:lnTo>
                  <a:pt x="8042" y="10152"/>
                </a:lnTo>
                <a:lnTo>
                  <a:pt x="7999" y="10099"/>
                </a:lnTo>
                <a:lnTo>
                  <a:pt x="7974" y="10020"/>
                </a:lnTo>
                <a:lnTo>
                  <a:pt x="7967" y="9915"/>
                </a:lnTo>
                <a:lnTo>
                  <a:pt x="7978" y="9812"/>
                </a:lnTo>
                <a:lnTo>
                  <a:pt x="8011" y="9738"/>
                </a:lnTo>
                <a:lnTo>
                  <a:pt x="8054" y="9697"/>
                </a:lnTo>
                <a:lnTo>
                  <a:pt x="8112" y="9689"/>
                </a:lnTo>
                <a:lnTo>
                  <a:pt x="8170" y="9713"/>
                </a:lnTo>
                <a:lnTo>
                  <a:pt x="8214" y="9766"/>
                </a:lnTo>
                <a:lnTo>
                  <a:pt x="8237" y="9847"/>
                </a:lnTo>
                <a:lnTo>
                  <a:pt x="8242" y="9953"/>
                </a:lnTo>
                <a:close/>
                <a:moveTo>
                  <a:pt x="8172" y="9949"/>
                </a:moveTo>
                <a:lnTo>
                  <a:pt x="8157" y="9810"/>
                </a:lnTo>
                <a:lnTo>
                  <a:pt x="8107" y="9757"/>
                </a:lnTo>
                <a:lnTo>
                  <a:pt x="8057" y="9793"/>
                </a:lnTo>
                <a:lnTo>
                  <a:pt x="8038" y="9919"/>
                </a:lnTo>
                <a:lnTo>
                  <a:pt x="8053" y="10055"/>
                </a:lnTo>
                <a:lnTo>
                  <a:pt x="8105" y="10107"/>
                </a:lnTo>
                <a:lnTo>
                  <a:pt x="8153" y="10070"/>
                </a:lnTo>
                <a:lnTo>
                  <a:pt x="8172" y="9949"/>
                </a:lnTo>
                <a:close/>
                <a:moveTo>
                  <a:pt x="8553" y="9993"/>
                </a:moveTo>
                <a:lnTo>
                  <a:pt x="8542" y="10094"/>
                </a:lnTo>
                <a:lnTo>
                  <a:pt x="8513" y="10167"/>
                </a:lnTo>
                <a:lnTo>
                  <a:pt x="8467" y="10207"/>
                </a:lnTo>
                <a:lnTo>
                  <a:pt x="8408" y="10214"/>
                </a:lnTo>
                <a:lnTo>
                  <a:pt x="8351" y="10192"/>
                </a:lnTo>
                <a:lnTo>
                  <a:pt x="8310" y="10141"/>
                </a:lnTo>
                <a:lnTo>
                  <a:pt x="8284" y="10062"/>
                </a:lnTo>
                <a:lnTo>
                  <a:pt x="8276" y="9958"/>
                </a:lnTo>
                <a:lnTo>
                  <a:pt x="8288" y="9855"/>
                </a:lnTo>
                <a:lnTo>
                  <a:pt x="8318" y="9781"/>
                </a:lnTo>
                <a:lnTo>
                  <a:pt x="8363" y="9740"/>
                </a:lnTo>
                <a:lnTo>
                  <a:pt x="8422" y="9731"/>
                </a:lnTo>
                <a:lnTo>
                  <a:pt x="8479" y="9755"/>
                </a:lnTo>
                <a:lnTo>
                  <a:pt x="8522" y="9807"/>
                </a:lnTo>
                <a:lnTo>
                  <a:pt x="8547" y="9887"/>
                </a:lnTo>
                <a:lnTo>
                  <a:pt x="8553" y="9993"/>
                </a:lnTo>
                <a:close/>
                <a:moveTo>
                  <a:pt x="8482" y="9989"/>
                </a:moveTo>
                <a:lnTo>
                  <a:pt x="8468" y="9851"/>
                </a:lnTo>
                <a:lnTo>
                  <a:pt x="8417" y="9798"/>
                </a:lnTo>
                <a:lnTo>
                  <a:pt x="8366" y="9835"/>
                </a:lnTo>
                <a:lnTo>
                  <a:pt x="8348" y="9960"/>
                </a:lnTo>
                <a:lnTo>
                  <a:pt x="8363" y="10097"/>
                </a:lnTo>
                <a:lnTo>
                  <a:pt x="8413" y="10147"/>
                </a:lnTo>
                <a:lnTo>
                  <a:pt x="8463" y="10112"/>
                </a:lnTo>
                <a:lnTo>
                  <a:pt x="8482" y="9989"/>
                </a:lnTo>
                <a:close/>
                <a:moveTo>
                  <a:pt x="8789" y="10256"/>
                </a:moveTo>
                <a:lnTo>
                  <a:pt x="8724" y="10247"/>
                </a:lnTo>
                <a:lnTo>
                  <a:pt x="8730" y="9862"/>
                </a:lnTo>
                <a:lnTo>
                  <a:pt x="8642" y="9896"/>
                </a:lnTo>
                <a:lnTo>
                  <a:pt x="8626" y="9831"/>
                </a:lnTo>
                <a:lnTo>
                  <a:pt x="8750" y="9775"/>
                </a:lnTo>
                <a:lnTo>
                  <a:pt x="8798" y="9782"/>
                </a:lnTo>
                <a:lnTo>
                  <a:pt x="8789" y="10256"/>
                </a:lnTo>
                <a:close/>
                <a:moveTo>
                  <a:pt x="9160" y="10073"/>
                </a:moveTo>
                <a:lnTo>
                  <a:pt x="9150" y="10173"/>
                </a:lnTo>
                <a:lnTo>
                  <a:pt x="9120" y="10244"/>
                </a:lnTo>
                <a:lnTo>
                  <a:pt x="9076" y="10285"/>
                </a:lnTo>
                <a:lnTo>
                  <a:pt x="9021" y="10291"/>
                </a:lnTo>
                <a:lnTo>
                  <a:pt x="8964" y="10268"/>
                </a:lnTo>
                <a:lnTo>
                  <a:pt x="8923" y="10218"/>
                </a:lnTo>
                <a:lnTo>
                  <a:pt x="8896" y="10139"/>
                </a:lnTo>
                <a:lnTo>
                  <a:pt x="8889" y="10038"/>
                </a:lnTo>
                <a:lnTo>
                  <a:pt x="8900" y="9936"/>
                </a:lnTo>
                <a:lnTo>
                  <a:pt x="8930" y="9864"/>
                </a:lnTo>
                <a:lnTo>
                  <a:pt x="8974" y="9822"/>
                </a:lnTo>
                <a:lnTo>
                  <a:pt x="9031" y="9815"/>
                </a:lnTo>
                <a:lnTo>
                  <a:pt x="9087" y="9837"/>
                </a:lnTo>
                <a:lnTo>
                  <a:pt x="9130" y="9890"/>
                </a:lnTo>
                <a:lnTo>
                  <a:pt x="9153" y="9969"/>
                </a:lnTo>
                <a:lnTo>
                  <a:pt x="9160" y="10073"/>
                </a:lnTo>
                <a:close/>
                <a:moveTo>
                  <a:pt x="9089" y="10069"/>
                </a:moveTo>
                <a:lnTo>
                  <a:pt x="9076" y="9933"/>
                </a:lnTo>
                <a:lnTo>
                  <a:pt x="9027" y="9881"/>
                </a:lnTo>
                <a:lnTo>
                  <a:pt x="8977" y="9916"/>
                </a:lnTo>
                <a:lnTo>
                  <a:pt x="8958" y="10040"/>
                </a:lnTo>
                <a:lnTo>
                  <a:pt x="8973" y="10174"/>
                </a:lnTo>
                <a:lnTo>
                  <a:pt x="9023" y="10226"/>
                </a:lnTo>
                <a:lnTo>
                  <a:pt x="9072" y="10191"/>
                </a:lnTo>
                <a:lnTo>
                  <a:pt x="9089" y="10069"/>
                </a:lnTo>
                <a:close/>
                <a:moveTo>
                  <a:pt x="9394" y="10333"/>
                </a:moveTo>
                <a:lnTo>
                  <a:pt x="9329" y="10325"/>
                </a:lnTo>
                <a:lnTo>
                  <a:pt x="9334" y="9944"/>
                </a:lnTo>
                <a:lnTo>
                  <a:pt x="9249" y="9976"/>
                </a:lnTo>
                <a:lnTo>
                  <a:pt x="9230" y="9912"/>
                </a:lnTo>
                <a:lnTo>
                  <a:pt x="9351" y="9857"/>
                </a:lnTo>
                <a:lnTo>
                  <a:pt x="9401" y="9864"/>
                </a:lnTo>
                <a:lnTo>
                  <a:pt x="9394" y="10333"/>
                </a:lnTo>
                <a:close/>
                <a:moveTo>
                  <a:pt x="9756" y="10152"/>
                </a:moveTo>
                <a:lnTo>
                  <a:pt x="9744" y="10250"/>
                </a:lnTo>
                <a:lnTo>
                  <a:pt x="9715" y="10320"/>
                </a:lnTo>
                <a:lnTo>
                  <a:pt x="9672" y="10360"/>
                </a:lnTo>
                <a:lnTo>
                  <a:pt x="9617" y="10367"/>
                </a:lnTo>
                <a:lnTo>
                  <a:pt x="9562" y="10345"/>
                </a:lnTo>
                <a:lnTo>
                  <a:pt x="9523" y="10296"/>
                </a:lnTo>
                <a:lnTo>
                  <a:pt x="9497" y="10217"/>
                </a:lnTo>
                <a:lnTo>
                  <a:pt x="9489" y="10115"/>
                </a:lnTo>
                <a:lnTo>
                  <a:pt x="9499" y="10014"/>
                </a:lnTo>
                <a:lnTo>
                  <a:pt x="9528" y="9943"/>
                </a:lnTo>
                <a:lnTo>
                  <a:pt x="9571" y="9902"/>
                </a:lnTo>
                <a:lnTo>
                  <a:pt x="9626" y="9895"/>
                </a:lnTo>
                <a:lnTo>
                  <a:pt x="9682" y="9919"/>
                </a:lnTo>
                <a:lnTo>
                  <a:pt x="9723" y="9970"/>
                </a:lnTo>
                <a:lnTo>
                  <a:pt x="9749" y="10049"/>
                </a:lnTo>
                <a:lnTo>
                  <a:pt x="9756" y="10152"/>
                </a:lnTo>
                <a:close/>
                <a:moveTo>
                  <a:pt x="9685" y="10147"/>
                </a:moveTo>
                <a:lnTo>
                  <a:pt x="9671" y="10013"/>
                </a:lnTo>
                <a:lnTo>
                  <a:pt x="9623" y="9961"/>
                </a:lnTo>
                <a:lnTo>
                  <a:pt x="9576" y="9996"/>
                </a:lnTo>
                <a:lnTo>
                  <a:pt x="9558" y="10118"/>
                </a:lnTo>
                <a:lnTo>
                  <a:pt x="9572" y="10252"/>
                </a:lnTo>
                <a:lnTo>
                  <a:pt x="9619" y="10301"/>
                </a:lnTo>
                <a:lnTo>
                  <a:pt x="9667" y="10267"/>
                </a:lnTo>
                <a:lnTo>
                  <a:pt x="9685" y="10147"/>
                </a:lnTo>
                <a:close/>
                <a:moveTo>
                  <a:pt x="9984" y="10409"/>
                </a:moveTo>
                <a:lnTo>
                  <a:pt x="9921" y="10401"/>
                </a:lnTo>
                <a:lnTo>
                  <a:pt x="9926" y="10024"/>
                </a:lnTo>
                <a:lnTo>
                  <a:pt x="9839" y="10055"/>
                </a:lnTo>
                <a:lnTo>
                  <a:pt x="9822" y="9993"/>
                </a:lnTo>
                <a:lnTo>
                  <a:pt x="9941" y="9938"/>
                </a:lnTo>
                <a:lnTo>
                  <a:pt x="9992" y="9944"/>
                </a:lnTo>
                <a:lnTo>
                  <a:pt x="9984" y="10409"/>
                </a:lnTo>
                <a:close/>
                <a:moveTo>
                  <a:pt x="10272" y="10445"/>
                </a:moveTo>
                <a:lnTo>
                  <a:pt x="10212" y="10437"/>
                </a:lnTo>
                <a:lnTo>
                  <a:pt x="10217" y="10062"/>
                </a:lnTo>
                <a:lnTo>
                  <a:pt x="10131" y="10094"/>
                </a:lnTo>
                <a:lnTo>
                  <a:pt x="10112" y="10030"/>
                </a:lnTo>
                <a:lnTo>
                  <a:pt x="10232" y="9976"/>
                </a:lnTo>
                <a:lnTo>
                  <a:pt x="10281" y="9983"/>
                </a:lnTo>
                <a:lnTo>
                  <a:pt x="10272" y="10445"/>
                </a:lnTo>
                <a:close/>
                <a:moveTo>
                  <a:pt x="10627" y="10266"/>
                </a:moveTo>
                <a:lnTo>
                  <a:pt x="10616" y="10364"/>
                </a:lnTo>
                <a:lnTo>
                  <a:pt x="10588" y="10432"/>
                </a:lnTo>
                <a:lnTo>
                  <a:pt x="10547" y="10471"/>
                </a:lnTo>
                <a:lnTo>
                  <a:pt x="10492" y="10479"/>
                </a:lnTo>
                <a:lnTo>
                  <a:pt x="10440" y="10457"/>
                </a:lnTo>
                <a:lnTo>
                  <a:pt x="10400" y="10407"/>
                </a:lnTo>
                <a:lnTo>
                  <a:pt x="10375" y="10331"/>
                </a:lnTo>
                <a:lnTo>
                  <a:pt x="10368" y="10232"/>
                </a:lnTo>
                <a:lnTo>
                  <a:pt x="10378" y="10133"/>
                </a:lnTo>
                <a:lnTo>
                  <a:pt x="10405" y="10062"/>
                </a:lnTo>
                <a:lnTo>
                  <a:pt x="10448" y="10021"/>
                </a:lnTo>
                <a:lnTo>
                  <a:pt x="10503" y="10014"/>
                </a:lnTo>
                <a:lnTo>
                  <a:pt x="10555" y="10037"/>
                </a:lnTo>
                <a:lnTo>
                  <a:pt x="10594" y="10087"/>
                </a:lnTo>
                <a:lnTo>
                  <a:pt x="10618" y="10164"/>
                </a:lnTo>
                <a:lnTo>
                  <a:pt x="10627" y="10266"/>
                </a:lnTo>
                <a:close/>
                <a:moveTo>
                  <a:pt x="10562" y="10262"/>
                </a:moveTo>
                <a:lnTo>
                  <a:pt x="10547" y="10129"/>
                </a:lnTo>
                <a:lnTo>
                  <a:pt x="10499" y="10079"/>
                </a:lnTo>
                <a:lnTo>
                  <a:pt x="10453" y="10114"/>
                </a:lnTo>
                <a:lnTo>
                  <a:pt x="10435" y="10234"/>
                </a:lnTo>
                <a:lnTo>
                  <a:pt x="10449" y="10365"/>
                </a:lnTo>
                <a:lnTo>
                  <a:pt x="10495" y="10415"/>
                </a:lnTo>
                <a:lnTo>
                  <a:pt x="10543" y="10381"/>
                </a:lnTo>
                <a:lnTo>
                  <a:pt x="10562" y="10262"/>
                </a:lnTo>
                <a:close/>
                <a:moveTo>
                  <a:pt x="10846" y="10518"/>
                </a:moveTo>
                <a:lnTo>
                  <a:pt x="10785" y="10510"/>
                </a:lnTo>
                <a:lnTo>
                  <a:pt x="10790" y="10139"/>
                </a:lnTo>
                <a:lnTo>
                  <a:pt x="10707" y="10172"/>
                </a:lnTo>
                <a:lnTo>
                  <a:pt x="10691" y="10109"/>
                </a:lnTo>
                <a:lnTo>
                  <a:pt x="10805" y="10054"/>
                </a:lnTo>
                <a:lnTo>
                  <a:pt x="10852" y="10060"/>
                </a:lnTo>
                <a:lnTo>
                  <a:pt x="10846" y="10518"/>
                </a:lnTo>
                <a:close/>
                <a:moveTo>
                  <a:pt x="11192" y="10341"/>
                </a:moveTo>
                <a:lnTo>
                  <a:pt x="11181" y="10436"/>
                </a:lnTo>
                <a:lnTo>
                  <a:pt x="11153" y="10505"/>
                </a:lnTo>
                <a:lnTo>
                  <a:pt x="11112" y="10544"/>
                </a:lnTo>
                <a:lnTo>
                  <a:pt x="11059" y="10551"/>
                </a:lnTo>
                <a:lnTo>
                  <a:pt x="11008" y="10530"/>
                </a:lnTo>
                <a:lnTo>
                  <a:pt x="10969" y="10481"/>
                </a:lnTo>
                <a:lnTo>
                  <a:pt x="10945" y="10405"/>
                </a:lnTo>
                <a:lnTo>
                  <a:pt x="10939" y="10306"/>
                </a:lnTo>
                <a:lnTo>
                  <a:pt x="10950" y="10208"/>
                </a:lnTo>
                <a:lnTo>
                  <a:pt x="10978" y="10137"/>
                </a:lnTo>
                <a:lnTo>
                  <a:pt x="11017" y="10098"/>
                </a:lnTo>
                <a:lnTo>
                  <a:pt x="11070" y="10092"/>
                </a:lnTo>
                <a:lnTo>
                  <a:pt x="11123" y="10113"/>
                </a:lnTo>
                <a:lnTo>
                  <a:pt x="11161" y="10163"/>
                </a:lnTo>
                <a:lnTo>
                  <a:pt x="11184" y="10241"/>
                </a:lnTo>
                <a:lnTo>
                  <a:pt x="11192" y="10341"/>
                </a:lnTo>
                <a:close/>
                <a:moveTo>
                  <a:pt x="11127" y="10337"/>
                </a:moveTo>
                <a:lnTo>
                  <a:pt x="11112" y="10206"/>
                </a:lnTo>
                <a:lnTo>
                  <a:pt x="11065" y="10156"/>
                </a:lnTo>
                <a:lnTo>
                  <a:pt x="11020" y="10189"/>
                </a:lnTo>
                <a:lnTo>
                  <a:pt x="11004" y="10308"/>
                </a:lnTo>
                <a:lnTo>
                  <a:pt x="11017" y="10439"/>
                </a:lnTo>
                <a:lnTo>
                  <a:pt x="11063" y="10488"/>
                </a:lnTo>
                <a:lnTo>
                  <a:pt x="11109" y="10452"/>
                </a:lnTo>
                <a:lnTo>
                  <a:pt x="11127" y="10337"/>
                </a:lnTo>
                <a:close/>
                <a:moveTo>
                  <a:pt x="11408" y="10590"/>
                </a:moveTo>
                <a:lnTo>
                  <a:pt x="11346" y="10583"/>
                </a:lnTo>
                <a:lnTo>
                  <a:pt x="11352" y="10214"/>
                </a:lnTo>
                <a:lnTo>
                  <a:pt x="11272" y="10247"/>
                </a:lnTo>
                <a:lnTo>
                  <a:pt x="11256" y="10184"/>
                </a:lnTo>
                <a:lnTo>
                  <a:pt x="11367" y="10130"/>
                </a:lnTo>
                <a:lnTo>
                  <a:pt x="11413" y="10137"/>
                </a:lnTo>
                <a:lnTo>
                  <a:pt x="11408" y="10590"/>
                </a:lnTo>
                <a:close/>
                <a:moveTo>
                  <a:pt x="11683" y="10625"/>
                </a:moveTo>
                <a:lnTo>
                  <a:pt x="11624" y="10618"/>
                </a:lnTo>
                <a:lnTo>
                  <a:pt x="11628" y="10251"/>
                </a:lnTo>
                <a:lnTo>
                  <a:pt x="11549" y="10283"/>
                </a:lnTo>
                <a:lnTo>
                  <a:pt x="11532" y="10222"/>
                </a:lnTo>
                <a:lnTo>
                  <a:pt x="11643" y="10168"/>
                </a:lnTo>
                <a:lnTo>
                  <a:pt x="11689" y="10174"/>
                </a:lnTo>
                <a:lnTo>
                  <a:pt x="11683" y="10625"/>
                </a:lnTo>
                <a:close/>
                <a:moveTo>
                  <a:pt x="11956" y="10660"/>
                </a:moveTo>
                <a:lnTo>
                  <a:pt x="11897" y="10652"/>
                </a:lnTo>
                <a:lnTo>
                  <a:pt x="11902" y="10288"/>
                </a:lnTo>
                <a:lnTo>
                  <a:pt x="11825" y="10321"/>
                </a:lnTo>
                <a:lnTo>
                  <a:pt x="11808" y="10260"/>
                </a:lnTo>
                <a:lnTo>
                  <a:pt x="11916" y="10206"/>
                </a:lnTo>
                <a:lnTo>
                  <a:pt x="11961" y="10212"/>
                </a:lnTo>
                <a:lnTo>
                  <a:pt x="11956" y="10660"/>
                </a:lnTo>
                <a:close/>
                <a:moveTo>
                  <a:pt x="12227" y="10694"/>
                </a:moveTo>
                <a:lnTo>
                  <a:pt x="12169" y="10688"/>
                </a:lnTo>
                <a:lnTo>
                  <a:pt x="12173" y="10325"/>
                </a:lnTo>
                <a:lnTo>
                  <a:pt x="12095" y="10356"/>
                </a:lnTo>
                <a:lnTo>
                  <a:pt x="12079" y="10296"/>
                </a:lnTo>
                <a:lnTo>
                  <a:pt x="12188" y="10242"/>
                </a:lnTo>
                <a:lnTo>
                  <a:pt x="12233" y="10248"/>
                </a:lnTo>
                <a:lnTo>
                  <a:pt x="12227" y="10694"/>
                </a:lnTo>
                <a:close/>
                <a:moveTo>
                  <a:pt x="12554" y="10520"/>
                </a:moveTo>
                <a:lnTo>
                  <a:pt x="12545" y="10614"/>
                </a:lnTo>
                <a:lnTo>
                  <a:pt x="12520" y="10680"/>
                </a:lnTo>
                <a:lnTo>
                  <a:pt x="12481" y="10719"/>
                </a:lnTo>
                <a:lnTo>
                  <a:pt x="12431" y="10727"/>
                </a:lnTo>
                <a:lnTo>
                  <a:pt x="12382" y="10707"/>
                </a:lnTo>
                <a:lnTo>
                  <a:pt x="12346" y="10659"/>
                </a:lnTo>
                <a:lnTo>
                  <a:pt x="12322" y="10584"/>
                </a:lnTo>
                <a:lnTo>
                  <a:pt x="12315" y="10488"/>
                </a:lnTo>
                <a:lnTo>
                  <a:pt x="12325" y="10392"/>
                </a:lnTo>
                <a:lnTo>
                  <a:pt x="12351" y="10322"/>
                </a:lnTo>
                <a:lnTo>
                  <a:pt x="12390" y="10283"/>
                </a:lnTo>
                <a:lnTo>
                  <a:pt x="12439" y="10276"/>
                </a:lnTo>
                <a:lnTo>
                  <a:pt x="12489" y="10298"/>
                </a:lnTo>
                <a:lnTo>
                  <a:pt x="12526" y="10347"/>
                </a:lnTo>
                <a:lnTo>
                  <a:pt x="12549" y="10422"/>
                </a:lnTo>
                <a:lnTo>
                  <a:pt x="12554" y="10520"/>
                </a:lnTo>
                <a:close/>
                <a:moveTo>
                  <a:pt x="12493" y="10516"/>
                </a:moveTo>
                <a:lnTo>
                  <a:pt x="12479" y="10387"/>
                </a:lnTo>
                <a:lnTo>
                  <a:pt x="12436" y="10338"/>
                </a:lnTo>
                <a:lnTo>
                  <a:pt x="12394" y="10372"/>
                </a:lnTo>
                <a:lnTo>
                  <a:pt x="12379" y="10490"/>
                </a:lnTo>
                <a:lnTo>
                  <a:pt x="12391" y="10617"/>
                </a:lnTo>
                <a:lnTo>
                  <a:pt x="12435" y="10664"/>
                </a:lnTo>
                <a:lnTo>
                  <a:pt x="12478" y="10630"/>
                </a:lnTo>
                <a:lnTo>
                  <a:pt x="12493" y="10516"/>
                </a:lnTo>
                <a:close/>
                <a:moveTo>
                  <a:pt x="12763" y="10763"/>
                </a:moveTo>
                <a:lnTo>
                  <a:pt x="12706" y="10756"/>
                </a:lnTo>
                <a:lnTo>
                  <a:pt x="12708" y="10397"/>
                </a:lnTo>
                <a:lnTo>
                  <a:pt x="12630" y="10429"/>
                </a:lnTo>
                <a:lnTo>
                  <a:pt x="12615" y="10369"/>
                </a:lnTo>
                <a:lnTo>
                  <a:pt x="12723" y="10316"/>
                </a:lnTo>
                <a:lnTo>
                  <a:pt x="12767" y="10321"/>
                </a:lnTo>
                <a:lnTo>
                  <a:pt x="12763" y="10763"/>
                </a:lnTo>
                <a:close/>
                <a:moveTo>
                  <a:pt x="13082" y="10589"/>
                </a:moveTo>
                <a:lnTo>
                  <a:pt x="13074" y="10682"/>
                </a:lnTo>
                <a:lnTo>
                  <a:pt x="13050" y="10749"/>
                </a:lnTo>
                <a:lnTo>
                  <a:pt x="13013" y="10787"/>
                </a:lnTo>
                <a:lnTo>
                  <a:pt x="12964" y="10794"/>
                </a:lnTo>
                <a:lnTo>
                  <a:pt x="12914" y="10774"/>
                </a:lnTo>
                <a:lnTo>
                  <a:pt x="12879" y="10727"/>
                </a:lnTo>
                <a:lnTo>
                  <a:pt x="12856" y="10654"/>
                </a:lnTo>
                <a:lnTo>
                  <a:pt x="12848" y="10558"/>
                </a:lnTo>
                <a:lnTo>
                  <a:pt x="12857" y="10462"/>
                </a:lnTo>
                <a:lnTo>
                  <a:pt x="12882" y="10395"/>
                </a:lnTo>
                <a:lnTo>
                  <a:pt x="12921" y="10356"/>
                </a:lnTo>
                <a:lnTo>
                  <a:pt x="12970" y="10348"/>
                </a:lnTo>
                <a:lnTo>
                  <a:pt x="13019" y="10370"/>
                </a:lnTo>
                <a:lnTo>
                  <a:pt x="13054" y="10417"/>
                </a:lnTo>
                <a:lnTo>
                  <a:pt x="13075" y="10491"/>
                </a:lnTo>
                <a:lnTo>
                  <a:pt x="13082" y="10589"/>
                </a:lnTo>
                <a:close/>
                <a:moveTo>
                  <a:pt x="13023" y="10585"/>
                </a:moveTo>
                <a:lnTo>
                  <a:pt x="13010" y="10457"/>
                </a:lnTo>
                <a:lnTo>
                  <a:pt x="12967" y="10410"/>
                </a:lnTo>
                <a:lnTo>
                  <a:pt x="12925" y="10445"/>
                </a:lnTo>
                <a:lnTo>
                  <a:pt x="12910" y="10560"/>
                </a:lnTo>
                <a:lnTo>
                  <a:pt x="12922" y="10685"/>
                </a:lnTo>
                <a:lnTo>
                  <a:pt x="12967" y="10733"/>
                </a:lnTo>
                <a:lnTo>
                  <a:pt x="13008" y="10699"/>
                </a:lnTo>
                <a:lnTo>
                  <a:pt x="13023" y="10585"/>
                </a:lnTo>
                <a:close/>
                <a:moveTo>
                  <a:pt x="13286" y="10831"/>
                </a:moveTo>
                <a:lnTo>
                  <a:pt x="13229" y="10822"/>
                </a:lnTo>
                <a:lnTo>
                  <a:pt x="13233" y="10468"/>
                </a:lnTo>
                <a:lnTo>
                  <a:pt x="13158" y="10499"/>
                </a:lnTo>
                <a:lnTo>
                  <a:pt x="13143" y="10440"/>
                </a:lnTo>
                <a:lnTo>
                  <a:pt x="13248" y="10387"/>
                </a:lnTo>
                <a:lnTo>
                  <a:pt x="13290" y="10392"/>
                </a:lnTo>
                <a:lnTo>
                  <a:pt x="13286" y="10831"/>
                </a:lnTo>
                <a:close/>
                <a:moveTo>
                  <a:pt x="13602" y="10658"/>
                </a:moveTo>
                <a:lnTo>
                  <a:pt x="13593" y="10751"/>
                </a:lnTo>
                <a:lnTo>
                  <a:pt x="13569" y="10816"/>
                </a:lnTo>
                <a:lnTo>
                  <a:pt x="13531" y="10853"/>
                </a:lnTo>
                <a:lnTo>
                  <a:pt x="13484" y="10861"/>
                </a:lnTo>
                <a:lnTo>
                  <a:pt x="13436" y="10842"/>
                </a:lnTo>
                <a:lnTo>
                  <a:pt x="13400" y="10794"/>
                </a:lnTo>
                <a:lnTo>
                  <a:pt x="13377" y="10722"/>
                </a:lnTo>
                <a:lnTo>
                  <a:pt x="13370" y="10628"/>
                </a:lnTo>
                <a:lnTo>
                  <a:pt x="13378" y="10533"/>
                </a:lnTo>
                <a:lnTo>
                  <a:pt x="13404" y="10465"/>
                </a:lnTo>
                <a:lnTo>
                  <a:pt x="13441" y="10427"/>
                </a:lnTo>
                <a:lnTo>
                  <a:pt x="13489" y="10419"/>
                </a:lnTo>
                <a:lnTo>
                  <a:pt x="13538" y="10440"/>
                </a:lnTo>
                <a:lnTo>
                  <a:pt x="13573" y="10488"/>
                </a:lnTo>
                <a:lnTo>
                  <a:pt x="13594" y="10561"/>
                </a:lnTo>
                <a:lnTo>
                  <a:pt x="13602" y="10658"/>
                </a:lnTo>
                <a:close/>
                <a:moveTo>
                  <a:pt x="13541" y="10654"/>
                </a:moveTo>
                <a:lnTo>
                  <a:pt x="13529" y="10528"/>
                </a:lnTo>
                <a:lnTo>
                  <a:pt x="13486" y="10481"/>
                </a:lnTo>
                <a:lnTo>
                  <a:pt x="13446" y="10515"/>
                </a:lnTo>
                <a:lnTo>
                  <a:pt x="13431" y="10629"/>
                </a:lnTo>
                <a:lnTo>
                  <a:pt x="13445" y="10753"/>
                </a:lnTo>
                <a:lnTo>
                  <a:pt x="13486" y="10800"/>
                </a:lnTo>
                <a:lnTo>
                  <a:pt x="13528" y="10767"/>
                </a:lnTo>
                <a:lnTo>
                  <a:pt x="13541" y="10654"/>
                </a:lnTo>
                <a:close/>
                <a:moveTo>
                  <a:pt x="13802" y="10896"/>
                </a:moveTo>
                <a:lnTo>
                  <a:pt x="13744" y="10888"/>
                </a:lnTo>
                <a:lnTo>
                  <a:pt x="13747" y="10535"/>
                </a:lnTo>
                <a:lnTo>
                  <a:pt x="13673" y="10566"/>
                </a:lnTo>
                <a:lnTo>
                  <a:pt x="13658" y="10508"/>
                </a:lnTo>
                <a:lnTo>
                  <a:pt x="13762" y="10456"/>
                </a:lnTo>
                <a:lnTo>
                  <a:pt x="13804" y="10462"/>
                </a:lnTo>
                <a:lnTo>
                  <a:pt x="13802" y="10896"/>
                </a:lnTo>
                <a:close/>
                <a:moveTo>
                  <a:pt x="14056" y="10929"/>
                </a:moveTo>
                <a:lnTo>
                  <a:pt x="14001" y="10922"/>
                </a:lnTo>
                <a:lnTo>
                  <a:pt x="14004" y="10571"/>
                </a:lnTo>
                <a:lnTo>
                  <a:pt x="13927" y="10602"/>
                </a:lnTo>
                <a:lnTo>
                  <a:pt x="13912" y="10543"/>
                </a:lnTo>
                <a:lnTo>
                  <a:pt x="14016" y="10491"/>
                </a:lnTo>
                <a:lnTo>
                  <a:pt x="14059" y="10496"/>
                </a:lnTo>
                <a:lnTo>
                  <a:pt x="14056" y="10929"/>
                </a:lnTo>
                <a:close/>
                <a:moveTo>
                  <a:pt x="14360" y="10757"/>
                </a:moveTo>
                <a:lnTo>
                  <a:pt x="14351" y="10848"/>
                </a:lnTo>
                <a:lnTo>
                  <a:pt x="14328" y="10914"/>
                </a:lnTo>
                <a:lnTo>
                  <a:pt x="14292" y="10951"/>
                </a:lnTo>
                <a:lnTo>
                  <a:pt x="14244" y="10959"/>
                </a:lnTo>
                <a:lnTo>
                  <a:pt x="14200" y="10939"/>
                </a:lnTo>
                <a:lnTo>
                  <a:pt x="14167" y="10893"/>
                </a:lnTo>
                <a:lnTo>
                  <a:pt x="14144" y="10821"/>
                </a:lnTo>
                <a:lnTo>
                  <a:pt x="14137" y="10728"/>
                </a:lnTo>
                <a:lnTo>
                  <a:pt x="14144" y="10635"/>
                </a:lnTo>
                <a:lnTo>
                  <a:pt x="14168" y="10568"/>
                </a:lnTo>
                <a:lnTo>
                  <a:pt x="14204" y="10530"/>
                </a:lnTo>
                <a:lnTo>
                  <a:pt x="14249" y="10523"/>
                </a:lnTo>
                <a:lnTo>
                  <a:pt x="14296" y="10543"/>
                </a:lnTo>
                <a:lnTo>
                  <a:pt x="14331" y="10590"/>
                </a:lnTo>
                <a:lnTo>
                  <a:pt x="14353" y="10663"/>
                </a:lnTo>
                <a:lnTo>
                  <a:pt x="14360" y="10757"/>
                </a:lnTo>
                <a:close/>
                <a:moveTo>
                  <a:pt x="14302" y="10754"/>
                </a:moveTo>
                <a:lnTo>
                  <a:pt x="14289" y="10629"/>
                </a:lnTo>
                <a:lnTo>
                  <a:pt x="14248" y="10583"/>
                </a:lnTo>
                <a:lnTo>
                  <a:pt x="14208" y="10617"/>
                </a:lnTo>
                <a:lnTo>
                  <a:pt x="14193" y="10729"/>
                </a:lnTo>
                <a:lnTo>
                  <a:pt x="14207" y="10852"/>
                </a:lnTo>
                <a:lnTo>
                  <a:pt x="14247" y="10897"/>
                </a:lnTo>
                <a:lnTo>
                  <a:pt x="14288" y="10865"/>
                </a:lnTo>
                <a:lnTo>
                  <a:pt x="14302" y="10754"/>
                </a:lnTo>
                <a:close/>
                <a:moveTo>
                  <a:pt x="14555" y="10994"/>
                </a:moveTo>
                <a:lnTo>
                  <a:pt x="14501" y="10985"/>
                </a:lnTo>
                <a:lnTo>
                  <a:pt x="14505" y="10639"/>
                </a:lnTo>
                <a:lnTo>
                  <a:pt x="14430" y="10669"/>
                </a:lnTo>
                <a:lnTo>
                  <a:pt x="14416" y="10612"/>
                </a:lnTo>
                <a:lnTo>
                  <a:pt x="14517" y="10559"/>
                </a:lnTo>
                <a:lnTo>
                  <a:pt x="14559" y="10565"/>
                </a:lnTo>
                <a:lnTo>
                  <a:pt x="14555" y="10994"/>
                </a:lnTo>
                <a:close/>
                <a:moveTo>
                  <a:pt x="14853" y="10822"/>
                </a:moveTo>
                <a:lnTo>
                  <a:pt x="14844" y="10912"/>
                </a:lnTo>
                <a:lnTo>
                  <a:pt x="14822" y="10977"/>
                </a:lnTo>
                <a:lnTo>
                  <a:pt x="14788" y="11015"/>
                </a:lnTo>
                <a:lnTo>
                  <a:pt x="14740" y="11023"/>
                </a:lnTo>
                <a:lnTo>
                  <a:pt x="14695" y="11004"/>
                </a:lnTo>
                <a:lnTo>
                  <a:pt x="14662" y="10957"/>
                </a:lnTo>
                <a:lnTo>
                  <a:pt x="14641" y="10887"/>
                </a:lnTo>
                <a:lnTo>
                  <a:pt x="14635" y="10794"/>
                </a:lnTo>
                <a:lnTo>
                  <a:pt x="14644" y="10702"/>
                </a:lnTo>
                <a:lnTo>
                  <a:pt x="14667" y="10635"/>
                </a:lnTo>
                <a:lnTo>
                  <a:pt x="14700" y="10598"/>
                </a:lnTo>
                <a:lnTo>
                  <a:pt x="14747" y="10590"/>
                </a:lnTo>
                <a:lnTo>
                  <a:pt x="14792" y="10610"/>
                </a:lnTo>
                <a:lnTo>
                  <a:pt x="14824" y="10657"/>
                </a:lnTo>
                <a:lnTo>
                  <a:pt x="14846" y="10729"/>
                </a:lnTo>
                <a:lnTo>
                  <a:pt x="14853" y="10822"/>
                </a:lnTo>
                <a:close/>
                <a:moveTo>
                  <a:pt x="14798" y="10820"/>
                </a:moveTo>
                <a:lnTo>
                  <a:pt x="14784" y="10697"/>
                </a:lnTo>
                <a:lnTo>
                  <a:pt x="14744" y="10650"/>
                </a:lnTo>
                <a:lnTo>
                  <a:pt x="14704" y="10683"/>
                </a:lnTo>
                <a:lnTo>
                  <a:pt x="14692" y="10796"/>
                </a:lnTo>
                <a:lnTo>
                  <a:pt x="14703" y="10917"/>
                </a:lnTo>
                <a:lnTo>
                  <a:pt x="14743" y="10962"/>
                </a:lnTo>
                <a:lnTo>
                  <a:pt x="14783" y="10930"/>
                </a:lnTo>
                <a:lnTo>
                  <a:pt x="14798" y="10820"/>
                </a:lnTo>
                <a:close/>
                <a:moveTo>
                  <a:pt x="15045" y="11055"/>
                </a:moveTo>
                <a:lnTo>
                  <a:pt x="14994" y="11048"/>
                </a:lnTo>
                <a:lnTo>
                  <a:pt x="14995" y="10703"/>
                </a:lnTo>
                <a:lnTo>
                  <a:pt x="14925" y="10734"/>
                </a:lnTo>
                <a:lnTo>
                  <a:pt x="14910" y="10677"/>
                </a:lnTo>
                <a:lnTo>
                  <a:pt x="15007" y="10625"/>
                </a:lnTo>
                <a:lnTo>
                  <a:pt x="15049" y="10632"/>
                </a:lnTo>
                <a:lnTo>
                  <a:pt x="15045" y="11055"/>
                </a:lnTo>
                <a:close/>
                <a:moveTo>
                  <a:pt x="15339" y="10887"/>
                </a:moveTo>
                <a:lnTo>
                  <a:pt x="15331" y="10976"/>
                </a:lnTo>
                <a:lnTo>
                  <a:pt x="15308" y="11040"/>
                </a:lnTo>
                <a:lnTo>
                  <a:pt x="15273" y="11078"/>
                </a:lnTo>
                <a:lnTo>
                  <a:pt x="15229" y="11085"/>
                </a:lnTo>
                <a:lnTo>
                  <a:pt x="15184" y="11066"/>
                </a:lnTo>
                <a:lnTo>
                  <a:pt x="15151" y="11021"/>
                </a:lnTo>
                <a:lnTo>
                  <a:pt x="15130" y="10951"/>
                </a:lnTo>
                <a:lnTo>
                  <a:pt x="15124" y="10858"/>
                </a:lnTo>
                <a:lnTo>
                  <a:pt x="15131" y="10768"/>
                </a:lnTo>
                <a:lnTo>
                  <a:pt x="15154" y="10702"/>
                </a:lnTo>
                <a:lnTo>
                  <a:pt x="15189" y="10664"/>
                </a:lnTo>
                <a:lnTo>
                  <a:pt x="15234" y="10657"/>
                </a:lnTo>
                <a:lnTo>
                  <a:pt x="15278" y="10677"/>
                </a:lnTo>
                <a:lnTo>
                  <a:pt x="15311" y="10723"/>
                </a:lnTo>
                <a:lnTo>
                  <a:pt x="15332" y="10794"/>
                </a:lnTo>
                <a:lnTo>
                  <a:pt x="15339" y="10887"/>
                </a:lnTo>
                <a:close/>
                <a:moveTo>
                  <a:pt x="15283" y="10883"/>
                </a:moveTo>
                <a:lnTo>
                  <a:pt x="15271" y="10762"/>
                </a:lnTo>
                <a:lnTo>
                  <a:pt x="15229" y="10716"/>
                </a:lnTo>
                <a:lnTo>
                  <a:pt x="15192" y="10749"/>
                </a:lnTo>
                <a:lnTo>
                  <a:pt x="15179" y="10861"/>
                </a:lnTo>
                <a:lnTo>
                  <a:pt x="15192" y="10981"/>
                </a:lnTo>
                <a:lnTo>
                  <a:pt x="15232" y="11025"/>
                </a:lnTo>
                <a:lnTo>
                  <a:pt x="15271" y="10992"/>
                </a:lnTo>
                <a:lnTo>
                  <a:pt x="15283" y="10883"/>
                </a:lnTo>
                <a:close/>
                <a:moveTo>
                  <a:pt x="15527" y="11116"/>
                </a:moveTo>
                <a:lnTo>
                  <a:pt x="15476" y="11110"/>
                </a:lnTo>
                <a:lnTo>
                  <a:pt x="15476" y="10768"/>
                </a:lnTo>
                <a:lnTo>
                  <a:pt x="15407" y="10800"/>
                </a:lnTo>
                <a:lnTo>
                  <a:pt x="15393" y="10742"/>
                </a:lnTo>
                <a:lnTo>
                  <a:pt x="15489" y="10691"/>
                </a:lnTo>
                <a:lnTo>
                  <a:pt x="15527" y="10697"/>
                </a:lnTo>
                <a:lnTo>
                  <a:pt x="15527" y="11116"/>
                </a:lnTo>
                <a:close/>
                <a:moveTo>
                  <a:pt x="15814" y="10950"/>
                </a:moveTo>
                <a:lnTo>
                  <a:pt x="15808" y="11039"/>
                </a:lnTo>
                <a:lnTo>
                  <a:pt x="15787" y="11103"/>
                </a:lnTo>
                <a:lnTo>
                  <a:pt x="15752" y="11139"/>
                </a:lnTo>
                <a:lnTo>
                  <a:pt x="15707" y="11145"/>
                </a:lnTo>
                <a:lnTo>
                  <a:pt x="15663" y="11126"/>
                </a:lnTo>
                <a:lnTo>
                  <a:pt x="15630" y="11081"/>
                </a:lnTo>
                <a:lnTo>
                  <a:pt x="15610" y="11012"/>
                </a:lnTo>
                <a:lnTo>
                  <a:pt x="15604" y="10922"/>
                </a:lnTo>
                <a:lnTo>
                  <a:pt x="15611" y="10831"/>
                </a:lnTo>
                <a:lnTo>
                  <a:pt x="15634" y="10767"/>
                </a:lnTo>
                <a:lnTo>
                  <a:pt x="15668" y="10731"/>
                </a:lnTo>
                <a:lnTo>
                  <a:pt x="15712" y="10722"/>
                </a:lnTo>
                <a:lnTo>
                  <a:pt x="15754" y="10742"/>
                </a:lnTo>
                <a:lnTo>
                  <a:pt x="15787" y="10787"/>
                </a:lnTo>
                <a:lnTo>
                  <a:pt x="15808" y="10858"/>
                </a:lnTo>
                <a:lnTo>
                  <a:pt x="15814" y="10950"/>
                </a:lnTo>
                <a:close/>
                <a:moveTo>
                  <a:pt x="15759" y="10947"/>
                </a:moveTo>
                <a:lnTo>
                  <a:pt x="15747" y="10826"/>
                </a:lnTo>
                <a:lnTo>
                  <a:pt x="15709" y="10781"/>
                </a:lnTo>
                <a:lnTo>
                  <a:pt x="15671" y="10813"/>
                </a:lnTo>
                <a:lnTo>
                  <a:pt x="15659" y="10924"/>
                </a:lnTo>
                <a:lnTo>
                  <a:pt x="15671" y="11043"/>
                </a:lnTo>
                <a:lnTo>
                  <a:pt x="15712" y="11088"/>
                </a:lnTo>
                <a:lnTo>
                  <a:pt x="15747" y="11055"/>
                </a:lnTo>
                <a:lnTo>
                  <a:pt x="15759" y="10947"/>
                </a:lnTo>
                <a:close/>
                <a:moveTo>
                  <a:pt x="16000" y="11178"/>
                </a:moveTo>
                <a:lnTo>
                  <a:pt x="15948" y="11172"/>
                </a:lnTo>
                <a:lnTo>
                  <a:pt x="15950" y="10832"/>
                </a:lnTo>
                <a:lnTo>
                  <a:pt x="15882" y="10863"/>
                </a:lnTo>
                <a:lnTo>
                  <a:pt x="15867" y="10806"/>
                </a:lnTo>
                <a:lnTo>
                  <a:pt x="15962" y="10756"/>
                </a:lnTo>
                <a:lnTo>
                  <a:pt x="16002" y="10761"/>
                </a:lnTo>
                <a:lnTo>
                  <a:pt x="16000" y="11178"/>
                </a:lnTo>
                <a:close/>
                <a:moveTo>
                  <a:pt x="16283" y="11012"/>
                </a:moveTo>
                <a:lnTo>
                  <a:pt x="16275" y="11100"/>
                </a:lnTo>
                <a:lnTo>
                  <a:pt x="16254" y="11162"/>
                </a:lnTo>
                <a:lnTo>
                  <a:pt x="16220" y="11198"/>
                </a:lnTo>
                <a:lnTo>
                  <a:pt x="16178" y="11205"/>
                </a:lnTo>
                <a:lnTo>
                  <a:pt x="16135" y="11187"/>
                </a:lnTo>
                <a:lnTo>
                  <a:pt x="16102" y="11143"/>
                </a:lnTo>
                <a:lnTo>
                  <a:pt x="16081" y="11074"/>
                </a:lnTo>
                <a:lnTo>
                  <a:pt x="16074" y="10984"/>
                </a:lnTo>
                <a:lnTo>
                  <a:pt x="16081" y="10893"/>
                </a:lnTo>
                <a:lnTo>
                  <a:pt x="16104" y="10830"/>
                </a:lnTo>
                <a:lnTo>
                  <a:pt x="16138" y="10793"/>
                </a:lnTo>
                <a:lnTo>
                  <a:pt x="16181" y="10784"/>
                </a:lnTo>
                <a:lnTo>
                  <a:pt x="16224" y="10805"/>
                </a:lnTo>
                <a:lnTo>
                  <a:pt x="16257" y="10851"/>
                </a:lnTo>
                <a:lnTo>
                  <a:pt x="16277" y="10921"/>
                </a:lnTo>
                <a:lnTo>
                  <a:pt x="16283" y="11012"/>
                </a:lnTo>
                <a:close/>
                <a:moveTo>
                  <a:pt x="16229" y="11009"/>
                </a:moveTo>
                <a:lnTo>
                  <a:pt x="16217" y="10888"/>
                </a:lnTo>
                <a:lnTo>
                  <a:pt x="16178" y="10843"/>
                </a:lnTo>
                <a:lnTo>
                  <a:pt x="16141" y="10876"/>
                </a:lnTo>
                <a:lnTo>
                  <a:pt x="16129" y="10985"/>
                </a:lnTo>
                <a:lnTo>
                  <a:pt x="16141" y="11103"/>
                </a:lnTo>
                <a:lnTo>
                  <a:pt x="16179" y="11147"/>
                </a:lnTo>
                <a:lnTo>
                  <a:pt x="16217" y="11115"/>
                </a:lnTo>
                <a:lnTo>
                  <a:pt x="16229" y="11009"/>
                </a:lnTo>
                <a:close/>
                <a:moveTo>
                  <a:pt x="16463" y="11237"/>
                </a:moveTo>
                <a:lnTo>
                  <a:pt x="16414" y="11230"/>
                </a:lnTo>
                <a:lnTo>
                  <a:pt x="16413" y="10896"/>
                </a:lnTo>
                <a:lnTo>
                  <a:pt x="16348" y="10926"/>
                </a:lnTo>
                <a:lnTo>
                  <a:pt x="16336" y="10870"/>
                </a:lnTo>
                <a:lnTo>
                  <a:pt x="16428" y="10820"/>
                </a:lnTo>
                <a:lnTo>
                  <a:pt x="16466" y="10825"/>
                </a:lnTo>
                <a:lnTo>
                  <a:pt x="16463" y="11237"/>
                </a:lnTo>
                <a:close/>
                <a:moveTo>
                  <a:pt x="16695" y="11266"/>
                </a:moveTo>
                <a:lnTo>
                  <a:pt x="16644" y="11259"/>
                </a:lnTo>
                <a:lnTo>
                  <a:pt x="16645" y="10926"/>
                </a:lnTo>
                <a:lnTo>
                  <a:pt x="16580" y="10956"/>
                </a:lnTo>
                <a:lnTo>
                  <a:pt x="16564" y="10900"/>
                </a:lnTo>
                <a:lnTo>
                  <a:pt x="16659" y="10850"/>
                </a:lnTo>
                <a:lnTo>
                  <a:pt x="16694" y="10855"/>
                </a:lnTo>
                <a:lnTo>
                  <a:pt x="16695" y="11266"/>
                </a:lnTo>
                <a:close/>
                <a:moveTo>
                  <a:pt x="16968" y="11103"/>
                </a:moveTo>
                <a:lnTo>
                  <a:pt x="16961" y="11189"/>
                </a:lnTo>
                <a:lnTo>
                  <a:pt x="16939" y="11252"/>
                </a:lnTo>
                <a:lnTo>
                  <a:pt x="16908" y="11287"/>
                </a:lnTo>
                <a:lnTo>
                  <a:pt x="16867" y="11293"/>
                </a:lnTo>
                <a:lnTo>
                  <a:pt x="16824" y="11274"/>
                </a:lnTo>
                <a:lnTo>
                  <a:pt x="16792" y="11232"/>
                </a:lnTo>
                <a:lnTo>
                  <a:pt x="16772" y="11164"/>
                </a:lnTo>
                <a:lnTo>
                  <a:pt x="16765" y="11076"/>
                </a:lnTo>
                <a:lnTo>
                  <a:pt x="16773" y="10986"/>
                </a:lnTo>
                <a:lnTo>
                  <a:pt x="16795" y="10922"/>
                </a:lnTo>
                <a:lnTo>
                  <a:pt x="16827" y="10887"/>
                </a:lnTo>
                <a:lnTo>
                  <a:pt x="16868" y="10880"/>
                </a:lnTo>
                <a:lnTo>
                  <a:pt x="16911" y="10898"/>
                </a:lnTo>
                <a:lnTo>
                  <a:pt x="16943" y="10944"/>
                </a:lnTo>
                <a:lnTo>
                  <a:pt x="16962" y="11012"/>
                </a:lnTo>
                <a:lnTo>
                  <a:pt x="16968" y="11103"/>
                </a:lnTo>
                <a:close/>
                <a:moveTo>
                  <a:pt x="16914" y="11099"/>
                </a:moveTo>
                <a:lnTo>
                  <a:pt x="16903" y="10981"/>
                </a:lnTo>
                <a:lnTo>
                  <a:pt x="16866" y="10937"/>
                </a:lnTo>
                <a:lnTo>
                  <a:pt x="16830" y="10970"/>
                </a:lnTo>
                <a:lnTo>
                  <a:pt x="16818" y="11078"/>
                </a:lnTo>
                <a:lnTo>
                  <a:pt x="16830" y="11194"/>
                </a:lnTo>
                <a:lnTo>
                  <a:pt x="16867" y="11237"/>
                </a:lnTo>
                <a:lnTo>
                  <a:pt x="16903" y="11205"/>
                </a:lnTo>
                <a:lnTo>
                  <a:pt x="16914" y="11099"/>
                </a:lnTo>
                <a:close/>
                <a:moveTo>
                  <a:pt x="17147" y="11324"/>
                </a:moveTo>
                <a:lnTo>
                  <a:pt x="17096" y="11318"/>
                </a:lnTo>
                <a:lnTo>
                  <a:pt x="17097" y="10987"/>
                </a:lnTo>
                <a:lnTo>
                  <a:pt x="17032" y="11017"/>
                </a:lnTo>
                <a:lnTo>
                  <a:pt x="17018" y="10961"/>
                </a:lnTo>
                <a:lnTo>
                  <a:pt x="17109" y="10912"/>
                </a:lnTo>
                <a:lnTo>
                  <a:pt x="17146" y="10917"/>
                </a:lnTo>
                <a:lnTo>
                  <a:pt x="17147" y="11324"/>
                </a:lnTo>
                <a:close/>
                <a:moveTo>
                  <a:pt x="17369" y="11352"/>
                </a:moveTo>
                <a:lnTo>
                  <a:pt x="17319" y="11346"/>
                </a:lnTo>
                <a:lnTo>
                  <a:pt x="17320" y="11016"/>
                </a:lnTo>
                <a:lnTo>
                  <a:pt x="17257" y="11046"/>
                </a:lnTo>
                <a:lnTo>
                  <a:pt x="17241" y="10991"/>
                </a:lnTo>
                <a:lnTo>
                  <a:pt x="17332" y="10941"/>
                </a:lnTo>
                <a:lnTo>
                  <a:pt x="17369" y="10946"/>
                </a:lnTo>
                <a:lnTo>
                  <a:pt x="17369" y="11352"/>
                </a:lnTo>
                <a:close/>
                <a:moveTo>
                  <a:pt x="17592" y="11382"/>
                </a:moveTo>
                <a:lnTo>
                  <a:pt x="17542" y="11376"/>
                </a:lnTo>
                <a:lnTo>
                  <a:pt x="17543" y="11048"/>
                </a:lnTo>
                <a:lnTo>
                  <a:pt x="17478" y="11076"/>
                </a:lnTo>
                <a:lnTo>
                  <a:pt x="17465" y="11023"/>
                </a:lnTo>
                <a:lnTo>
                  <a:pt x="17553" y="10972"/>
                </a:lnTo>
                <a:lnTo>
                  <a:pt x="17591" y="10977"/>
                </a:lnTo>
                <a:lnTo>
                  <a:pt x="17592" y="11382"/>
                </a:lnTo>
                <a:close/>
                <a:moveTo>
                  <a:pt x="17855" y="11219"/>
                </a:moveTo>
                <a:lnTo>
                  <a:pt x="17848" y="11304"/>
                </a:lnTo>
                <a:lnTo>
                  <a:pt x="17827" y="11366"/>
                </a:lnTo>
                <a:lnTo>
                  <a:pt x="17798" y="11401"/>
                </a:lnTo>
                <a:lnTo>
                  <a:pt x="17756" y="11408"/>
                </a:lnTo>
                <a:lnTo>
                  <a:pt x="17716" y="11390"/>
                </a:lnTo>
                <a:lnTo>
                  <a:pt x="17688" y="11347"/>
                </a:lnTo>
                <a:lnTo>
                  <a:pt x="17667" y="11281"/>
                </a:lnTo>
                <a:lnTo>
                  <a:pt x="17661" y="11193"/>
                </a:lnTo>
                <a:lnTo>
                  <a:pt x="17667" y="11106"/>
                </a:lnTo>
                <a:lnTo>
                  <a:pt x="17688" y="11044"/>
                </a:lnTo>
                <a:lnTo>
                  <a:pt x="17719" y="11007"/>
                </a:lnTo>
                <a:lnTo>
                  <a:pt x="17759" y="11000"/>
                </a:lnTo>
                <a:lnTo>
                  <a:pt x="17799" y="11019"/>
                </a:lnTo>
                <a:lnTo>
                  <a:pt x="17829" y="11063"/>
                </a:lnTo>
                <a:lnTo>
                  <a:pt x="17848" y="11130"/>
                </a:lnTo>
                <a:lnTo>
                  <a:pt x="17855" y="11219"/>
                </a:lnTo>
                <a:close/>
                <a:moveTo>
                  <a:pt x="17805" y="11217"/>
                </a:moveTo>
                <a:lnTo>
                  <a:pt x="17793" y="11100"/>
                </a:lnTo>
                <a:lnTo>
                  <a:pt x="17756" y="11056"/>
                </a:lnTo>
                <a:lnTo>
                  <a:pt x="17723" y="11089"/>
                </a:lnTo>
                <a:lnTo>
                  <a:pt x="17711" y="11194"/>
                </a:lnTo>
                <a:lnTo>
                  <a:pt x="17723" y="11309"/>
                </a:lnTo>
                <a:lnTo>
                  <a:pt x="17758" y="11351"/>
                </a:lnTo>
                <a:lnTo>
                  <a:pt x="17793" y="11321"/>
                </a:lnTo>
                <a:lnTo>
                  <a:pt x="17805" y="11217"/>
                </a:lnTo>
                <a:close/>
                <a:moveTo>
                  <a:pt x="18027" y="11437"/>
                </a:moveTo>
                <a:lnTo>
                  <a:pt x="17979" y="11431"/>
                </a:lnTo>
                <a:lnTo>
                  <a:pt x="17979" y="11106"/>
                </a:lnTo>
                <a:lnTo>
                  <a:pt x="17917" y="11137"/>
                </a:lnTo>
                <a:lnTo>
                  <a:pt x="17903" y="11080"/>
                </a:lnTo>
                <a:lnTo>
                  <a:pt x="17990" y="11033"/>
                </a:lnTo>
                <a:lnTo>
                  <a:pt x="18027" y="11038"/>
                </a:lnTo>
                <a:lnTo>
                  <a:pt x="18027" y="11437"/>
                </a:lnTo>
                <a:close/>
                <a:moveTo>
                  <a:pt x="18285" y="11276"/>
                </a:moveTo>
                <a:lnTo>
                  <a:pt x="18279" y="11361"/>
                </a:lnTo>
                <a:lnTo>
                  <a:pt x="18260" y="11421"/>
                </a:lnTo>
                <a:lnTo>
                  <a:pt x="18229" y="11456"/>
                </a:lnTo>
                <a:lnTo>
                  <a:pt x="18189" y="11464"/>
                </a:lnTo>
                <a:lnTo>
                  <a:pt x="18150" y="11446"/>
                </a:lnTo>
                <a:lnTo>
                  <a:pt x="18120" y="11403"/>
                </a:lnTo>
                <a:lnTo>
                  <a:pt x="18100" y="11338"/>
                </a:lnTo>
                <a:lnTo>
                  <a:pt x="18094" y="11251"/>
                </a:lnTo>
                <a:lnTo>
                  <a:pt x="18101" y="11165"/>
                </a:lnTo>
                <a:lnTo>
                  <a:pt x="18121" y="11103"/>
                </a:lnTo>
                <a:lnTo>
                  <a:pt x="18151" y="11068"/>
                </a:lnTo>
                <a:lnTo>
                  <a:pt x="18192" y="11059"/>
                </a:lnTo>
                <a:lnTo>
                  <a:pt x="18230" y="11078"/>
                </a:lnTo>
                <a:lnTo>
                  <a:pt x="18260" y="11121"/>
                </a:lnTo>
                <a:lnTo>
                  <a:pt x="18279" y="11188"/>
                </a:lnTo>
                <a:lnTo>
                  <a:pt x="18285" y="11276"/>
                </a:lnTo>
                <a:close/>
                <a:moveTo>
                  <a:pt x="18236" y="11273"/>
                </a:moveTo>
                <a:lnTo>
                  <a:pt x="18224" y="11158"/>
                </a:lnTo>
                <a:lnTo>
                  <a:pt x="18189" y="11115"/>
                </a:lnTo>
                <a:lnTo>
                  <a:pt x="18155" y="11147"/>
                </a:lnTo>
                <a:lnTo>
                  <a:pt x="18145" y="11252"/>
                </a:lnTo>
                <a:lnTo>
                  <a:pt x="18156" y="11366"/>
                </a:lnTo>
                <a:lnTo>
                  <a:pt x="18191" y="11407"/>
                </a:lnTo>
                <a:lnTo>
                  <a:pt x="18225" y="11377"/>
                </a:lnTo>
                <a:lnTo>
                  <a:pt x="18236" y="11273"/>
                </a:lnTo>
                <a:close/>
                <a:moveTo>
                  <a:pt x="18498" y="11304"/>
                </a:moveTo>
                <a:lnTo>
                  <a:pt x="18493" y="11390"/>
                </a:lnTo>
                <a:lnTo>
                  <a:pt x="18473" y="11448"/>
                </a:lnTo>
                <a:lnTo>
                  <a:pt x="18442" y="11484"/>
                </a:lnTo>
                <a:lnTo>
                  <a:pt x="18402" y="11491"/>
                </a:lnTo>
                <a:lnTo>
                  <a:pt x="18364" y="11472"/>
                </a:lnTo>
                <a:lnTo>
                  <a:pt x="18335" y="11431"/>
                </a:lnTo>
                <a:lnTo>
                  <a:pt x="18315" y="11365"/>
                </a:lnTo>
                <a:lnTo>
                  <a:pt x="18309" y="11279"/>
                </a:lnTo>
                <a:lnTo>
                  <a:pt x="18315" y="11193"/>
                </a:lnTo>
                <a:lnTo>
                  <a:pt x="18335" y="11130"/>
                </a:lnTo>
                <a:lnTo>
                  <a:pt x="18364" y="11095"/>
                </a:lnTo>
                <a:lnTo>
                  <a:pt x="18406" y="11088"/>
                </a:lnTo>
                <a:lnTo>
                  <a:pt x="18444" y="11106"/>
                </a:lnTo>
                <a:lnTo>
                  <a:pt x="18473" y="11150"/>
                </a:lnTo>
                <a:lnTo>
                  <a:pt x="18492" y="11218"/>
                </a:lnTo>
                <a:lnTo>
                  <a:pt x="18498" y="11304"/>
                </a:lnTo>
                <a:close/>
                <a:moveTo>
                  <a:pt x="18449" y="11303"/>
                </a:moveTo>
                <a:lnTo>
                  <a:pt x="18438" y="11187"/>
                </a:lnTo>
                <a:lnTo>
                  <a:pt x="18402" y="11144"/>
                </a:lnTo>
                <a:lnTo>
                  <a:pt x="18369" y="11175"/>
                </a:lnTo>
                <a:lnTo>
                  <a:pt x="18359" y="11279"/>
                </a:lnTo>
                <a:lnTo>
                  <a:pt x="18370" y="11393"/>
                </a:lnTo>
                <a:lnTo>
                  <a:pt x="18404" y="11435"/>
                </a:lnTo>
                <a:lnTo>
                  <a:pt x="18438" y="11405"/>
                </a:lnTo>
                <a:lnTo>
                  <a:pt x="18449" y="11303"/>
                </a:lnTo>
                <a:close/>
                <a:moveTo>
                  <a:pt x="18667" y="11520"/>
                </a:moveTo>
                <a:lnTo>
                  <a:pt x="18621" y="11514"/>
                </a:lnTo>
                <a:lnTo>
                  <a:pt x="18621" y="11193"/>
                </a:lnTo>
                <a:lnTo>
                  <a:pt x="18560" y="11222"/>
                </a:lnTo>
                <a:lnTo>
                  <a:pt x="18546" y="11168"/>
                </a:lnTo>
                <a:lnTo>
                  <a:pt x="18631" y="11119"/>
                </a:lnTo>
                <a:lnTo>
                  <a:pt x="18666" y="11124"/>
                </a:lnTo>
                <a:lnTo>
                  <a:pt x="18667" y="11520"/>
                </a:lnTo>
                <a:close/>
                <a:moveTo>
                  <a:pt x="18919" y="11360"/>
                </a:moveTo>
                <a:lnTo>
                  <a:pt x="18913" y="11443"/>
                </a:lnTo>
                <a:lnTo>
                  <a:pt x="18894" y="11504"/>
                </a:lnTo>
                <a:lnTo>
                  <a:pt x="18864" y="11537"/>
                </a:lnTo>
                <a:lnTo>
                  <a:pt x="18825" y="11545"/>
                </a:lnTo>
                <a:lnTo>
                  <a:pt x="18786" y="11527"/>
                </a:lnTo>
                <a:lnTo>
                  <a:pt x="18758" y="11486"/>
                </a:lnTo>
                <a:lnTo>
                  <a:pt x="18739" y="11421"/>
                </a:lnTo>
                <a:lnTo>
                  <a:pt x="18731" y="11336"/>
                </a:lnTo>
                <a:lnTo>
                  <a:pt x="18739" y="11251"/>
                </a:lnTo>
                <a:lnTo>
                  <a:pt x="18759" y="11188"/>
                </a:lnTo>
                <a:lnTo>
                  <a:pt x="18789" y="11154"/>
                </a:lnTo>
                <a:lnTo>
                  <a:pt x="18828" y="11145"/>
                </a:lnTo>
                <a:lnTo>
                  <a:pt x="18867" y="11164"/>
                </a:lnTo>
                <a:lnTo>
                  <a:pt x="18895" y="11207"/>
                </a:lnTo>
                <a:lnTo>
                  <a:pt x="18914" y="11273"/>
                </a:lnTo>
                <a:lnTo>
                  <a:pt x="18919" y="11360"/>
                </a:lnTo>
                <a:close/>
                <a:moveTo>
                  <a:pt x="18872" y="11357"/>
                </a:moveTo>
                <a:lnTo>
                  <a:pt x="18860" y="11243"/>
                </a:lnTo>
                <a:lnTo>
                  <a:pt x="18824" y="11202"/>
                </a:lnTo>
                <a:lnTo>
                  <a:pt x="18791" y="11232"/>
                </a:lnTo>
                <a:lnTo>
                  <a:pt x="18781" y="11336"/>
                </a:lnTo>
                <a:lnTo>
                  <a:pt x="18793" y="11448"/>
                </a:lnTo>
                <a:lnTo>
                  <a:pt x="18829" y="11490"/>
                </a:lnTo>
                <a:lnTo>
                  <a:pt x="18862" y="11458"/>
                </a:lnTo>
                <a:lnTo>
                  <a:pt x="18872" y="11357"/>
                </a:lnTo>
                <a:close/>
                <a:moveTo>
                  <a:pt x="19086" y="11574"/>
                </a:moveTo>
                <a:lnTo>
                  <a:pt x="19041" y="11566"/>
                </a:lnTo>
                <a:lnTo>
                  <a:pt x="19040" y="11249"/>
                </a:lnTo>
                <a:lnTo>
                  <a:pt x="18981" y="11278"/>
                </a:lnTo>
                <a:lnTo>
                  <a:pt x="18967" y="11224"/>
                </a:lnTo>
                <a:lnTo>
                  <a:pt x="19050" y="11177"/>
                </a:lnTo>
                <a:lnTo>
                  <a:pt x="19085" y="11182"/>
                </a:lnTo>
                <a:lnTo>
                  <a:pt x="19086" y="11574"/>
                </a:lnTo>
                <a:close/>
                <a:moveTo>
                  <a:pt x="19334" y="11415"/>
                </a:moveTo>
                <a:lnTo>
                  <a:pt x="19328" y="11497"/>
                </a:lnTo>
                <a:lnTo>
                  <a:pt x="19309" y="11557"/>
                </a:lnTo>
                <a:lnTo>
                  <a:pt x="19280" y="11591"/>
                </a:lnTo>
                <a:lnTo>
                  <a:pt x="19240" y="11599"/>
                </a:lnTo>
                <a:lnTo>
                  <a:pt x="19202" y="11581"/>
                </a:lnTo>
                <a:lnTo>
                  <a:pt x="19175" y="11540"/>
                </a:lnTo>
                <a:lnTo>
                  <a:pt x="19157" y="11475"/>
                </a:lnTo>
                <a:lnTo>
                  <a:pt x="19151" y="11391"/>
                </a:lnTo>
                <a:lnTo>
                  <a:pt x="19156" y="11306"/>
                </a:lnTo>
                <a:lnTo>
                  <a:pt x="19176" y="11246"/>
                </a:lnTo>
                <a:lnTo>
                  <a:pt x="19204" y="11210"/>
                </a:lnTo>
                <a:lnTo>
                  <a:pt x="19243" y="11203"/>
                </a:lnTo>
                <a:lnTo>
                  <a:pt x="19280" y="11220"/>
                </a:lnTo>
                <a:lnTo>
                  <a:pt x="19310" y="11263"/>
                </a:lnTo>
                <a:lnTo>
                  <a:pt x="19329" y="11328"/>
                </a:lnTo>
                <a:lnTo>
                  <a:pt x="19334" y="11415"/>
                </a:lnTo>
                <a:close/>
                <a:moveTo>
                  <a:pt x="19286" y="11412"/>
                </a:moveTo>
                <a:lnTo>
                  <a:pt x="19275" y="11299"/>
                </a:lnTo>
                <a:lnTo>
                  <a:pt x="19239" y="11258"/>
                </a:lnTo>
                <a:lnTo>
                  <a:pt x="19207" y="11288"/>
                </a:lnTo>
                <a:lnTo>
                  <a:pt x="19197" y="11391"/>
                </a:lnTo>
                <a:lnTo>
                  <a:pt x="19210" y="11502"/>
                </a:lnTo>
                <a:lnTo>
                  <a:pt x="19244" y="11544"/>
                </a:lnTo>
                <a:lnTo>
                  <a:pt x="19276" y="11514"/>
                </a:lnTo>
                <a:lnTo>
                  <a:pt x="19286" y="11412"/>
                </a:lnTo>
                <a:close/>
                <a:moveTo>
                  <a:pt x="19497" y="11625"/>
                </a:moveTo>
                <a:lnTo>
                  <a:pt x="19452" y="11620"/>
                </a:lnTo>
                <a:lnTo>
                  <a:pt x="19451" y="11304"/>
                </a:lnTo>
                <a:lnTo>
                  <a:pt x="19392" y="11333"/>
                </a:lnTo>
                <a:lnTo>
                  <a:pt x="19379" y="11279"/>
                </a:lnTo>
                <a:lnTo>
                  <a:pt x="19462" y="11232"/>
                </a:lnTo>
                <a:lnTo>
                  <a:pt x="19496" y="11237"/>
                </a:lnTo>
                <a:lnTo>
                  <a:pt x="19497" y="11625"/>
                </a:lnTo>
                <a:close/>
                <a:moveTo>
                  <a:pt x="19699" y="11651"/>
                </a:moveTo>
                <a:lnTo>
                  <a:pt x="19655" y="11646"/>
                </a:lnTo>
                <a:lnTo>
                  <a:pt x="19653" y="11332"/>
                </a:lnTo>
                <a:lnTo>
                  <a:pt x="19597" y="11361"/>
                </a:lnTo>
                <a:lnTo>
                  <a:pt x="19582" y="11308"/>
                </a:lnTo>
                <a:lnTo>
                  <a:pt x="19665" y="11261"/>
                </a:lnTo>
                <a:lnTo>
                  <a:pt x="19696" y="11264"/>
                </a:lnTo>
                <a:lnTo>
                  <a:pt x="19699" y="11651"/>
                </a:lnTo>
                <a:close/>
                <a:moveTo>
                  <a:pt x="19944" y="11495"/>
                </a:moveTo>
                <a:lnTo>
                  <a:pt x="19938" y="11576"/>
                </a:lnTo>
                <a:lnTo>
                  <a:pt x="19919" y="11635"/>
                </a:lnTo>
                <a:lnTo>
                  <a:pt x="19890" y="11669"/>
                </a:lnTo>
                <a:lnTo>
                  <a:pt x="19853" y="11676"/>
                </a:lnTo>
                <a:lnTo>
                  <a:pt x="19814" y="11660"/>
                </a:lnTo>
                <a:lnTo>
                  <a:pt x="19785" y="11619"/>
                </a:lnTo>
                <a:lnTo>
                  <a:pt x="19768" y="11555"/>
                </a:lnTo>
                <a:lnTo>
                  <a:pt x="19761" y="11471"/>
                </a:lnTo>
                <a:lnTo>
                  <a:pt x="19768" y="11387"/>
                </a:lnTo>
                <a:lnTo>
                  <a:pt x="19786" y="11327"/>
                </a:lnTo>
                <a:lnTo>
                  <a:pt x="19814" y="11293"/>
                </a:lnTo>
                <a:lnTo>
                  <a:pt x="19853" y="11286"/>
                </a:lnTo>
                <a:lnTo>
                  <a:pt x="19890" y="11303"/>
                </a:lnTo>
                <a:lnTo>
                  <a:pt x="19918" y="11344"/>
                </a:lnTo>
                <a:lnTo>
                  <a:pt x="19937" y="11410"/>
                </a:lnTo>
                <a:lnTo>
                  <a:pt x="19944" y="11495"/>
                </a:lnTo>
                <a:close/>
                <a:moveTo>
                  <a:pt x="19895" y="11492"/>
                </a:moveTo>
                <a:lnTo>
                  <a:pt x="19884" y="11381"/>
                </a:lnTo>
                <a:lnTo>
                  <a:pt x="19851" y="11339"/>
                </a:lnTo>
                <a:lnTo>
                  <a:pt x="19819" y="11371"/>
                </a:lnTo>
                <a:lnTo>
                  <a:pt x="19808" y="11472"/>
                </a:lnTo>
                <a:lnTo>
                  <a:pt x="19820" y="11581"/>
                </a:lnTo>
                <a:lnTo>
                  <a:pt x="19854" y="11623"/>
                </a:lnTo>
                <a:lnTo>
                  <a:pt x="19885" y="11593"/>
                </a:lnTo>
                <a:lnTo>
                  <a:pt x="19895" y="11492"/>
                </a:lnTo>
                <a:close/>
                <a:moveTo>
                  <a:pt x="515" y="9824"/>
                </a:moveTo>
                <a:lnTo>
                  <a:pt x="498" y="9939"/>
                </a:lnTo>
                <a:lnTo>
                  <a:pt x="459" y="10021"/>
                </a:lnTo>
                <a:lnTo>
                  <a:pt x="400" y="10067"/>
                </a:lnTo>
                <a:lnTo>
                  <a:pt x="325" y="10075"/>
                </a:lnTo>
                <a:lnTo>
                  <a:pt x="253" y="10050"/>
                </a:lnTo>
                <a:lnTo>
                  <a:pt x="201" y="9990"/>
                </a:lnTo>
                <a:lnTo>
                  <a:pt x="169" y="9900"/>
                </a:lnTo>
                <a:lnTo>
                  <a:pt x="163" y="9782"/>
                </a:lnTo>
                <a:lnTo>
                  <a:pt x="177" y="9664"/>
                </a:lnTo>
                <a:lnTo>
                  <a:pt x="216" y="9580"/>
                </a:lnTo>
                <a:lnTo>
                  <a:pt x="276" y="9533"/>
                </a:lnTo>
                <a:lnTo>
                  <a:pt x="349" y="9523"/>
                </a:lnTo>
                <a:lnTo>
                  <a:pt x="421" y="9550"/>
                </a:lnTo>
                <a:lnTo>
                  <a:pt x="475" y="9613"/>
                </a:lnTo>
                <a:lnTo>
                  <a:pt x="506" y="9705"/>
                </a:lnTo>
                <a:lnTo>
                  <a:pt x="515" y="9824"/>
                </a:lnTo>
                <a:close/>
                <a:moveTo>
                  <a:pt x="424" y="9819"/>
                </a:moveTo>
                <a:lnTo>
                  <a:pt x="407" y="9662"/>
                </a:lnTo>
                <a:lnTo>
                  <a:pt x="342" y="9601"/>
                </a:lnTo>
                <a:lnTo>
                  <a:pt x="280" y="9643"/>
                </a:lnTo>
                <a:lnTo>
                  <a:pt x="255" y="9786"/>
                </a:lnTo>
                <a:lnTo>
                  <a:pt x="268" y="9939"/>
                </a:lnTo>
                <a:lnTo>
                  <a:pt x="332" y="9998"/>
                </a:lnTo>
                <a:lnTo>
                  <a:pt x="397" y="9958"/>
                </a:lnTo>
                <a:lnTo>
                  <a:pt x="424" y="9819"/>
                </a:lnTo>
                <a:close/>
                <a:moveTo>
                  <a:pt x="909" y="9871"/>
                </a:moveTo>
                <a:lnTo>
                  <a:pt x="892" y="9984"/>
                </a:lnTo>
                <a:lnTo>
                  <a:pt x="852" y="10065"/>
                </a:lnTo>
                <a:lnTo>
                  <a:pt x="795" y="10110"/>
                </a:lnTo>
                <a:lnTo>
                  <a:pt x="721" y="10119"/>
                </a:lnTo>
                <a:lnTo>
                  <a:pt x="649" y="10094"/>
                </a:lnTo>
                <a:lnTo>
                  <a:pt x="597" y="10037"/>
                </a:lnTo>
                <a:lnTo>
                  <a:pt x="564" y="9946"/>
                </a:lnTo>
                <a:lnTo>
                  <a:pt x="557" y="9829"/>
                </a:lnTo>
                <a:lnTo>
                  <a:pt x="573" y="9712"/>
                </a:lnTo>
                <a:lnTo>
                  <a:pt x="613" y="9629"/>
                </a:lnTo>
                <a:lnTo>
                  <a:pt x="671" y="9582"/>
                </a:lnTo>
                <a:lnTo>
                  <a:pt x="744" y="9572"/>
                </a:lnTo>
                <a:lnTo>
                  <a:pt x="816" y="9599"/>
                </a:lnTo>
                <a:lnTo>
                  <a:pt x="871" y="9659"/>
                </a:lnTo>
                <a:lnTo>
                  <a:pt x="901" y="9751"/>
                </a:lnTo>
                <a:lnTo>
                  <a:pt x="909" y="9871"/>
                </a:lnTo>
                <a:close/>
                <a:moveTo>
                  <a:pt x="817" y="9866"/>
                </a:moveTo>
                <a:lnTo>
                  <a:pt x="801" y="9708"/>
                </a:lnTo>
                <a:lnTo>
                  <a:pt x="738" y="9649"/>
                </a:lnTo>
                <a:lnTo>
                  <a:pt x="673" y="9691"/>
                </a:lnTo>
                <a:lnTo>
                  <a:pt x="648" y="9831"/>
                </a:lnTo>
                <a:lnTo>
                  <a:pt x="663" y="9985"/>
                </a:lnTo>
                <a:lnTo>
                  <a:pt x="726" y="10043"/>
                </a:lnTo>
                <a:lnTo>
                  <a:pt x="791" y="10003"/>
                </a:lnTo>
                <a:lnTo>
                  <a:pt x="817" y="9866"/>
                </a:lnTo>
                <a:close/>
                <a:moveTo>
                  <a:pt x="1208" y="10169"/>
                </a:moveTo>
                <a:lnTo>
                  <a:pt x="1123" y="10159"/>
                </a:lnTo>
                <a:lnTo>
                  <a:pt x="1138" y="9722"/>
                </a:lnTo>
                <a:lnTo>
                  <a:pt x="1028" y="9760"/>
                </a:lnTo>
                <a:lnTo>
                  <a:pt x="1005" y="9687"/>
                </a:lnTo>
                <a:lnTo>
                  <a:pt x="1162" y="9624"/>
                </a:lnTo>
                <a:lnTo>
                  <a:pt x="1224" y="9632"/>
                </a:lnTo>
                <a:lnTo>
                  <a:pt x="1208" y="10169"/>
                </a:lnTo>
                <a:close/>
                <a:moveTo>
                  <a:pt x="1682" y="9960"/>
                </a:moveTo>
                <a:lnTo>
                  <a:pt x="1667" y="10074"/>
                </a:lnTo>
                <a:lnTo>
                  <a:pt x="1628" y="10154"/>
                </a:lnTo>
                <a:lnTo>
                  <a:pt x="1571" y="10199"/>
                </a:lnTo>
                <a:lnTo>
                  <a:pt x="1499" y="10208"/>
                </a:lnTo>
                <a:lnTo>
                  <a:pt x="1427" y="10184"/>
                </a:lnTo>
                <a:lnTo>
                  <a:pt x="1377" y="10127"/>
                </a:lnTo>
                <a:lnTo>
                  <a:pt x="1345" y="10037"/>
                </a:lnTo>
                <a:lnTo>
                  <a:pt x="1338" y="9921"/>
                </a:lnTo>
                <a:lnTo>
                  <a:pt x="1355" y="9806"/>
                </a:lnTo>
                <a:lnTo>
                  <a:pt x="1392" y="9723"/>
                </a:lnTo>
                <a:lnTo>
                  <a:pt x="1449" y="9676"/>
                </a:lnTo>
                <a:lnTo>
                  <a:pt x="1521" y="9666"/>
                </a:lnTo>
                <a:lnTo>
                  <a:pt x="1593" y="9693"/>
                </a:lnTo>
                <a:lnTo>
                  <a:pt x="1644" y="9753"/>
                </a:lnTo>
                <a:lnTo>
                  <a:pt x="1674" y="9844"/>
                </a:lnTo>
                <a:lnTo>
                  <a:pt x="1682" y="9960"/>
                </a:lnTo>
                <a:close/>
                <a:moveTo>
                  <a:pt x="1593" y="9955"/>
                </a:moveTo>
                <a:lnTo>
                  <a:pt x="1576" y="9802"/>
                </a:lnTo>
                <a:lnTo>
                  <a:pt x="1513" y="9743"/>
                </a:lnTo>
                <a:lnTo>
                  <a:pt x="1451" y="9785"/>
                </a:lnTo>
                <a:lnTo>
                  <a:pt x="1427" y="9924"/>
                </a:lnTo>
                <a:lnTo>
                  <a:pt x="1442" y="10075"/>
                </a:lnTo>
                <a:lnTo>
                  <a:pt x="1504" y="10132"/>
                </a:lnTo>
                <a:lnTo>
                  <a:pt x="1568" y="10093"/>
                </a:lnTo>
                <a:lnTo>
                  <a:pt x="1593" y="9955"/>
                </a:lnTo>
                <a:close/>
                <a:moveTo>
                  <a:pt x="1975" y="10255"/>
                </a:moveTo>
                <a:lnTo>
                  <a:pt x="1893" y="10246"/>
                </a:lnTo>
                <a:lnTo>
                  <a:pt x="1907" y="9815"/>
                </a:lnTo>
                <a:lnTo>
                  <a:pt x="1797" y="9852"/>
                </a:lnTo>
                <a:lnTo>
                  <a:pt x="1774" y="9780"/>
                </a:lnTo>
                <a:lnTo>
                  <a:pt x="1929" y="9718"/>
                </a:lnTo>
                <a:lnTo>
                  <a:pt x="1992" y="9726"/>
                </a:lnTo>
                <a:lnTo>
                  <a:pt x="1975" y="10255"/>
                </a:lnTo>
                <a:close/>
                <a:moveTo>
                  <a:pt x="2439" y="10050"/>
                </a:moveTo>
                <a:lnTo>
                  <a:pt x="2422" y="10162"/>
                </a:lnTo>
                <a:lnTo>
                  <a:pt x="2385" y="10242"/>
                </a:lnTo>
                <a:lnTo>
                  <a:pt x="2330" y="10287"/>
                </a:lnTo>
                <a:lnTo>
                  <a:pt x="2259" y="10296"/>
                </a:lnTo>
                <a:lnTo>
                  <a:pt x="2190" y="10271"/>
                </a:lnTo>
                <a:lnTo>
                  <a:pt x="2140" y="10213"/>
                </a:lnTo>
                <a:lnTo>
                  <a:pt x="2110" y="10125"/>
                </a:lnTo>
                <a:lnTo>
                  <a:pt x="2101" y="10011"/>
                </a:lnTo>
                <a:lnTo>
                  <a:pt x="2118" y="9897"/>
                </a:lnTo>
                <a:lnTo>
                  <a:pt x="2155" y="9815"/>
                </a:lnTo>
                <a:lnTo>
                  <a:pt x="2210" y="9768"/>
                </a:lnTo>
                <a:lnTo>
                  <a:pt x="2281" y="9758"/>
                </a:lnTo>
                <a:lnTo>
                  <a:pt x="2350" y="9786"/>
                </a:lnTo>
                <a:lnTo>
                  <a:pt x="2400" y="9845"/>
                </a:lnTo>
                <a:lnTo>
                  <a:pt x="2430" y="9934"/>
                </a:lnTo>
                <a:lnTo>
                  <a:pt x="2439" y="10050"/>
                </a:lnTo>
                <a:close/>
                <a:moveTo>
                  <a:pt x="2351" y="10045"/>
                </a:moveTo>
                <a:lnTo>
                  <a:pt x="2335" y="9892"/>
                </a:lnTo>
                <a:lnTo>
                  <a:pt x="2274" y="9834"/>
                </a:lnTo>
                <a:lnTo>
                  <a:pt x="2213" y="9875"/>
                </a:lnTo>
                <a:lnTo>
                  <a:pt x="2189" y="10014"/>
                </a:lnTo>
                <a:lnTo>
                  <a:pt x="2205" y="10163"/>
                </a:lnTo>
                <a:lnTo>
                  <a:pt x="2266" y="10219"/>
                </a:lnTo>
                <a:lnTo>
                  <a:pt x="2327" y="10181"/>
                </a:lnTo>
                <a:lnTo>
                  <a:pt x="2351" y="10045"/>
                </a:lnTo>
                <a:close/>
                <a:moveTo>
                  <a:pt x="2727" y="10341"/>
                </a:moveTo>
                <a:lnTo>
                  <a:pt x="2645" y="10332"/>
                </a:lnTo>
                <a:lnTo>
                  <a:pt x="2659" y="9906"/>
                </a:lnTo>
                <a:lnTo>
                  <a:pt x="2549" y="9943"/>
                </a:lnTo>
                <a:lnTo>
                  <a:pt x="2527" y="9871"/>
                </a:lnTo>
                <a:lnTo>
                  <a:pt x="2680" y="9810"/>
                </a:lnTo>
                <a:lnTo>
                  <a:pt x="2742" y="9817"/>
                </a:lnTo>
                <a:lnTo>
                  <a:pt x="2727" y="10341"/>
                </a:lnTo>
                <a:close/>
                <a:moveTo>
                  <a:pt x="3093" y="10384"/>
                </a:moveTo>
                <a:lnTo>
                  <a:pt x="3014" y="10375"/>
                </a:lnTo>
                <a:lnTo>
                  <a:pt x="3025" y="9950"/>
                </a:lnTo>
                <a:lnTo>
                  <a:pt x="2918" y="9986"/>
                </a:lnTo>
                <a:lnTo>
                  <a:pt x="2900" y="9915"/>
                </a:lnTo>
                <a:lnTo>
                  <a:pt x="3046" y="9854"/>
                </a:lnTo>
                <a:lnTo>
                  <a:pt x="3109" y="9861"/>
                </a:lnTo>
                <a:lnTo>
                  <a:pt x="3093" y="10384"/>
                </a:lnTo>
                <a:close/>
                <a:moveTo>
                  <a:pt x="3542" y="10179"/>
                </a:moveTo>
                <a:lnTo>
                  <a:pt x="3529" y="10291"/>
                </a:lnTo>
                <a:lnTo>
                  <a:pt x="3495" y="10369"/>
                </a:lnTo>
                <a:lnTo>
                  <a:pt x="3440" y="10414"/>
                </a:lnTo>
                <a:lnTo>
                  <a:pt x="3370" y="10421"/>
                </a:lnTo>
                <a:lnTo>
                  <a:pt x="3303" y="10397"/>
                </a:lnTo>
                <a:lnTo>
                  <a:pt x="3253" y="10342"/>
                </a:lnTo>
                <a:lnTo>
                  <a:pt x="3223" y="10255"/>
                </a:lnTo>
                <a:lnTo>
                  <a:pt x="3215" y="10142"/>
                </a:lnTo>
                <a:lnTo>
                  <a:pt x="3232" y="10030"/>
                </a:lnTo>
                <a:lnTo>
                  <a:pt x="3267" y="9950"/>
                </a:lnTo>
                <a:lnTo>
                  <a:pt x="3321" y="9902"/>
                </a:lnTo>
                <a:lnTo>
                  <a:pt x="3390" y="9894"/>
                </a:lnTo>
                <a:lnTo>
                  <a:pt x="3458" y="9920"/>
                </a:lnTo>
                <a:lnTo>
                  <a:pt x="3509" y="9979"/>
                </a:lnTo>
                <a:lnTo>
                  <a:pt x="3536" y="10065"/>
                </a:lnTo>
                <a:lnTo>
                  <a:pt x="3542" y="10179"/>
                </a:lnTo>
                <a:close/>
                <a:moveTo>
                  <a:pt x="3458" y="10176"/>
                </a:moveTo>
                <a:lnTo>
                  <a:pt x="3443" y="10026"/>
                </a:lnTo>
                <a:lnTo>
                  <a:pt x="3382" y="9969"/>
                </a:lnTo>
                <a:lnTo>
                  <a:pt x="3324" y="10009"/>
                </a:lnTo>
                <a:lnTo>
                  <a:pt x="3301" y="10144"/>
                </a:lnTo>
                <a:lnTo>
                  <a:pt x="3317" y="10292"/>
                </a:lnTo>
                <a:lnTo>
                  <a:pt x="3376" y="10347"/>
                </a:lnTo>
                <a:lnTo>
                  <a:pt x="3436" y="10308"/>
                </a:lnTo>
                <a:lnTo>
                  <a:pt x="3458" y="10176"/>
                </a:lnTo>
                <a:close/>
                <a:moveTo>
                  <a:pt x="3817" y="10465"/>
                </a:moveTo>
                <a:lnTo>
                  <a:pt x="3740" y="10456"/>
                </a:lnTo>
                <a:lnTo>
                  <a:pt x="3750" y="10038"/>
                </a:lnTo>
                <a:lnTo>
                  <a:pt x="3649" y="10074"/>
                </a:lnTo>
                <a:lnTo>
                  <a:pt x="3626" y="10004"/>
                </a:lnTo>
                <a:lnTo>
                  <a:pt x="3774" y="9943"/>
                </a:lnTo>
                <a:lnTo>
                  <a:pt x="3833" y="9950"/>
                </a:lnTo>
                <a:lnTo>
                  <a:pt x="3817" y="10465"/>
                </a:lnTo>
                <a:close/>
                <a:moveTo>
                  <a:pt x="4257" y="10265"/>
                </a:moveTo>
                <a:lnTo>
                  <a:pt x="4243" y="10374"/>
                </a:lnTo>
                <a:lnTo>
                  <a:pt x="4209" y="10451"/>
                </a:lnTo>
                <a:lnTo>
                  <a:pt x="4156" y="10495"/>
                </a:lnTo>
                <a:lnTo>
                  <a:pt x="4090" y="10504"/>
                </a:lnTo>
                <a:lnTo>
                  <a:pt x="4022" y="10480"/>
                </a:lnTo>
                <a:lnTo>
                  <a:pt x="3973" y="10424"/>
                </a:lnTo>
                <a:lnTo>
                  <a:pt x="3945" y="10338"/>
                </a:lnTo>
                <a:lnTo>
                  <a:pt x="3938" y="10227"/>
                </a:lnTo>
                <a:lnTo>
                  <a:pt x="3952" y="10115"/>
                </a:lnTo>
                <a:lnTo>
                  <a:pt x="3987" y="10037"/>
                </a:lnTo>
                <a:lnTo>
                  <a:pt x="4040" y="9991"/>
                </a:lnTo>
                <a:lnTo>
                  <a:pt x="4106" y="9981"/>
                </a:lnTo>
                <a:lnTo>
                  <a:pt x="4174" y="10008"/>
                </a:lnTo>
                <a:lnTo>
                  <a:pt x="4223" y="10065"/>
                </a:lnTo>
                <a:lnTo>
                  <a:pt x="4250" y="10152"/>
                </a:lnTo>
                <a:lnTo>
                  <a:pt x="4257" y="10265"/>
                </a:lnTo>
                <a:close/>
                <a:moveTo>
                  <a:pt x="4175" y="10260"/>
                </a:moveTo>
                <a:lnTo>
                  <a:pt x="4159" y="10112"/>
                </a:lnTo>
                <a:lnTo>
                  <a:pt x="4101" y="10055"/>
                </a:lnTo>
                <a:lnTo>
                  <a:pt x="4042" y="10094"/>
                </a:lnTo>
                <a:lnTo>
                  <a:pt x="4019" y="10229"/>
                </a:lnTo>
                <a:lnTo>
                  <a:pt x="4035" y="10375"/>
                </a:lnTo>
                <a:lnTo>
                  <a:pt x="4095" y="10430"/>
                </a:lnTo>
                <a:lnTo>
                  <a:pt x="4153" y="10392"/>
                </a:lnTo>
                <a:lnTo>
                  <a:pt x="4175" y="10260"/>
                </a:lnTo>
                <a:close/>
                <a:moveTo>
                  <a:pt x="4526" y="10545"/>
                </a:moveTo>
                <a:lnTo>
                  <a:pt x="4451" y="10538"/>
                </a:lnTo>
                <a:lnTo>
                  <a:pt x="4461" y="10123"/>
                </a:lnTo>
                <a:lnTo>
                  <a:pt x="4361" y="10159"/>
                </a:lnTo>
                <a:lnTo>
                  <a:pt x="4341" y="10090"/>
                </a:lnTo>
                <a:lnTo>
                  <a:pt x="4483" y="10030"/>
                </a:lnTo>
                <a:lnTo>
                  <a:pt x="4539" y="10037"/>
                </a:lnTo>
                <a:lnTo>
                  <a:pt x="4526" y="10545"/>
                </a:lnTo>
                <a:close/>
                <a:moveTo>
                  <a:pt x="4957" y="10347"/>
                </a:moveTo>
                <a:lnTo>
                  <a:pt x="4943" y="10454"/>
                </a:lnTo>
                <a:lnTo>
                  <a:pt x="4908" y="10530"/>
                </a:lnTo>
                <a:lnTo>
                  <a:pt x="4857" y="10575"/>
                </a:lnTo>
                <a:lnTo>
                  <a:pt x="4792" y="10584"/>
                </a:lnTo>
                <a:lnTo>
                  <a:pt x="4727" y="10560"/>
                </a:lnTo>
                <a:lnTo>
                  <a:pt x="4678" y="10505"/>
                </a:lnTo>
                <a:lnTo>
                  <a:pt x="4650" y="10421"/>
                </a:lnTo>
                <a:lnTo>
                  <a:pt x="4643" y="10311"/>
                </a:lnTo>
                <a:lnTo>
                  <a:pt x="4656" y="10201"/>
                </a:lnTo>
                <a:lnTo>
                  <a:pt x="4691" y="10122"/>
                </a:lnTo>
                <a:lnTo>
                  <a:pt x="4743" y="10077"/>
                </a:lnTo>
                <a:lnTo>
                  <a:pt x="4808" y="10067"/>
                </a:lnTo>
                <a:lnTo>
                  <a:pt x="4873" y="10092"/>
                </a:lnTo>
                <a:lnTo>
                  <a:pt x="4921" y="10149"/>
                </a:lnTo>
                <a:lnTo>
                  <a:pt x="4950" y="10234"/>
                </a:lnTo>
                <a:lnTo>
                  <a:pt x="4957" y="10347"/>
                </a:lnTo>
                <a:close/>
                <a:moveTo>
                  <a:pt x="4873" y="10342"/>
                </a:moveTo>
                <a:lnTo>
                  <a:pt x="4859" y="10196"/>
                </a:lnTo>
                <a:lnTo>
                  <a:pt x="4804" y="10141"/>
                </a:lnTo>
                <a:lnTo>
                  <a:pt x="4748" y="10179"/>
                </a:lnTo>
                <a:lnTo>
                  <a:pt x="4725" y="10313"/>
                </a:lnTo>
                <a:lnTo>
                  <a:pt x="4740" y="10456"/>
                </a:lnTo>
                <a:lnTo>
                  <a:pt x="4795" y="10509"/>
                </a:lnTo>
                <a:lnTo>
                  <a:pt x="4852" y="10473"/>
                </a:lnTo>
                <a:lnTo>
                  <a:pt x="4873" y="10342"/>
                </a:lnTo>
                <a:close/>
                <a:moveTo>
                  <a:pt x="5221" y="10625"/>
                </a:moveTo>
                <a:lnTo>
                  <a:pt x="5146" y="10617"/>
                </a:lnTo>
                <a:lnTo>
                  <a:pt x="5155" y="10207"/>
                </a:lnTo>
                <a:lnTo>
                  <a:pt x="5057" y="10243"/>
                </a:lnTo>
                <a:lnTo>
                  <a:pt x="5037" y="10174"/>
                </a:lnTo>
                <a:lnTo>
                  <a:pt x="5178" y="10115"/>
                </a:lnTo>
                <a:lnTo>
                  <a:pt x="5235" y="10122"/>
                </a:lnTo>
                <a:lnTo>
                  <a:pt x="5221" y="10625"/>
                </a:lnTo>
                <a:close/>
                <a:moveTo>
                  <a:pt x="5561" y="10664"/>
                </a:moveTo>
                <a:lnTo>
                  <a:pt x="5488" y="10655"/>
                </a:lnTo>
                <a:lnTo>
                  <a:pt x="5497" y="10248"/>
                </a:lnTo>
                <a:lnTo>
                  <a:pt x="5397" y="10283"/>
                </a:lnTo>
                <a:lnTo>
                  <a:pt x="5377" y="10216"/>
                </a:lnTo>
                <a:lnTo>
                  <a:pt x="5518" y="10156"/>
                </a:lnTo>
                <a:lnTo>
                  <a:pt x="5575" y="10163"/>
                </a:lnTo>
                <a:lnTo>
                  <a:pt x="5561" y="10664"/>
                </a:lnTo>
                <a:close/>
                <a:moveTo>
                  <a:pt x="5976" y="10468"/>
                </a:moveTo>
                <a:lnTo>
                  <a:pt x="5962" y="10573"/>
                </a:lnTo>
                <a:lnTo>
                  <a:pt x="5929" y="10649"/>
                </a:lnTo>
                <a:lnTo>
                  <a:pt x="5881" y="10692"/>
                </a:lnTo>
                <a:lnTo>
                  <a:pt x="5819" y="10701"/>
                </a:lnTo>
                <a:lnTo>
                  <a:pt x="5756" y="10678"/>
                </a:lnTo>
                <a:lnTo>
                  <a:pt x="5711" y="10623"/>
                </a:lnTo>
                <a:lnTo>
                  <a:pt x="5683" y="10540"/>
                </a:lnTo>
                <a:lnTo>
                  <a:pt x="5675" y="10432"/>
                </a:lnTo>
                <a:lnTo>
                  <a:pt x="5688" y="10323"/>
                </a:lnTo>
                <a:lnTo>
                  <a:pt x="5720" y="10246"/>
                </a:lnTo>
                <a:lnTo>
                  <a:pt x="5770" y="10202"/>
                </a:lnTo>
                <a:lnTo>
                  <a:pt x="5832" y="10192"/>
                </a:lnTo>
                <a:lnTo>
                  <a:pt x="5894" y="10217"/>
                </a:lnTo>
                <a:lnTo>
                  <a:pt x="5939" y="10273"/>
                </a:lnTo>
                <a:lnTo>
                  <a:pt x="5967" y="10357"/>
                </a:lnTo>
                <a:lnTo>
                  <a:pt x="5976" y="10468"/>
                </a:lnTo>
                <a:close/>
                <a:moveTo>
                  <a:pt x="5898" y="10464"/>
                </a:moveTo>
                <a:lnTo>
                  <a:pt x="5883" y="10320"/>
                </a:lnTo>
                <a:lnTo>
                  <a:pt x="5828" y="10263"/>
                </a:lnTo>
                <a:lnTo>
                  <a:pt x="5775" y="10303"/>
                </a:lnTo>
                <a:lnTo>
                  <a:pt x="5754" y="10435"/>
                </a:lnTo>
                <a:lnTo>
                  <a:pt x="5769" y="10576"/>
                </a:lnTo>
                <a:lnTo>
                  <a:pt x="5823" y="10629"/>
                </a:lnTo>
                <a:lnTo>
                  <a:pt x="5877" y="10592"/>
                </a:lnTo>
                <a:lnTo>
                  <a:pt x="5898" y="10464"/>
                </a:lnTo>
                <a:close/>
                <a:moveTo>
                  <a:pt x="6233" y="10741"/>
                </a:moveTo>
                <a:lnTo>
                  <a:pt x="6159" y="10732"/>
                </a:lnTo>
                <a:lnTo>
                  <a:pt x="6170" y="10330"/>
                </a:lnTo>
                <a:lnTo>
                  <a:pt x="6073" y="10365"/>
                </a:lnTo>
                <a:lnTo>
                  <a:pt x="6053" y="10297"/>
                </a:lnTo>
                <a:lnTo>
                  <a:pt x="6188" y="10238"/>
                </a:lnTo>
                <a:lnTo>
                  <a:pt x="6244" y="10244"/>
                </a:lnTo>
                <a:lnTo>
                  <a:pt x="6233" y="10741"/>
                </a:lnTo>
                <a:close/>
                <a:moveTo>
                  <a:pt x="6636" y="10545"/>
                </a:moveTo>
                <a:lnTo>
                  <a:pt x="6624" y="10649"/>
                </a:lnTo>
                <a:lnTo>
                  <a:pt x="6592" y="10724"/>
                </a:lnTo>
                <a:lnTo>
                  <a:pt x="6545" y="10768"/>
                </a:lnTo>
                <a:lnTo>
                  <a:pt x="6483" y="10777"/>
                </a:lnTo>
                <a:lnTo>
                  <a:pt x="6423" y="10753"/>
                </a:lnTo>
                <a:lnTo>
                  <a:pt x="6378" y="10701"/>
                </a:lnTo>
                <a:lnTo>
                  <a:pt x="6349" y="10618"/>
                </a:lnTo>
                <a:lnTo>
                  <a:pt x="6342" y="10511"/>
                </a:lnTo>
                <a:lnTo>
                  <a:pt x="6355" y="10404"/>
                </a:lnTo>
                <a:lnTo>
                  <a:pt x="6388" y="10327"/>
                </a:lnTo>
                <a:lnTo>
                  <a:pt x="6437" y="10283"/>
                </a:lnTo>
                <a:lnTo>
                  <a:pt x="6498" y="10275"/>
                </a:lnTo>
                <a:lnTo>
                  <a:pt x="6558" y="10298"/>
                </a:lnTo>
                <a:lnTo>
                  <a:pt x="6602" y="10352"/>
                </a:lnTo>
                <a:lnTo>
                  <a:pt x="6629" y="10436"/>
                </a:lnTo>
                <a:lnTo>
                  <a:pt x="6636" y="10545"/>
                </a:lnTo>
                <a:close/>
                <a:moveTo>
                  <a:pt x="6561" y="10541"/>
                </a:moveTo>
                <a:lnTo>
                  <a:pt x="6546" y="10399"/>
                </a:lnTo>
                <a:lnTo>
                  <a:pt x="6493" y="10345"/>
                </a:lnTo>
                <a:lnTo>
                  <a:pt x="6439" y="10384"/>
                </a:lnTo>
                <a:lnTo>
                  <a:pt x="6419" y="10514"/>
                </a:lnTo>
                <a:lnTo>
                  <a:pt x="6433" y="10653"/>
                </a:lnTo>
                <a:lnTo>
                  <a:pt x="6487" y="10704"/>
                </a:lnTo>
                <a:lnTo>
                  <a:pt x="6541" y="10668"/>
                </a:lnTo>
                <a:lnTo>
                  <a:pt x="6561" y="10541"/>
                </a:lnTo>
                <a:close/>
                <a:moveTo>
                  <a:pt x="6888" y="10816"/>
                </a:moveTo>
                <a:lnTo>
                  <a:pt x="6818" y="10808"/>
                </a:lnTo>
                <a:lnTo>
                  <a:pt x="6827" y="10409"/>
                </a:lnTo>
                <a:lnTo>
                  <a:pt x="6733" y="10444"/>
                </a:lnTo>
                <a:lnTo>
                  <a:pt x="6714" y="10377"/>
                </a:lnTo>
                <a:lnTo>
                  <a:pt x="6844" y="10318"/>
                </a:lnTo>
                <a:lnTo>
                  <a:pt x="6898" y="10326"/>
                </a:lnTo>
                <a:lnTo>
                  <a:pt x="6888" y="10816"/>
                </a:lnTo>
                <a:close/>
                <a:moveTo>
                  <a:pt x="7284" y="10623"/>
                </a:moveTo>
                <a:lnTo>
                  <a:pt x="7271" y="10726"/>
                </a:lnTo>
                <a:lnTo>
                  <a:pt x="7240" y="10800"/>
                </a:lnTo>
                <a:lnTo>
                  <a:pt x="7194" y="10841"/>
                </a:lnTo>
                <a:lnTo>
                  <a:pt x="7134" y="10850"/>
                </a:lnTo>
                <a:lnTo>
                  <a:pt x="7073" y="10828"/>
                </a:lnTo>
                <a:lnTo>
                  <a:pt x="7030" y="10776"/>
                </a:lnTo>
                <a:lnTo>
                  <a:pt x="7002" y="10694"/>
                </a:lnTo>
                <a:lnTo>
                  <a:pt x="6994" y="10588"/>
                </a:lnTo>
                <a:lnTo>
                  <a:pt x="7008" y="10483"/>
                </a:lnTo>
                <a:lnTo>
                  <a:pt x="7041" y="10406"/>
                </a:lnTo>
                <a:lnTo>
                  <a:pt x="7087" y="10364"/>
                </a:lnTo>
                <a:lnTo>
                  <a:pt x="7149" y="10353"/>
                </a:lnTo>
                <a:lnTo>
                  <a:pt x="7207" y="10377"/>
                </a:lnTo>
                <a:lnTo>
                  <a:pt x="7250" y="10431"/>
                </a:lnTo>
                <a:lnTo>
                  <a:pt x="7276" y="10514"/>
                </a:lnTo>
                <a:lnTo>
                  <a:pt x="7284" y="10623"/>
                </a:lnTo>
                <a:close/>
                <a:moveTo>
                  <a:pt x="7210" y="10619"/>
                </a:moveTo>
                <a:lnTo>
                  <a:pt x="7195" y="10476"/>
                </a:lnTo>
                <a:lnTo>
                  <a:pt x="7141" y="10424"/>
                </a:lnTo>
                <a:lnTo>
                  <a:pt x="7090" y="10461"/>
                </a:lnTo>
                <a:lnTo>
                  <a:pt x="7070" y="10592"/>
                </a:lnTo>
                <a:lnTo>
                  <a:pt x="7085" y="10729"/>
                </a:lnTo>
                <a:lnTo>
                  <a:pt x="7137" y="10779"/>
                </a:lnTo>
                <a:lnTo>
                  <a:pt x="7191" y="10743"/>
                </a:lnTo>
                <a:lnTo>
                  <a:pt x="7210" y="10619"/>
                </a:lnTo>
                <a:close/>
                <a:moveTo>
                  <a:pt x="7529" y="10890"/>
                </a:moveTo>
                <a:lnTo>
                  <a:pt x="7462" y="10882"/>
                </a:lnTo>
                <a:lnTo>
                  <a:pt x="7469" y="10488"/>
                </a:lnTo>
                <a:lnTo>
                  <a:pt x="7377" y="10523"/>
                </a:lnTo>
                <a:lnTo>
                  <a:pt x="7359" y="10455"/>
                </a:lnTo>
                <a:lnTo>
                  <a:pt x="7487" y="10396"/>
                </a:lnTo>
                <a:lnTo>
                  <a:pt x="7541" y="10402"/>
                </a:lnTo>
                <a:lnTo>
                  <a:pt x="7529" y="10890"/>
                </a:lnTo>
                <a:close/>
                <a:moveTo>
                  <a:pt x="7848" y="10925"/>
                </a:moveTo>
                <a:lnTo>
                  <a:pt x="7779" y="10917"/>
                </a:lnTo>
                <a:lnTo>
                  <a:pt x="7785" y="10525"/>
                </a:lnTo>
                <a:lnTo>
                  <a:pt x="7696" y="10559"/>
                </a:lnTo>
                <a:lnTo>
                  <a:pt x="7675" y="10494"/>
                </a:lnTo>
                <a:lnTo>
                  <a:pt x="7804" y="10436"/>
                </a:lnTo>
                <a:lnTo>
                  <a:pt x="7857" y="10442"/>
                </a:lnTo>
                <a:lnTo>
                  <a:pt x="7848" y="10925"/>
                </a:lnTo>
                <a:close/>
                <a:moveTo>
                  <a:pt x="8229" y="10734"/>
                </a:moveTo>
                <a:lnTo>
                  <a:pt x="8217" y="10836"/>
                </a:lnTo>
                <a:lnTo>
                  <a:pt x="8187" y="10909"/>
                </a:lnTo>
                <a:lnTo>
                  <a:pt x="8142" y="10951"/>
                </a:lnTo>
                <a:lnTo>
                  <a:pt x="8083" y="10960"/>
                </a:lnTo>
                <a:lnTo>
                  <a:pt x="8026" y="10937"/>
                </a:lnTo>
                <a:lnTo>
                  <a:pt x="7983" y="10885"/>
                </a:lnTo>
                <a:lnTo>
                  <a:pt x="7958" y="10806"/>
                </a:lnTo>
                <a:lnTo>
                  <a:pt x="7950" y="10702"/>
                </a:lnTo>
                <a:lnTo>
                  <a:pt x="7963" y="10597"/>
                </a:lnTo>
                <a:lnTo>
                  <a:pt x="7994" y="10521"/>
                </a:lnTo>
                <a:lnTo>
                  <a:pt x="8038" y="10479"/>
                </a:lnTo>
                <a:lnTo>
                  <a:pt x="8096" y="10470"/>
                </a:lnTo>
                <a:lnTo>
                  <a:pt x="8155" y="10493"/>
                </a:lnTo>
                <a:lnTo>
                  <a:pt x="8197" y="10546"/>
                </a:lnTo>
                <a:lnTo>
                  <a:pt x="8224" y="10628"/>
                </a:lnTo>
                <a:lnTo>
                  <a:pt x="8229" y="10734"/>
                </a:lnTo>
                <a:close/>
                <a:moveTo>
                  <a:pt x="8157" y="10731"/>
                </a:moveTo>
                <a:lnTo>
                  <a:pt x="8142" y="10592"/>
                </a:lnTo>
                <a:lnTo>
                  <a:pt x="8091" y="10539"/>
                </a:lnTo>
                <a:lnTo>
                  <a:pt x="8042" y="10576"/>
                </a:lnTo>
                <a:lnTo>
                  <a:pt x="8023" y="10703"/>
                </a:lnTo>
                <a:lnTo>
                  <a:pt x="8038" y="10840"/>
                </a:lnTo>
                <a:lnTo>
                  <a:pt x="8088" y="10888"/>
                </a:lnTo>
                <a:lnTo>
                  <a:pt x="8138" y="10853"/>
                </a:lnTo>
                <a:lnTo>
                  <a:pt x="8157" y="10731"/>
                </a:lnTo>
                <a:close/>
                <a:moveTo>
                  <a:pt x="8538" y="10769"/>
                </a:moveTo>
                <a:lnTo>
                  <a:pt x="8527" y="10872"/>
                </a:lnTo>
                <a:lnTo>
                  <a:pt x="8498" y="10945"/>
                </a:lnTo>
                <a:lnTo>
                  <a:pt x="8453" y="10986"/>
                </a:lnTo>
                <a:lnTo>
                  <a:pt x="8394" y="10995"/>
                </a:lnTo>
                <a:lnTo>
                  <a:pt x="8336" y="10974"/>
                </a:lnTo>
                <a:lnTo>
                  <a:pt x="8294" y="10922"/>
                </a:lnTo>
                <a:lnTo>
                  <a:pt x="8269" y="10842"/>
                </a:lnTo>
                <a:lnTo>
                  <a:pt x="8261" y="10738"/>
                </a:lnTo>
                <a:lnTo>
                  <a:pt x="8274" y="10635"/>
                </a:lnTo>
                <a:lnTo>
                  <a:pt x="8305" y="10560"/>
                </a:lnTo>
                <a:lnTo>
                  <a:pt x="8349" y="10516"/>
                </a:lnTo>
                <a:lnTo>
                  <a:pt x="8407" y="10506"/>
                </a:lnTo>
                <a:lnTo>
                  <a:pt x="8464" y="10531"/>
                </a:lnTo>
                <a:lnTo>
                  <a:pt x="8508" y="10585"/>
                </a:lnTo>
                <a:lnTo>
                  <a:pt x="8532" y="10664"/>
                </a:lnTo>
                <a:lnTo>
                  <a:pt x="8538" y="10769"/>
                </a:lnTo>
                <a:close/>
                <a:moveTo>
                  <a:pt x="8467" y="10767"/>
                </a:moveTo>
                <a:lnTo>
                  <a:pt x="8452" y="10629"/>
                </a:lnTo>
                <a:lnTo>
                  <a:pt x="8402" y="10576"/>
                </a:lnTo>
                <a:lnTo>
                  <a:pt x="8351" y="10614"/>
                </a:lnTo>
                <a:lnTo>
                  <a:pt x="8333" y="10739"/>
                </a:lnTo>
                <a:lnTo>
                  <a:pt x="8348" y="10876"/>
                </a:lnTo>
                <a:lnTo>
                  <a:pt x="8399" y="10926"/>
                </a:lnTo>
                <a:lnTo>
                  <a:pt x="8449" y="10890"/>
                </a:lnTo>
                <a:lnTo>
                  <a:pt x="8467" y="10767"/>
                </a:lnTo>
                <a:close/>
                <a:moveTo>
                  <a:pt x="8776" y="11031"/>
                </a:moveTo>
                <a:lnTo>
                  <a:pt x="8709" y="11024"/>
                </a:lnTo>
                <a:lnTo>
                  <a:pt x="8717" y="10637"/>
                </a:lnTo>
                <a:lnTo>
                  <a:pt x="8630" y="10672"/>
                </a:lnTo>
                <a:lnTo>
                  <a:pt x="8611" y="10607"/>
                </a:lnTo>
                <a:lnTo>
                  <a:pt x="8735" y="10549"/>
                </a:lnTo>
                <a:lnTo>
                  <a:pt x="8785" y="10555"/>
                </a:lnTo>
                <a:lnTo>
                  <a:pt x="8776" y="11031"/>
                </a:lnTo>
                <a:close/>
                <a:moveTo>
                  <a:pt x="9147" y="10842"/>
                </a:moveTo>
                <a:lnTo>
                  <a:pt x="9137" y="10944"/>
                </a:lnTo>
                <a:lnTo>
                  <a:pt x="9108" y="11015"/>
                </a:lnTo>
                <a:lnTo>
                  <a:pt x="9063" y="11056"/>
                </a:lnTo>
                <a:lnTo>
                  <a:pt x="9006" y="11065"/>
                </a:lnTo>
                <a:lnTo>
                  <a:pt x="8950" y="11044"/>
                </a:lnTo>
                <a:lnTo>
                  <a:pt x="8908" y="10991"/>
                </a:lnTo>
                <a:lnTo>
                  <a:pt x="8881" y="10914"/>
                </a:lnTo>
                <a:lnTo>
                  <a:pt x="8874" y="10811"/>
                </a:lnTo>
                <a:lnTo>
                  <a:pt x="8886" y="10708"/>
                </a:lnTo>
                <a:lnTo>
                  <a:pt x="8915" y="10634"/>
                </a:lnTo>
                <a:lnTo>
                  <a:pt x="8960" y="10592"/>
                </a:lnTo>
                <a:lnTo>
                  <a:pt x="9018" y="10582"/>
                </a:lnTo>
                <a:lnTo>
                  <a:pt x="9073" y="10605"/>
                </a:lnTo>
                <a:lnTo>
                  <a:pt x="9116" y="10659"/>
                </a:lnTo>
                <a:lnTo>
                  <a:pt x="9140" y="10738"/>
                </a:lnTo>
                <a:lnTo>
                  <a:pt x="9147" y="10842"/>
                </a:lnTo>
                <a:close/>
                <a:moveTo>
                  <a:pt x="9076" y="10838"/>
                </a:moveTo>
                <a:lnTo>
                  <a:pt x="9062" y="10703"/>
                </a:lnTo>
                <a:lnTo>
                  <a:pt x="9014" y="10652"/>
                </a:lnTo>
                <a:lnTo>
                  <a:pt x="8964" y="10688"/>
                </a:lnTo>
                <a:lnTo>
                  <a:pt x="8945" y="10812"/>
                </a:lnTo>
                <a:lnTo>
                  <a:pt x="8960" y="10946"/>
                </a:lnTo>
                <a:lnTo>
                  <a:pt x="9009" y="10996"/>
                </a:lnTo>
                <a:lnTo>
                  <a:pt x="9058" y="10961"/>
                </a:lnTo>
                <a:lnTo>
                  <a:pt x="9076" y="10838"/>
                </a:lnTo>
                <a:close/>
                <a:moveTo>
                  <a:pt x="9380" y="11100"/>
                </a:moveTo>
                <a:lnTo>
                  <a:pt x="9315" y="11093"/>
                </a:lnTo>
                <a:lnTo>
                  <a:pt x="9320" y="10711"/>
                </a:lnTo>
                <a:lnTo>
                  <a:pt x="9235" y="10744"/>
                </a:lnTo>
                <a:lnTo>
                  <a:pt x="9219" y="10680"/>
                </a:lnTo>
                <a:lnTo>
                  <a:pt x="9338" y="10624"/>
                </a:lnTo>
                <a:lnTo>
                  <a:pt x="9389" y="10630"/>
                </a:lnTo>
                <a:lnTo>
                  <a:pt x="9380" y="11100"/>
                </a:lnTo>
                <a:close/>
                <a:moveTo>
                  <a:pt x="9742" y="10914"/>
                </a:moveTo>
                <a:lnTo>
                  <a:pt x="9732" y="11012"/>
                </a:lnTo>
                <a:lnTo>
                  <a:pt x="9703" y="11083"/>
                </a:lnTo>
                <a:lnTo>
                  <a:pt x="9660" y="11125"/>
                </a:lnTo>
                <a:lnTo>
                  <a:pt x="9603" y="11133"/>
                </a:lnTo>
                <a:lnTo>
                  <a:pt x="9549" y="11111"/>
                </a:lnTo>
                <a:lnTo>
                  <a:pt x="9509" y="11061"/>
                </a:lnTo>
                <a:lnTo>
                  <a:pt x="9484" y="10984"/>
                </a:lnTo>
                <a:lnTo>
                  <a:pt x="9475" y="10882"/>
                </a:lnTo>
                <a:lnTo>
                  <a:pt x="9487" y="10779"/>
                </a:lnTo>
                <a:lnTo>
                  <a:pt x="9517" y="10707"/>
                </a:lnTo>
                <a:lnTo>
                  <a:pt x="9559" y="10665"/>
                </a:lnTo>
                <a:lnTo>
                  <a:pt x="9614" y="10655"/>
                </a:lnTo>
                <a:lnTo>
                  <a:pt x="9670" y="10678"/>
                </a:lnTo>
                <a:lnTo>
                  <a:pt x="9711" y="10729"/>
                </a:lnTo>
                <a:lnTo>
                  <a:pt x="9736" y="10810"/>
                </a:lnTo>
                <a:lnTo>
                  <a:pt x="9742" y="10914"/>
                </a:lnTo>
                <a:close/>
                <a:moveTo>
                  <a:pt x="9671" y="10910"/>
                </a:moveTo>
                <a:lnTo>
                  <a:pt x="9658" y="10774"/>
                </a:lnTo>
                <a:lnTo>
                  <a:pt x="9612" y="10723"/>
                </a:lnTo>
                <a:lnTo>
                  <a:pt x="9564" y="10759"/>
                </a:lnTo>
                <a:lnTo>
                  <a:pt x="9547" y="10883"/>
                </a:lnTo>
                <a:lnTo>
                  <a:pt x="9561" y="11016"/>
                </a:lnTo>
                <a:lnTo>
                  <a:pt x="9607" y="11064"/>
                </a:lnTo>
                <a:lnTo>
                  <a:pt x="9655" y="11030"/>
                </a:lnTo>
                <a:lnTo>
                  <a:pt x="9671" y="10910"/>
                </a:lnTo>
                <a:close/>
                <a:moveTo>
                  <a:pt x="9972" y="11168"/>
                </a:moveTo>
                <a:lnTo>
                  <a:pt x="9909" y="11162"/>
                </a:lnTo>
                <a:lnTo>
                  <a:pt x="9914" y="10782"/>
                </a:lnTo>
                <a:lnTo>
                  <a:pt x="9827" y="10816"/>
                </a:lnTo>
                <a:lnTo>
                  <a:pt x="9810" y="10753"/>
                </a:lnTo>
                <a:lnTo>
                  <a:pt x="9929" y="10697"/>
                </a:lnTo>
                <a:lnTo>
                  <a:pt x="9979" y="10703"/>
                </a:lnTo>
                <a:lnTo>
                  <a:pt x="9972" y="11168"/>
                </a:lnTo>
                <a:close/>
                <a:moveTo>
                  <a:pt x="10262" y="11200"/>
                </a:moveTo>
                <a:lnTo>
                  <a:pt x="10200" y="11194"/>
                </a:lnTo>
                <a:lnTo>
                  <a:pt x="10205" y="10817"/>
                </a:lnTo>
                <a:lnTo>
                  <a:pt x="10118" y="10851"/>
                </a:lnTo>
                <a:lnTo>
                  <a:pt x="10102" y="10787"/>
                </a:lnTo>
                <a:lnTo>
                  <a:pt x="10220" y="10732"/>
                </a:lnTo>
                <a:lnTo>
                  <a:pt x="10270" y="10737"/>
                </a:lnTo>
                <a:lnTo>
                  <a:pt x="10262" y="11200"/>
                </a:lnTo>
                <a:close/>
                <a:moveTo>
                  <a:pt x="10616" y="11016"/>
                </a:moveTo>
                <a:lnTo>
                  <a:pt x="10604" y="11114"/>
                </a:lnTo>
                <a:lnTo>
                  <a:pt x="10577" y="11185"/>
                </a:lnTo>
                <a:lnTo>
                  <a:pt x="10535" y="11224"/>
                </a:lnTo>
                <a:lnTo>
                  <a:pt x="10483" y="11233"/>
                </a:lnTo>
                <a:lnTo>
                  <a:pt x="10429" y="11213"/>
                </a:lnTo>
                <a:lnTo>
                  <a:pt x="10389" y="11163"/>
                </a:lnTo>
                <a:lnTo>
                  <a:pt x="10365" y="11086"/>
                </a:lnTo>
                <a:lnTo>
                  <a:pt x="10357" y="10986"/>
                </a:lnTo>
                <a:lnTo>
                  <a:pt x="10368" y="10886"/>
                </a:lnTo>
                <a:lnTo>
                  <a:pt x="10395" y="10813"/>
                </a:lnTo>
                <a:lnTo>
                  <a:pt x="10436" y="10772"/>
                </a:lnTo>
                <a:lnTo>
                  <a:pt x="10492" y="10762"/>
                </a:lnTo>
                <a:lnTo>
                  <a:pt x="10544" y="10784"/>
                </a:lnTo>
                <a:lnTo>
                  <a:pt x="10584" y="10837"/>
                </a:lnTo>
                <a:lnTo>
                  <a:pt x="10608" y="10915"/>
                </a:lnTo>
                <a:lnTo>
                  <a:pt x="10616" y="11016"/>
                </a:lnTo>
                <a:close/>
                <a:moveTo>
                  <a:pt x="10550" y="11012"/>
                </a:moveTo>
                <a:lnTo>
                  <a:pt x="10535" y="10880"/>
                </a:lnTo>
                <a:lnTo>
                  <a:pt x="10488" y="10831"/>
                </a:lnTo>
                <a:lnTo>
                  <a:pt x="10440" y="10866"/>
                </a:lnTo>
                <a:lnTo>
                  <a:pt x="10424" y="10987"/>
                </a:lnTo>
                <a:lnTo>
                  <a:pt x="10438" y="11118"/>
                </a:lnTo>
                <a:lnTo>
                  <a:pt x="10485" y="11167"/>
                </a:lnTo>
                <a:lnTo>
                  <a:pt x="10532" y="11132"/>
                </a:lnTo>
                <a:lnTo>
                  <a:pt x="10550" y="11012"/>
                </a:lnTo>
                <a:close/>
                <a:moveTo>
                  <a:pt x="10837" y="11267"/>
                </a:moveTo>
                <a:lnTo>
                  <a:pt x="10773" y="11261"/>
                </a:lnTo>
                <a:lnTo>
                  <a:pt x="10780" y="10887"/>
                </a:lnTo>
                <a:lnTo>
                  <a:pt x="10698" y="10920"/>
                </a:lnTo>
                <a:lnTo>
                  <a:pt x="10682" y="10858"/>
                </a:lnTo>
                <a:lnTo>
                  <a:pt x="10796" y="10802"/>
                </a:lnTo>
                <a:lnTo>
                  <a:pt x="10842" y="10808"/>
                </a:lnTo>
                <a:lnTo>
                  <a:pt x="10837" y="11267"/>
                </a:lnTo>
                <a:close/>
                <a:moveTo>
                  <a:pt x="11181" y="11084"/>
                </a:moveTo>
                <a:lnTo>
                  <a:pt x="11171" y="11180"/>
                </a:lnTo>
                <a:lnTo>
                  <a:pt x="11144" y="11249"/>
                </a:lnTo>
                <a:lnTo>
                  <a:pt x="11104" y="11291"/>
                </a:lnTo>
                <a:lnTo>
                  <a:pt x="11050" y="11298"/>
                </a:lnTo>
                <a:lnTo>
                  <a:pt x="10999" y="11277"/>
                </a:lnTo>
                <a:lnTo>
                  <a:pt x="10960" y="11228"/>
                </a:lnTo>
                <a:lnTo>
                  <a:pt x="10935" y="11153"/>
                </a:lnTo>
                <a:lnTo>
                  <a:pt x="10928" y="11054"/>
                </a:lnTo>
                <a:lnTo>
                  <a:pt x="10939" y="10954"/>
                </a:lnTo>
                <a:lnTo>
                  <a:pt x="10966" y="10882"/>
                </a:lnTo>
                <a:lnTo>
                  <a:pt x="11007" y="10842"/>
                </a:lnTo>
                <a:lnTo>
                  <a:pt x="11060" y="10832"/>
                </a:lnTo>
                <a:lnTo>
                  <a:pt x="11112" y="10855"/>
                </a:lnTo>
                <a:lnTo>
                  <a:pt x="11151" y="10905"/>
                </a:lnTo>
                <a:lnTo>
                  <a:pt x="11174" y="10982"/>
                </a:lnTo>
                <a:lnTo>
                  <a:pt x="11181" y="11084"/>
                </a:lnTo>
                <a:close/>
                <a:moveTo>
                  <a:pt x="11116" y="11080"/>
                </a:moveTo>
                <a:lnTo>
                  <a:pt x="11102" y="10949"/>
                </a:lnTo>
                <a:lnTo>
                  <a:pt x="11055" y="10898"/>
                </a:lnTo>
                <a:lnTo>
                  <a:pt x="11010" y="10934"/>
                </a:lnTo>
                <a:lnTo>
                  <a:pt x="10993" y="11055"/>
                </a:lnTo>
                <a:lnTo>
                  <a:pt x="11007" y="11184"/>
                </a:lnTo>
                <a:lnTo>
                  <a:pt x="11054" y="11232"/>
                </a:lnTo>
                <a:lnTo>
                  <a:pt x="11101" y="11198"/>
                </a:lnTo>
                <a:lnTo>
                  <a:pt x="11116" y="11080"/>
                </a:lnTo>
                <a:close/>
                <a:moveTo>
                  <a:pt x="11397" y="11332"/>
                </a:moveTo>
                <a:lnTo>
                  <a:pt x="11337" y="11324"/>
                </a:lnTo>
                <a:lnTo>
                  <a:pt x="11342" y="10955"/>
                </a:lnTo>
                <a:lnTo>
                  <a:pt x="11262" y="10989"/>
                </a:lnTo>
                <a:lnTo>
                  <a:pt x="11245" y="10927"/>
                </a:lnTo>
                <a:lnTo>
                  <a:pt x="11357" y="10871"/>
                </a:lnTo>
                <a:lnTo>
                  <a:pt x="11402" y="10877"/>
                </a:lnTo>
                <a:lnTo>
                  <a:pt x="11397" y="11332"/>
                </a:lnTo>
                <a:close/>
                <a:moveTo>
                  <a:pt x="11674" y="11363"/>
                </a:moveTo>
                <a:lnTo>
                  <a:pt x="11614" y="11356"/>
                </a:lnTo>
                <a:lnTo>
                  <a:pt x="11619" y="10989"/>
                </a:lnTo>
                <a:lnTo>
                  <a:pt x="11539" y="11021"/>
                </a:lnTo>
                <a:lnTo>
                  <a:pt x="11522" y="10960"/>
                </a:lnTo>
                <a:lnTo>
                  <a:pt x="11634" y="10905"/>
                </a:lnTo>
                <a:lnTo>
                  <a:pt x="11682" y="10910"/>
                </a:lnTo>
                <a:lnTo>
                  <a:pt x="11674" y="11363"/>
                </a:lnTo>
                <a:close/>
                <a:moveTo>
                  <a:pt x="11949" y="11395"/>
                </a:moveTo>
                <a:lnTo>
                  <a:pt x="11890" y="11388"/>
                </a:lnTo>
                <a:lnTo>
                  <a:pt x="11894" y="11023"/>
                </a:lnTo>
                <a:lnTo>
                  <a:pt x="11816" y="11055"/>
                </a:lnTo>
                <a:lnTo>
                  <a:pt x="11798" y="10992"/>
                </a:lnTo>
                <a:lnTo>
                  <a:pt x="11909" y="10937"/>
                </a:lnTo>
                <a:lnTo>
                  <a:pt x="11954" y="10944"/>
                </a:lnTo>
                <a:lnTo>
                  <a:pt x="11949" y="11395"/>
                </a:lnTo>
                <a:close/>
                <a:moveTo>
                  <a:pt x="12221" y="11426"/>
                </a:moveTo>
                <a:lnTo>
                  <a:pt x="12162" y="11418"/>
                </a:lnTo>
                <a:lnTo>
                  <a:pt x="12164" y="11055"/>
                </a:lnTo>
                <a:lnTo>
                  <a:pt x="12087" y="11088"/>
                </a:lnTo>
                <a:lnTo>
                  <a:pt x="12070" y="11026"/>
                </a:lnTo>
                <a:lnTo>
                  <a:pt x="12179" y="10972"/>
                </a:lnTo>
                <a:lnTo>
                  <a:pt x="12224" y="10977"/>
                </a:lnTo>
                <a:lnTo>
                  <a:pt x="12221" y="11426"/>
                </a:lnTo>
                <a:close/>
                <a:moveTo>
                  <a:pt x="12546" y="11246"/>
                </a:moveTo>
                <a:lnTo>
                  <a:pt x="12538" y="11341"/>
                </a:lnTo>
                <a:lnTo>
                  <a:pt x="12514" y="11410"/>
                </a:lnTo>
                <a:lnTo>
                  <a:pt x="12474" y="11448"/>
                </a:lnTo>
                <a:lnTo>
                  <a:pt x="12425" y="11456"/>
                </a:lnTo>
                <a:lnTo>
                  <a:pt x="12375" y="11436"/>
                </a:lnTo>
                <a:lnTo>
                  <a:pt x="12338" y="11388"/>
                </a:lnTo>
                <a:lnTo>
                  <a:pt x="12316" y="11314"/>
                </a:lnTo>
                <a:lnTo>
                  <a:pt x="12308" y="11218"/>
                </a:lnTo>
                <a:lnTo>
                  <a:pt x="12318" y="11120"/>
                </a:lnTo>
                <a:lnTo>
                  <a:pt x="12345" y="11050"/>
                </a:lnTo>
                <a:lnTo>
                  <a:pt x="12382" y="11010"/>
                </a:lnTo>
                <a:lnTo>
                  <a:pt x="12432" y="11001"/>
                </a:lnTo>
                <a:lnTo>
                  <a:pt x="12483" y="11023"/>
                </a:lnTo>
                <a:lnTo>
                  <a:pt x="12519" y="11071"/>
                </a:lnTo>
                <a:lnTo>
                  <a:pt x="12540" y="11147"/>
                </a:lnTo>
                <a:lnTo>
                  <a:pt x="12546" y="11246"/>
                </a:lnTo>
                <a:close/>
                <a:moveTo>
                  <a:pt x="12485" y="11243"/>
                </a:moveTo>
                <a:lnTo>
                  <a:pt x="12471" y="11114"/>
                </a:lnTo>
                <a:lnTo>
                  <a:pt x="12427" y="11065"/>
                </a:lnTo>
                <a:lnTo>
                  <a:pt x="12386" y="11100"/>
                </a:lnTo>
                <a:lnTo>
                  <a:pt x="12370" y="11219"/>
                </a:lnTo>
                <a:lnTo>
                  <a:pt x="12384" y="11344"/>
                </a:lnTo>
                <a:lnTo>
                  <a:pt x="12427" y="11391"/>
                </a:lnTo>
                <a:lnTo>
                  <a:pt x="12470" y="11357"/>
                </a:lnTo>
                <a:lnTo>
                  <a:pt x="12485" y="11243"/>
                </a:lnTo>
                <a:close/>
                <a:moveTo>
                  <a:pt x="12754" y="11487"/>
                </a:moveTo>
                <a:lnTo>
                  <a:pt x="12698" y="11481"/>
                </a:lnTo>
                <a:lnTo>
                  <a:pt x="12701" y="11120"/>
                </a:lnTo>
                <a:lnTo>
                  <a:pt x="12624" y="11153"/>
                </a:lnTo>
                <a:lnTo>
                  <a:pt x="12608" y="11093"/>
                </a:lnTo>
                <a:lnTo>
                  <a:pt x="12717" y="11039"/>
                </a:lnTo>
                <a:lnTo>
                  <a:pt x="12759" y="11044"/>
                </a:lnTo>
                <a:lnTo>
                  <a:pt x="12754" y="11487"/>
                </a:lnTo>
                <a:close/>
                <a:moveTo>
                  <a:pt x="13077" y="11308"/>
                </a:moveTo>
                <a:lnTo>
                  <a:pt x="13068" y="11402"/>
                </a:lnTo>
                <a:lnTo>
                  <a:pt x="13043" y="11470"/>
                </a:lnTo>
                <a:lnTo>
                  <a:pt x="13005" y="11507"/>
                </a:lnTo>
                <a:lnTo>
                  <a:pt x="12957" y="11516"/>
                </a:lnTo>
                <a:lnTo>
                  <a:pt x="12909" y="11497"/>
                </a:lnTo>
                <a:lnTo>
                  <a:pt x="12871" y="11450"/>
                </a:lnTo>
                <a:lnTo>
                  <a:pt x="12848" y="11377"/>
                </a:lnTo>
                <a:lnTo>
                  <a:pt x="12841" y="11279"/>
                </a:lnTo>
                <a:lnTo>
                  <a:pt x="12851" y="11184"/>
                </a:lnTo>
                <a:lnTo>
                  <a:pt x="12877" y="11115"/>
                </a:lnTo>
                <a:lnTo>
                  <a:pt x="12915" y="11076"/>
                </a:lnTo>
                <a:lnTo>
                  <a:pt x="12962" y="11066"/>
                </a:lnTo>
                <a:lnTo>
                  <a:pt x="13013" y="11088"/>
                </a:lnTo>
                <a:lnTo>
                  <a:pt x="13049" y="11137"/>
                </a:lnTo>
                <a:lnTo>
                  <a:pt x="13070" y="11210"/>
                </a:lnTo>
                <a:lnTo>
                  <a:pt x="13077" y="11308"/>
                </a:lnTo>
                <a:close/>
                <a:moveTo>
                  <a:pt x="13015" y="11306"/>
                </a:moveTo>
                <a:lnTo>
                  <a:pt x="13003" y="11178"/>
                </a:lnTo>
                <a:lnTo>
                  <a:pt x="12961" y="11130"/>
                </a:lnTo>
                <a:lnTo>
                  <a:pt x="12917" y="11165"/>
                </a:lnTo>
                <a:lnTo>
                  <a:pt x="12902" y="11282"/>
                </a:lnTo>
                <a:lnTo>
                  <a:pt x="12916" y="11407"/>
                </a:lnTo>
                <a:lnTo>
                  <a:pt x="12960" y="11452"/>
                </a:lnTo>
                <a:lnTo>
                  <a:pt x="13000" y="11418"/>
                </a:lnTo>
                <a:lnTo>
                  <a:pt x="13015" y="11306"/>
                </a:lnTo>
                <a:close/>
                <a:moveTo>
                  <a:pt x="13279" y="11547"/>
                </a:moveTo>
                <a:lnTo>
                  <a:pt x="13222" y="11541"/>
                </a:lnTo>
                <a:lnTo>
                  <a:pt x="13227" y="11184"/>
                </a:lnTo>
                <a:lnTo>
                  <a:pt x="13150" y="11217"/>
                </a:lnTo>
                <a:lnTo>
                  <a:pt x="13135" y="11155"/>
                </a:lnTo>
                <a:lnTo>
                  <a:pt x="13242" y="11101"/>
                </a:lnTo>
                <a:lnTo>
                  <a:pt x="13283" y="11106"/>
                </a:lnTo>
                <a:lnTo>
                  <a:pt x="13279" y="11547"/>
                </a:lnTo>
                <a:close/>
                <a:moveTo>
                  <a:pt x="13596" y="11371"/>
                </a:moveTo>
                <a:lnTo>
                  <a:pt x="13588" y="11464"/>
                </a:lnTo>
                <a:lnTo>
                  <a:pt x="13564" y="11530"/>
                </a:lnTo>
                <a:lnTo>
                  <a:pt x="13526" y="11567"/>
                </a:lnTo>
                <a:lnTo>
                  <a:pt x="13477" y="11576"/>
                </a:lnTo>
                <a:lnTo>
                  <a:pt x="13429" y="11556"/>
                </a:lnTo>
                <a:lnTo>
                  <a:pt x="13394" y="11510"/>
                </a:lnTo>
                <a:lnTo>
                  <a:pt x="13371" y="11437"/>
                </a:lnTo>
                <a:lnTo>
                  <a:pt x="13363" y="11342"/>
                </a:lnTo>
                <a:lnTo>
                  <a:pt x="13372" y="11247"/>
                </a:lnTo>
                <a:lnTo>
                  <a:pt x="13397" y="11179"/>
                </a:lnTo>
                <a:lnTo>
                  <a:pt x="13435" y="11140"/>
                </a:lnTo>
                <a:lnTo>
                  <a:pt x="13482" y="11130"/>
                </a:lnTo>
                <a:lnTo>
                  <a:pt x="13531" y="11152"/>
                </a:lnTo>
                <a:lnTo>
                  <a:pt x="13568" y="11199"/>
                </a:lnTo>
                <a:lnTo>
                  <a:pt x="13589" y="11273"/>
                </a:lnTo>
                <a:lnTo>
                  <a:pt x="13596" y="11371"/>
                </a:lnTo>
                <a:close/>
                <a:moveTo>
                  <a:pt x="13535" y="11368"/>
                </a:moveTo>
                <a:lnTo>
                  <a:pt x="13524" y="11241"/>
                </a:lnTo>
                <a:lnTo>
                  <a:pt x="13482" y="11194"/>
                </a:lnTo>
                <a:lnTo>
                  <a:pt x="13440" y="11228"/>
                </a:lnTo>
                <a:lnTo>
                  <a:pt x="13425" y="11343"/>
                </a:lnTo>
                <a:lnTo>
                  <a:pt x="13437" y="11467"/>
                </a:lnTo>
                <a:lnTo>
                  <a:pt x="13480" y="11512"/>
                </a:lnTo>
                <a:lnTo>
                  <a:pt x="13521" y="11480"/>
                </a:lnTo>
                <a:lnTo>
                  <a:pt x="13535" y="11368"/>
                </a:lnTo>
                <a:close/>
                <a:moveTo>
                  <a:pt x="13796" y="11608"/>
                </a:moveTo>
                <a:lnTo>
                  <a:pt x="13739" y="11601"/>
                </a:lnTo>
                <a:lnTo>
                  <a:pt x="13743" y="11246"/>
                </a:lnTo>
                <a:lnTo>
                  <a:pt x="13669" y="11278"/>
                </a:lnTo>
                <a:lnTo>
                  <a:pt x="13652" y="11218"/>
                </a:lnTo>
                <a:lnTo>
                  <a:pt x="13758" y="11165"/>
                </a:lnTo>
                <a:lnTo>
                  <a:pt x="13799" y="11170"/>
                </a:lnTo>
                <a:lnTo>
                  <a:pt x="13796" y="11608"/>
                </a:lnTo>
                <a:close/>
                <a:moveTo>
                  <a:pt x="14051" y="11636"/>
                </a:moveTo>
                <a:lnTo>
                  <a:pt x="13996" y="11630"/>
                </a:lnTo>
                <a:lnTo>
                  <a:pt x="13997" y="11277"/>
                </a:lnTo>
                <a:lnTo>
                  <a:pt x="13925" y="11309"/>
                </a:lnTo>
                <a:lnTo>
                  <a:pt x="13907" y="11251"/>
                </a:lnTo>
                <a:lnTo>
                  <a:pt x="14012" y="11197"/>
                </a:lnTo>
                <a:lnTo>
                  <a:pt x="14054" y="11203"/>
                </a:lnTo>
                <a:lnTo>
                  <a:pt x="14051" y="11636"/>
                </a:lnTo>
                <a:close/>
                <a:moveTo>
                  <a:pt x="14355" y="11460"/>
                </a:moveTo>
                <a:lnTo>
                  <a:pt x="14347" y="11551"/>
                </a:lnTo>
                <a:lnTo>
                  <a:pt x="14323" y="11618"/>
                </a:lnTo>
                <a:lnTo>
                  <a:pt x="14287" y="11655"/>
                </a:lnTo>
                <a:lnTo>
                  <a:pt x="14239" y="11663"/>
                </a:lnTo>
                <a:lnTo>
                  <a:pt x="14195" y="11644"/>
                </a:lnTo>
                <a:lnTo>
                  <a:pt x="14162" y="11599"/>
                </a:lnTo>
                <a:lnTo>
                  <a:pt x="14139" y="11527"/>
                </a:lnTo>
                <a:lnTo>
                  <a:pt x="14132" y="11432"/>
                </a:lnTo>
                <a:lnTo>
                  <a:pt x="14139" y="11339"/>
                </a:lnTo>
                <a:lnTo>
                  <a:pt x="14163" y="11272"/>
                </a:lnTo>
                <a:lnTo>
                  <a:pt x="14199" y="11233"/>
                </a:lnTo>
                <a:lnTo>
                  <a:pt x="14246" y="11224"/>
                </a:lnTo>
                <a:lnTo>
                  <a:pt x="14292" y="11244"/>
                </a:lnTo>
                <a:lnTo>
                  <a:pt x="14327" y="11292"/>
                </a:lnTo>
                <a:lnTo>
                  <a:pt x="14348" y="11365"/>
                </a:lnTo>
                <a:lnTo>
                  <a:pt x="14355" y="11460"/>
                </a:lnTo>
                <a:close/>
                <a:moveTo>
                  <a:pt x="14297" y="11457"/>
                </a:moveTo>
                <a:lnTo>
                  <a:pt x="14284" y="11332"/>
                </a:lnTo>
                <a:lnTo>
                  <a:pt x="14243" y="11286"/>
                </a:lnTo>
                <a:lnTo>
                  <a:pt x="14204" y="11321"/>
                </a:lnTo>
                <a:lnTo>
                  <a:pt x="14190" y="11435"/>
                </a:lnTo>
                <a:lnTo>
                  <a:pt x="14203" y="11556"/>
                </a:lnTo>
                <a:lnTo>
                  <a:pt x="14242" y="11601"/>
                </a:lnTo>
                <a:lnTo>
                  <a:pt x="14283" y="11569"/>
                </a:lnTo>
                <a:lnTo>
                  <a:pt x="14297" y="11457"/>
                </a:lnTo>
                <a:close/>
                <a:moveTo>
                  <a:pt x="14550" y="11694"/>
                </a:moveTo>
                <a:lnTo>
                  <a:pt x="14497" y="11688"/>
                </a:lnTo>
                <a:lnTo>
                  <a:pt x="14500" y="11338"/>
                </a:lnTo>
                <a:lnTo>
                  <a:pt x="14427" y="11370"/>
                </a:lnTo>
                <a:lnTo>
                  <a:pt x="14411" y="11311"/>
                </a:lnTo>
                <a:lnTo>
                  <a:pt x="14512" y="11258"/>
                </a:lnTo>
                <a:lnTo>
                  <a:pt x="14555" y="11263"/>
                </a:lnTo>
                <a:lnTo>
                  <a:pt x="14550" y="11694"/>
                </a:lnTo>
                <a:close/>
                <a:moveTo>
                  <a:pt x="14849" y="11519"/>
                </a:moveTo>
                <a:lnTo>
                  <a:pt x="14841" y="11610"/>
                </a:lnTo>
                <a:lnTo>
                  <a:pt x="14818" y="11675"/>
                </a:lnTo>
                <a:lnTo>
                  <a:pt x="14783" y="11712"/>
                </a:lnTo>
                <a:lnTo>
                  <a:pt x="14737" y="11720"/>
                </a:lnTo>
                <a:lnTo>
                  <a:pt x="14693" y="11702"/>
                </a:lnTo>
                <a:lnTo>
                  <a:pt x="14660" y="11656"/>
                </a:lnTo>
                <a:lnTo>
                  <a:pt x="14639" y="11585"/>
                </a:lnTo>
                <a:lnTo>
                  <a:pt x="14631" y="11492"/>
                </a:lnTo>
                <a:lnTo>
                  <a:pt x="14640" y="11400"/>
                </a:lnTo>
                <a:lnTo>
                  <a:pt x="14663" y="11333"/>
                </a:lnTo>
                <a:lnTo>
                  <a:pt x="14697" y="11294"/>
                </a:lnTo>
                <a:lnTo>
                  <a:pt x="14744" y="11286"/>
                </a:lnTo>
                <a:lnTo>
                  <a:pt x="14788" y="11306"/>
                </a:lnTo>
                <a:lnTo>
                  <a:pt x="14821" y="11352"/>
                </a:lnTo>
                <a:lnTo>
                  <a:pt x="14842" y="11423"/>
                </a:lnTo>
                <a:lnTo>
                  <a:pt x="14849" y="11519"/>
                </a:lnTo>
                <a:close/>
                <a:moveTo>
                  <a:pt x="14794" y="11517"/>
                </a:moveTo>
                <a:lnTo>
                  <a:pt x="14781" y="11392"/>
                </a:lnTo>
                <a:lnTo>
                  <a:pt x="14739" y="11347"/>
                </a:lnTo>
                <a:lnTo>
                  <a:pt x="14702" y="11381"/>
                </a:lnTo>
                <a:lnTo>
                  <a:pt x="14687" y="11494"/>
                </a:lnTo>
                <a:lnTo>
                  <a:pt x="14699" y="11615"/>
                </a:lnTo>
                <a:lnTo>
                  <a:pt x="14739" y="11659"/>
                </a:lnTo>
                <a:lnTo>
                  <a:pt x="14779" y="11626"/>
                </a:lnTo>
                <a:lnTo>
                  <a:pt x="14794" y="11517"/>
                </a:lnTo>
                <a:close/>
                <a:moveTo>
                  <a:pt x="15041" y="11750"/>
                </a:moveTo>
                <a:lnTo>
                  <a:pt x="14990" y="11744"/>
                </a:lnTo>
                <a:lnTo>
                  <a:pt x="14991" y="11397"/>
                </a:lnTo>
                <a:lnTo>
                  <a:pt x="14921" y="11428"/>
                </a:lnTo>
                <a:lnTo>
                  <a:pt x="14906" y="11371"/>
                </a:lnTo>
                <a:lnTo>
                  <a:pt x="15004" y="11318"/>
                </a:lnTo>
                <a:lnTo>
                  <a:pt x="15045" y="11323"/>
                </a:lnTo>
                <a:lnTo>
                  <a:pt x="15041" y="11750"/>
                </a:lnTo>
                <a:close/>
                <a:moveTo>
                  <a:pt x="15336" y="11576"/>
                </a:moveTo>
                <a:lnTo>
                  <a:pt x="15328" y="11666"/>
                </a:lnTo>
                <a:lnTo>
                  <a:pt x="15306" y="11732"/>
                </a:lnTo>
                <a:lnTo>
                  <a:pt x="15271" y="11768"/>
                </a:lnTo>
                <a:lnTo>
                  <a:pt x="15225" y="11777"/>
                </a:lnTo>
                <a:lnTo>
                  <a:pt x="15182" y="11758"/>
                </a:lnTo>
                <a:lnTo>
                  <a:pt x="15149" y="11714"/>
                </a:lnTo>
                <a:lnTo>
                  <a:pt x="15128" y="11643"/>
                </a:lnTo>
                <a:lnTo>
                  <a:pt x="15120" y="11551"/>
                </a:lnTo>
                <a:lnTo>
                  <a:pt x="15129" y="11460"/>
                </a:lnTo>
                <a:lnTo>
                  <a:pt x="15151" y="11393"/>
                </a:lnTo>
                <a:lnTo>
                  <a:pt x="15185" y="11355"/>
                </a:lnTo>
                <a:lnTo>
                  <a:pt x="15230" y="11346"/>
                </a:lnTo>
                <a:lnTo>
                  <a:pt x="15276" y="11366"/>
                </a:lnTo>
                <a:lnTo>
                  <a:pt x="15307" y="11412"/>
                </a:lnTo>
                <a:lnTo>
                  <a:pt x="15328" y="11482"/>
                </a:lnTo>
                <a:lnTo>
                  <a:pt x="15336" y="11576"/>
                </a:lnTo>
                <a:close/>
                <a:moveTo>
                  <a:pt x="15281" y="11574"/>
                </a:moveTo>
                <a:lnTo>
                  <a:pt x="15267" y="11451"/>
                </a:lnTo>
                <a:lnTo>
                  <a:pt x="15227" y="11406"/>
                </a:lnTo>
                <a:lnTo>
                  <a:pt x="15189" y="11440"/>
                </a:lnTo>
                <a:lnTo>
                  <a:pt x="15175" y="11551"/>
                </a:lnTo>
                <a:lnTo>
                  <a:pt x="15189" y="11671"/>
                </a:lnTo>
                <a:lnTo>
                  <a:pt x="15228" y="11715"/>
                </a:lnTo>
                <a:lnTo>
                  <a:pt x="15267" y="11684"/>
                </a:lnTo>
                <a:lnTo>
                  <a:pt x="15281" y="11574"/>
                </a:lnTo>
                <a:close/>
                <a:moveTo>
                  <a:pt x="15525" y="11804"/>
                </a:moveTo>
                <a:lnTo>
                  <a:pt x="15473" y="11798"/>
                </a:lnTo>
                <a:lnTo>
                  <a:pt x="15473" y="11456"/>
                </a:lnTo>
                <a:lnTo>
                  <a:pt x="15403" y="11487"/>
                </a:lnTo>
                <a:lnTo>
                  <a:pt x="15391" y="11430"/>
                </a:lnTo>
                <a:lnTo>
                  <a:pt x="15486" y="11378"/>
                </a:lnTo>
                <a:lnTo>
                  <a:pt x="15525" y="11382"/>
                </a:lnTo>
                <a:lnTo>
                  <a:pt x="15525" y="11804"/>
                </a:lnTo>
                <a:close/>
                <a:moveTo>
                  <a:pt x="15813" y="11633"/>
                </a:moveTo>
                <a:lnTo>
                  <a:pt x="15806" y="11723"/>
                </a:lnTo>
                <a:lnTo>
                  <a:pt x="15784" y="11787"/>
                </a:lnTo>
                <a:lnTo>
                  <a:pt x="15749" y="11824"/>
                </a:lnTo>
                <a:lnTo>
                  <a:pt x="15704" y="11832"/>
                </a:lnTo>
                <a:lnTo>
                  <a:pt x="15660" y="11814"/>
                </a:lnTo>
                <a:lnTo>
                  <a:pt x="15628" y="11768"/>
                </a:lnTo>
                <a:lnTo>
                  <a:pt x="15608" y="11699"/>
                </a:lnTo>
                <a:lnTo>
                  <a:pt x="15601" y="11608"/>
                </a:lnTo>
                <a:lnTo>
                  <a:pt x="15609" y="11517"/>
                </a:lnTo>
                <a:lnTo>
                  <a:pt x="15631" y="11451"/>
                </a:lnTo>
                <a:lnTo>
                  <a:pt x="15665" y="11412"/>
                </a:lnTo>
                <a:lnTo>
                  <a:pt x="15709" y="11403"/>
                </a:lnTo>
                <a:lnTo>
                  <a:pt x="15752" y="11423"/>
                </a:lnTo>
                <a:lnTo>
                  <a:pt x="15784" y="11470"/>
                </a:lnTo>
                <a:lnTo>
                  <a:pt x="15806" y="11540"/>
                </a:lnTo>
                <a:lnTo>
                  <a:pt x="15813" y="11633"/>
                </a:lnTo>
                <a:close/>
                <a:moveTo>
                  <a:pt x="15758" y="11630"/>
                </a:moveTo>
                <a:lnTo>
                  <a:pt x="15744" y="11510"/>
                </a:lnTo>
                <a:lnTo>
                  <a:pt x="15705" y="11465"/>
                </a:lnTo>
                <a:lnTo>
                  <a:pt x="15669" y="11499"/>
                </a:lnTo>
                <a:lnTo>
                  <a:pt x="15656" y="11609"/>
                </a:lnTo>
                <a:lnTo>
                  <a:pt x="15669" y="11728"/>
                </a:lnTo>
                <a:lnTo>
                  <a:pt x="15707" y="11772"/>
                </a:lnTo>
                <a:lnTo>
                  <a:pt x="15744" y="11739"/>
                </a:lnTo>
                <a:lnTo>
                  <a:pt x="15758" y="11630"/>
                </a:lnTo>
                <a:close/>
                <a:moveTo>
                  <a:pt x="15997" y="11859"/>
                </a:moveTo>
                <a:lnTo>
                  <a:pt x="15946" y="11853"/>
                </a:lnTo>
                <a:lnTo>
                  <a:pt x="15948" y="11514"/>
                </a:lnTo>
                <a:lnTo>
                  <a:pt x="15881" y="11545"/>
                </a:lnTo>
                <a:lnTo>
                  <a:pt x="15866" y="11489"/>
                </a:lnTo>
                <a:lnTo>
                  <a:pt x="15958" y="11436"/>
                </a:lnTo>
                <a:lnTo>
                  <a:pt x="15998" y="11441"/>
                </a:lnTo>
                <a:lnTo>
                  <a:pt x="15997" y="11859"/>
                </a:lnTo>
                <a:close/>
                <a:moveTo>
                  <a:pt x="16279" y="11689"/>
                </a:moveTo>
                <a:lnTo>
                  <a:pt x="16274" y="11777"/>
                </a:lnTo>
                <a:lnTo>
                  <a:pt x="16253" y="11842"/>
                </a:lnTo>
                <a:lnTo>
                  <a:pt x="16219" y="11878"/>
                </a:lnTo>
                <a:lnTo>
                  <a:pt x="16175" y="11886"/>
                </a:lnTo>
                <a:lnTo>
                  <a:pt x="16133" y="11868"/>
                </a:lnTo>
                <a:lnTo>
                  <a:pt x="16099" y="11823"/>
                </a:lnTo>
                <a:lnTo>
                  <a:pt x="16079" y="11754"/>
                </a:lnTo>
                <a:lnTo>
                  <a:pt x="16072" y="11664"/>
                </a:lnTo>
                <a:lnTo>
                  <a:pt x="16080" y="11574"/>
                </a:lnTo>
                <a:lnTo>
                  <a:pt x="16102" y="11509"/>
                </a:lnTo>
                <a:lnTo>
                  <a:pt x="16135" y="11471"/>
                </a:lnTo>
                <a:lnTo>
                  <a:pt x="16180" y="11461"/>
                </a:lnTo>
                <a:lnTo>
                  <a:pt x="16223" y="11481"/>
                </a:lnTo>
                <a:lnTo>
                  <a:pt x="16254" y="11526"/>
                </a:lnTo>
                <a:lnTo>
                  <a:pt x="16274" y="11596"/>
                </a:lnTo>
                <a:lnTo>
                  <a:pt x="16279" y="11689"/>
                </a:lnTo>
                <a:close/>
                <a:moveTo>
                  <a:pt x="16228" y="11687"/>
                </a:moveTo>
                <a:lnTo>
                  <a:pt x="16215" y="11566"/>
                </a:lnTo>
                <a:lnTo>
                  <a:pt x="16175" y="11521"/>
                </a:lnTo>
                <a:lnTo>
                  <a:pt x="16139" y="11555"/>
                </a:lnTo>
                <a:lnTo>
                  <a:pt x="16128" y="11665"/>
                </a:lnTo>
                <a:lnTo>
                  <a:pt x="16140" y="11783"/>
                </a:lnTo>
                <a:lnTo>
                  <a:pt x="16178" y="11826"/>
                </a:lnTo>
                <a:lnTo>
                  <a:pt x="16217" y="11793"/>
                </a:lnTo>
                <a:lnTo>
                  <a:pt x="16228" y="11687"/>
                </a:lnTo>
                <a:close/>
                <a:moveTo>
                  <a:pt x="16463" y="11913"/>
                </a:moveTo>
                <a:lnTo>
                  <a:pt x="16413" y="11907"/>
                </a:lnTo>
                <a:lnTo>
                  <a:pt x="16413" y="11570"/>
                </a:lnTo>
                <a:lnTo>
                  <a:pt x="16347" y="11601"/>
                </a:lnTo>
                <a:lnTo>
                  <a:pt x="16332" y="11545"/>
                </a:lnTo>
                <a:lnTo>
                  <a:pt x="16427" y="11494"/>
                </a:lnTo>
                <a:lnTo>
                  <a:pt x="16462" y="11499"/>
                </a:lnTo>
                <a:lnTo>
                  <a:pt x="16463" y="11913"/>
                </a:lnTo>
                <a:close/>
                <a:moveTo>
                  <a:pt x="16693" y="11938"/>
                </a:moveTo>
                <a:lnTo>
                  <a:pt x="16643" y="11933"/>
                </a:lnTo>
                <a:lnTo>
                  <a:pt x="16644" y="11598"/>
                </a:lnTo>
                <a:lnTo>
                  <a:pt x="16577" y="11629"/>
                </a:lnTo>
                <a:lnTo>
                  <a:pt x="16564" y="11573"/>
                </a:lnTo>
                <a:lnTo>
                  <a:pt x="16656" y="11522"/>
                </a:lnTo>
                <a:lnTo>
                  <a:pt x="16694" y="11526"/>
                </a:lnTo>
                <a:lnTo>
                  <a:pt x="16693" y="11938"/>
                </a:lnTo>
                <a:close/>
                <a:moveTo>
                  <a:pt x="16968" y="11770"/>
                </a:moveTo>
                <a:lnTo>
                  <a:pt x="16961" y="11858"/>
                </a:lnTo>
                <a:lnTo>
                  <a:pt x="16939" y="11921"/>
                </a:lnTo>
                <a:lnTo>
                  <a:pt x="16907" y="11957"/>
                </a:lnTo>
                <a:lnTo>
                  <a:pt x="16864" y="11965"/>
                </a:lnTo>
                <a:lnTo>
                  <a:pt x="16823" y="11947"/>
                </a:lnTo>
                <a:lnTo>
                  <a:pt x="16792" y="11903"/>
                </a:lnTo>
                <a:lnTo>
                  <a:pt x="16772" y="11836"/>
                </a:lnTo>
                <a:lnTo>
                  <a:pt x="16764" y="11747"/>
                </a:lnTo>
                <a:lnTo>
                  <a:pt x="16772" y="11656"/>
                </a:lnTo>
                <a:lnTo>
                  <a:pt x="16793" y="11593"/>
                </a:lnTo>
                <a:lnTo>
                  <a:pt x="16825" y="11555"/>
                </a:lnTo>
                <a:lnTo>
                  <a:pt x="16868" y="11546"/>
                </a:lnTo>
                <a:lnTo>
                  <a:pt x="16909" y="11565"/>
                </a:lnTo>
                <a:lnTo>
                  <a:pt x="16941" y="11611"/>
                </a:lnTo>
                <a:lnTo>
                  <a:pt x="16961" y="11680"/>
                </a:lnTo>
                <a:lnTo>
                  <a:pt x="16968" y="11770"/>
                </a:lnTo>
                <a:close/>
                <a:moveTo>
                  <a:pt x="16914" y="11768"/>
                </a:moveTo>
                <a:lnTo>
                  <a:pt x="16903" y="11650"/>
                </a:lnTo>
                <a:lnTo>
                  <a:pt x="16866" y="11606"/>
                </a:lnTo>
                <a:lnTo>
                  <a:pt x="16830" y="11639"/>
                </a:lnTo>
                <a:lnTo>
                  <a:pt x="16818" y="11747"/>
                </a:lnTo>
                <a:lnTo>
                  <a:pt x="16829" y="11863"/>
                </a:lnTo>
                <a:lnTo>
                  <a:pt x="16867" y="11906"/>
                </a:lnTo>
                <a:lnTo>
                  <a:pt x="16902" y="11874"/>
                </a:lnTo>
                <a:lnTo>
                  <a:pt x="16914" y="11768"/>
                </a:lnTo>
                <a:close/>
                <a:moveTo>
                  <a:pt x="17146" y="11991"/>
                </a:moveTo>
                <a:lnTo>
                  <a:pt x="17096" y="11986"/>
                </a:lnTo>
                <a:lnTo>
                  <a:pt x="17097" y="11653"/>
                </a:lnTo>
                <a:lnTo>
                  <a:pt x="17032" y="11684"/>
                </a:lnTo>
                <a:lnTo>
                  <a:pt x="17018" y="11629"/>
                </a:lnTo>
                <a:lnTo>
                  <a:pt x="17109" y="11578"/>
                </a:lnTo>
                <a:lnTo>
                  <a:pt x="17146" y="11583"/>
                </a:lnTo>
                <a:lnTo>
                  <a:pt x="17146" y="11991"/>
                </a:lnTo>
                <a:close/>
                <a:moveTo>
                  <a:pt x="17369" y="12017"/>
                </a:moveTo>
                <a:lnTo>
                  <a:pt x="17320" y="12012"/>
                </a:lnTo>
                <a:lnTo>
                  <a:pt x="17319" y="11680"/>
                </a:lnTo>
                <a:lnTo>
                  <a:pt x="17255" y="11710"/>
                </a:lnTo>
                <a:lnTo>
                  <a:pt x="17241" y="11655"/>
                </a:lnTo>
                <a:lnTo>
                  <a:pt x="17333" y="11605"/>
                </a:lnTo>
                <a:lnTo>
                  <a:pt x="17368" y="11609"/>
                </a:lnTo>
                <a:lnTo>
                  <a:pt x="17369" y="12017"/>
                </a:lnTo>
                <a:close/>
                <a:moveTo>
                  <a:pt x="17591" y="12042"/>
                </a:moveTo>
                <a:lnTo>
                  <a:pt x="17543" y="12037"/>
                </a:lnTo>
                <a:lnTo>
                  <a:pt x="17545" y="11708"/>
                </a:lnTo>
                <a:lnTo>
                  <a:pt x="17478" y="11738"/>
                </a:lnTo>
                <a:lnTo>
                  <a:pt x="17463" y="11683"/>
                </a:lnTo>
                <a:lnTo>
                  <a:pt x="17555" y="11633"/>
                </a:lnTo>
                <a:lnTo>
                  <a:pt x="17592" y="11638"/>
                </a:lnTo>
                <a:lnTo>
                  <a:pt x="17591" y="12042"/>
                </a:lnTo>
                <a:close/>
                <a:moveTo>
                  <a:pt x="17854" y="11876"/>
                </a:moveTo>
                <a:lnTo>
                  <a:pt x="17849" y="11962"/>
                </a:lnTo>
                <a:lnTo>
                  <a:pt x="17829" y="12024"/>
                </a:lnTo>
                <a:lnTo>
                  <a:pt x="17798" y="12059"/>
                </a:lnTo>
                <a:lnTo>
                  <a:pt x="17758" y="12066"/>
                </a:lnTo>
                <a:lnTo>
                  <a:pt x="17716" y="12050"/>
                </a:lnTo>
                <a:lnTo>
                  <a:pt x="17686" y="12007"/>
                </a:lnTo>
                <a:lnTo>
                  <a:pt x="17666" y="11941"/>
                </a:lnTo>
                <a:lnTo>
                  <a:pt x="17661" y="11852"/>
                </a:lnTo>
                <a:lnTo>
                  <a:pt x="17667" y="11765"/>
                </a:lnTo>
                <a:lnTo>
                  <a:pt x="17686" y="11702"/>
                </a:lnTo>
                <a:lnTo>
                  <a:pt x="17718" y="11665"/>
                </a:lnTo>
                <a:lnTo>
                  <a:pt x="17758" y="11656"/>
                </a:lnTo>
                <a:lnTo>
                  <a:pt x="17799" y="11675"/>
                </a:lnTo>
                <a:lnTo>
                  <a:pt x="17829" y="11719"/>
                </a:lnTo>
                <a:lnTo>
                  <a:pt x="17848" y="11787"/>
                </a:lnTo>
                <a:lnTo>
                  <a:pt x="17854" y="11876"/>
                </a:lnTo>
                <a:close/>
                <a:moveTo>
                  <a:pt x="17805" y="11874"/>
                </a:moveTo>
                <a:lnTo>
                  <a:pt x="17793" y="11757"/>
                </a:lnTo>
                <a:lnTo>
                  <a:pt x="17755" y="11714"/>
                </a:lnTo>
                <a:lnTo>
                  <a:pt x="17723" y="11747"/>
                </a:lnTo>
                <a:lnTo>
                  <a:pt x="17713" y="11854"/>
                </a:lnTo>
                <a:lnTo>
                  <a:pt x="17724" y="11967"/>
                </a:lnTo>
                <a:lnTo>
                  <a:pt x="17758" y="12008"/>
                </a:lnTo>
                <a:lnTo>
                  <a:pt x="17793" y="11978"/>
                </a:lnTo>
                <a:lnTo>
                  <a:pt x="17805" y="11874"/>
                </a:lnTo>
                <a:close/>
                <a:moveTo>
                  <a:pt x="18027" y="12094"/>
                </a:moveTo>
                <a:lnTo>
                  <a:pt x="17981" y="12087"/>
                </a:lnTo>
                <a:lnTo>
                  <a:pt x="17979" y="11762"/>
                </a:lnTo>
                <a:lnTo>
                  <a:pt x="17918" y="11792"/>
                </a:lnTo>
                <a:lnTo>
                  <a:pt x="17904" y="11735"/>
                </a:lnTo>
                <a:lnTo>
                  <a:pt x="17991" y="11685"/>
                </a:lnTo>
                <a:lnTo>
                  <a:pt x="18027" y="11690"/>
                </a:lnTo>
                <a:lnTo>
                  <a:pt x="18027" y="12094"/>
                </a:lnTo>
                <a:close/>
                <a:moveTo>
                  <a:pt x="18288" y="11928"/>
                </a:moveTo>
                <a:lnTo>
                  <a:pt x="18280" y="12012"/>
                </a:lnTo>
                <a:lnTo>
                  <a:pt x="18260" y="12074"/>
                </a:lnTo>
                <a:lnTo>
                  <a:pt x="18230" y="12109"/>
                </a:lnTo>
                <a:lnTo>
                  <a:pt x="18191" y="12117"/>
                </a:lnTo>
                <a:lnTo>
                  <a:pt x="18151" y="12100"/>
                </a:lnTo>
                <a:lnTo>
                  <a:pt x="18121" y="12059"/>
                </a:lnTo>
                <a:lnTo>
                  <a:pt x="18102" y="11992"/>
                </a:lnTo>
                <a:lnTo>
                  <a:pt x="18096" y="11905"/>
                </a:lnTo>
                <a:lnTo>
                  <a:pt x="18102" y="11818"/>
                </a:lnTo>
                <a:lnTo>
                  <a:pt x="18121" y="11755"/>
                </a:lnTo>
                <a:lnTo>
                  <a:pt x="18152" y="11719"/>
                </a:lnTo>
                <a:lnTo>
                  <a:pt x="18192" y="11710"/>
                </a:lnTo>
                <a:lnTo>
                  <a:pt x="18231" y="11728"/>
                </a:lnTo>
                <a:lnTo>
                  <a:pt x="18263" y="11772"/>
                </a:lnTo>
                <a:lnTo>
                  <a:pt x="18281" y="11838"/>
                </a:lnTo>
                <a:lnTo>
                  <a:pt x="18288" y="11928"/>
                </a:lnTo>
                <a:close/>
                <a:moveTo>
                  <a:pt x="18239" y="11926"/>
                </a:moveTo>
                <a:lnTo>
                  <a:pt x="18226" y="11809"/>
                </a:lnTo>
                <a:lnTo>
                  <a:pt x="18191" y="11768"/>
                </a:lnTo>
                <a:lnTo>
                  <a:pt x="18156" y="11799"/>
                </a:lnTo>
                <a:lnTo>
                  <a:pt x="18145" y="11905"/>
                </a:lnTo>
                <a:lnTo>
                  <a:pt x="18157" y="12019"/>
                </a:lnTo>
                <a:lnTo>
                  <a:pt x="18191" y="12060"/>
                </a:lnTo>
                <a:lnTo>
                  <a:pt x="18226" y="12029"/>
                </a:lnTo>
                <a:lnTo>
                  <a:pt x="18239" y="11926"/>
                </a:lnTo>
                <a:close/>
                <a:moveTo>
                  <a:pt x="18502" y="11953"/>
                </a:moveTo>
                <a:lnTo>
                  <a:pt x="18494" y="12037"/>
                </a:lnTo>
                <a:lnTo>
                  <a:pt x="18474" y="12100"/>
                </a:lnTo>
                <a:lnTo>
                  <a:pt x="18444" y="12135"/>
                </a:lnTo>
                <a:lnTo>
                  <a:pt x="18404" y="12143"/>
                </a:lnTo>
                <a:lnTo>
                  <a:pt x="18365" y="12125"/>
                </a:lnTo>
                <a:lnTo>
                  <a:pt x="18335" y="12082"/>
                </a:lnTo>
                <a:lnTo>
                  <a:pt x="18317" y="12016"/>
                </a:lnTo>
                <a:lnTo>
                  <a:pt x="18309" y="11931"/>
                </a:lnTo>
                <a:lnTo>
                  <a:pt x="18317" y="11843"/>
                </a:lnTo>
                <a:lnTo>
                  <a:pt x="18338" y="11780"/>
                </a:lnTo>
                <a:lnTo>
                  <a:pt x="18367" y="11745"/>
                </a:lnTo>
                <a:lnTo>
                  <a:pt x="18407" y="11735"/>
                </a:lnTo>
                <a:lnTo>
                  <a:pt x="18446" y="11754"/>
                </a:lnTo>
                <a:lnTo>
                  <a:pt x="18476" y="11798"/>
                </a:lnTo>
                <a:lnTo>
                  <a:pt x="18494" y="11864"/>
                </a:lnTo>
                <a:lnTo>
                  <a:pt x="18502" y="11953"/>
                </a:lnTo>
                <a:close/>
                <a:moveTo>
                  <a:pt x="18452" y="11951"/>
                </a:moveTo>
                <a:lnTo>
                  <a:pt x="18439" y="11836"/>
                </a:lnTo>
                <a:lnTo>
                  <a:pt x="18403" y="11793"/>
                </a:lnTo>
                <a:lnTo>
                  <a:pt x="18369" y="11826"/>
                </a:lnTo>
                <a:lnTo>
                  <a:pt x="18359" y="11931"/>
                </a:lnTo>
                <a:lnTo>
                  <a:pt x="18370" y="12044"/>
                </a:lnTo>
                <a:lnTo>
                  <a:pt x="18404" y="12084"/>
                </a:lnTo>
                <a:lnTo>
                  <a:pt x="18441" y="12054"/>
                </a:lnTo>
                <a:lnTo>
                  <a:pt x="18452" y="11951"/>
                </a:lnTo>
                <a:close/>
                <a:moveTo>
                  <a:pt x="18669" y="12166"/>
                </a:moveTo>
                <a:lnTo>
                  <a:pt x="18622" y="12161"/>
                </a:lnTo>
                <a:lnTo>
                  <a:pt x="18622" y="11839"/>
                </a:lnTo>
                <a:lnTo>
                  <a:pt x="18562" y="11869"/>
                </a:lnTo>
                <a:lnTo>
                  <a:pt x="18548" y="11816"/>
                </a:lnTo>
                <a:lnTo>
                  <a:pt x="18632" y="11765"/>
                </a:lnTo>
                <a:lnTo>
                  <a:pt x="18667" y="11770"/>
                </a:lnTo>
                <a:lnTo>
                  <a:pt x="18669" y="12166"/>
                </a:lnTo>
                <a:close/>
                <a:moveTo>
                  <a:pt x="18923" y="12003"/>
                </a:moveTo>
                <a:lnTo>
                  <a:pt x="18915" y="12086"/>
                </a:lnTo>
                <a:lnTo>
                  <a:pt x="18895" y="12148"/>
                </a:lnTo>
                <a:lnTo>
                  <a:pt x="18867" y="12181"/>
                </a:lnTo>
                <a:lnTo>
                  <a:pt x="18829" y="12190"/>
                </a:lnTo>
                <a:lnTo>
                  <a:pt x="18789" y="12174"/>
                </a:lnTo>
                <a:lnTo>
                  <a:pt x="18759" y="12131"/>
                </a:lnTo>
                <a:lnTo>
                  <a:pt x="18741" y="12067"/>
                </a:lnTo>
                <a:lnTo>
                  <a:pt x="18735" y="11980"/>
                </a:lnTo>
                <a:lnTo>
                  <a:pt x="18741" y="11894"/>
                </a:lnTo>
                <a:lnTo>
                  <a:pt x="18760" y="11833"/>
                </a:lnTo>
                <a:lnTo>
                  <a:pt x="18790" y="11797"/>
                </a:lnTo>
                <a:lnTo>
                  <a:pt x="18829" y="11788"/>
                </a:lnTo>
                <a:lnTo>
                  <a:pt x="18868" y="11807"/>
                </a:lnTo>
                <a:lnTo>
                  <a:pt x="18897" y="11849"/>
                </a:lnTo>
                <a:lnTo>
                  <a:pt x="18917" y="11916"/>
                </a:lnTo>
                <a:lnTo>
                  <a:pt x="18923" y="12003"/>
                </a:lnTo>
                <a:close/>
                <a:moveTo>
                  <a:pt x="18874" y="12001"/>
                </a:moveTo>
                <a:lnTo>
                  <a:pt x="18862" y="11887"/>
                </a:lnTo>
                <a:lnTo>
                  <a:pt x="18825" y="11844"/>
                </a:lnTo>
                <a:lnTo>
                  <a:pt x="18794" y="11877"/>
                </a:lnTo>
                <a:lnTo>
                  <a:pt x="18783" y="11982"/>
                </a:lnTo>
                <a:lnTo>
                  <a:pt x="18794" y="12092"/>
                </a:lnTo>
                <a:lnTo>
                  <a:pt x="18830" y="12133"/>
                </a:lnTo>
                <a:lnTo>
                  <a:pt x="18863" y="12102"/>
                </a:lnTo>
                <a:lnTo>
                  <a:pt x="18874" y="12001"/>
                </a:lnTo>
                <a:close/>
                <a:moveTo>
                  <a:pt x="19087" y="12215"/>
                </a:moveTo>
                <a:lnTo>
                  <a:pt x="19045" y="12210"/>
                </a:lnTo>
                <a:lnTo>
                  <a:pt x="19043" y="11891"/>
                </a:lnTo>
                <a:lnTo>
                  <a:pt x="18982" y="11921"/>
                </a:lnTo>
                <a:lnTo>
                  <a:pt x="18968" y="11866"/>
                </a:lnTo>
                <a:lnTo>
                  <a:pt x="19053" y="11817"/>
                </a:lnTo>
                <a:lnTo>
                  <a:pt x="19087" y="11821"/>
                </a:lnTo>
                <a:lnTo>
                  <a:pt x="19087" y="12215"/>
                </a:lnTo>
                <a:close/>
                <a:moveTo>
                  <a:pt x="19336" y="12052"/>
                </a:moveTo>
                <a:lnTo>
                  <a:pt x="19331" y="12136"/>
                </a:lnTo>
                <a:lnTo>
                  <a:pt x="19313" y="12195"/>
                </a:lnTo>
                <a:lnTo>
                  <a:pt x="19283" y="12230"/>
                </a:lnTo>
                <a:lnTo>
                  <a:pt x="19244" y="12238"/>
                </a:lnTo>
                <a:lnTo>
                  <a:pt x="19205" y="12221"/>
                </a:lnTo>
                <a:lnTo>
                  <a:pt x="19176" y="12180"/>
                </a:lnTo>
                <a:lnTo>
                  <a:pt x="19159" y="12116"/>
                </a:lnTo>
                <a:lnTo>
                  <a:pt x="19152" y="12030"/>
                </a:lnTo>
                <a:lnTo>
                  <a:pt x="19159" y="11946"/>
                </a:lnTo>
                <a:lnTo>
                  <a:pt x="19177" y="11884"/>
                </a:lnTo>
                <a:lnTo>
                  <a:pt x="19206" y="11848"/>
                </a:lnTo>
                <a:lnTo>
                  <a:pt x="19245" y="11839"/>
                </a:lnTo>
                <a:lnTo>
                  <a:pt x="19283" y="11857"/>
                </a:lnTo>
                <a:lnTo>
                  <a:pt x="19313" y="11901"/>
                </a:lnTo>
                <a:lnTo>
                  <a:pt x="19330" y="11966"/>
                </a:lnTo>
                <a:lnTo>
                  <a:pt x="19336" y="12052"/>
                </a:lnTo>
                <a:close/>
                <a:moveTo>
                  <a:pt x="19289" y="12051"/>
                </a:moveTo>
                <a:lnTo>
                  <a:pt x="19278" y="11937"/>
                </a:lnTo>
                <a:lnTo>
                  <a:pt x="19243" y="11896"/>
                </a:lnTo>
                <a:lnTo>
                  <a:pt x="19210" y="11927"/>
                </a:lnTo>
                <a:lnTo>
                  <a:pt x="19200" y="12030"/>
                </a:lnTo>
                <a:lnTo>
                  <a:pt x="19212" y="12141"/>
                </a:lnTo>
                <a:lnTo>
                  <a:pt x="19246" y="12181"/>
                </a:lnTo>
                <a:lnTo>
                  <a:pt x="19279" y="12151"/>
                </a:lnTo>
                <a:lnTo>
                  <a:pt x="19289" y="12051"/>
                </a:lnTo>
                <a:close/>
                <a:moveTo>
                  <a:pt x="19499" y="12263"/>
                </a:moveTo>
                <a:lnTo>
                  <a:pt x="19454" y="12258"/>
                </a:lnTo>
                <a:lnTo>
                  <a:pt x="19453" y="11940"/>
                </a:lnTo>
                <a:lnTo>
                  <a:pt x="19395" y="11970"/>
                </a:lnTo>
                <a:lnTo>
                  <a:pt x="19382" y="11916"/>
                </a:lnTo>
                <a:lnTo>
                  <a:pt x="19464" y="11867"/>
                </a:lnTo>
                <a:lnTo>
                  <a:pt x="19498" y="11872"/>
                </a:lnTo>
                <a:lnTo>
                  <a:pt x="19499" y="12263"/>
                </a:lnTo>
                <a:close/>
                <a:moveTo>
                  <a:pt x="19701" y="12285"/>
                </a:moveTo>
                <a:lnTo>
                  <a:pt x="19657" y="12280"/>
                </a:lnTo>
                <a:lnTo>
                  <a:pt x="19656" y="11965"/>
                </a:lnTo>
                <a:lnTo>
                  <a:pt x="19600" y="11995"/>
                </a:lnTo>
                <a:lnTo>
                  <a:pt x="19585" y="11942"/>
                </a:lnTo>
                <a:lnTo>
                  <a:pt x="19669" y="11893"/>
                </a:lnTo>
                <a:lnTo>
                  <a:pt x="19700" y="11897"/>
                </a:lnTo>
                <a:lnTo>
                  <a:pt x="19701" y="12285"/>
                </a:lnTo>
                <a:close/>
                <a:moveTo>
                  <a:pt x="19948" y="12125"/>
                </a:moveTo>
                <a:lnTo>
                  <a:pt x="19942" y="12208"/>
                </a:lnTo>
                <a:lnTo>
                  <a:pt x="19923" y="12267"/>
                </a:lnTo>
                <a:lnTo>
                  <a:pt x="19893" y="12300"/>
                </a:lnTo>
                <a:lnTo>
                  <a:pt x="19855" y="12308"/>
                </a:lnTo>
                <a:lnTo>
                  <a:pt x="19818" y="12292"/>
                </a:lnTo>
                <a:lnTo>
                  <a:pt x="19789" y="12252"/>
                </a:lnTo>
                <a:lnTo>
                  <a:pt x="19770" y="12188"/>
                </a:lnTo>
                <a:lnTo>
                  <a:pt x="19764" y="12102"/>
                </a:lnTo>
                <a:lnTo>
                  <a:pt x="19770" y="12019"/>
                </a:lnTo>
                <a:lnTo>
                  <a:pt x="19789" y="11958"/>
                </a:lnTo>
                <a:lnTo>
                  <a:pt x="19818" y="11923"/>
                </a:lnTo>
                <a:lnTo>
                  <a:pt x="19855" y="11915"/>
                </a:lnTo>
                <a:lnTo>
                  <a:pt x="19893" y="11932"/>
                </a:lnTo>
                <a:lnTo>
                  <a:pt x="19922" y="11975"/>
                </a:lnTo>
                <a:lnTo>
                  <a:pt x="19940" y="12040"/>
                </a:lnTo>
                <a:lnTo>
                  <a:pt x="19948" y="12125"/>
                </a:lnTo>
                <a:close/>
                <a:moveTo>
                  <a:pt x="19898" y="12124"/>
                </a:moveTo>
                <a:lnTo>
                  <a:pt x="19887" y="12011"/>
                </a:lnTo>
                <a:lnTo>
                  <a:pt x="19854" y="11970"/>
                </a:lnTo>
                <a:lnTo>
                  <a:pt x="19823" y="12001"/>
                </a:lnTo>
                <a:lnTo>
                  <a:pt x="19811" y="12104"/>
                </a:lnTo>
                <a:lnTo>
                  <a:pt x="19824" y="12213"/>
                </a:lnTo>
                <a:lnTo>
                  <a:pt x="19858" y="12253"/>
                </a:lnTo>
                <a:lnTo>
                  <a:pt x="19889" y="12223"/>
                </a:lnTo>
                <a:lnTo>
                  <a:pt x="19898" y="12124"/>
                </a:lnTo>
                <a:close/>
                <a:moveTo>
                  <a:pt x="391" y="10966"/>
                </a:moveTo>
                <a:lnTo>
                  <a:pt x="306" y="10957"/>
                </a:lnTo>
                <a:lnTo>
                  <a:pt x="321" y="10515"/>
                </a:lnTo>
                <a:lnTo>
                  <a:pt x="202" y="10553"/>
                </a:lnTo>
                <a:lnTo>
                  <a:pt x="182" y="10480"/>
                </a:lnTo>
                <a:lnTo>
                  <a:pt x="345" y="10415"/>
                </a:lnTo>
                <a:lnTo>
                  <a:pt x="410" y="10422"/>
                </a:lnTo>
                <a:lnTo>
                  <a:pt x="391" y="10966"/>
                </a:lnTo>
                <a:close/>
                <a:moveTo>
                  <a:pt x="787" y="11005"/>
                </a:moveTo>
                <a:lnTo>
                  <a:pt x="702" y="10996"/>
                </a:lnTo>
                <a:lnTo>
                  <a:pt x="716" y="10556"/>
                </a:lnTo>
                <a:lnTo>
                  <a:pt x="599" y="10594"/>
                </a:lnTo>
                <a:lnTo>
                  <a:pt x="579" y="10523"/>
                </a:lnTo>
                <a:lnTo>
                  <a:pt x="739" y="10457"/>
                </a:lnTo>
                <a:lnTo>
                  <a:pt x="806" y="10465"/>
                </a:lnTo>
                <a:lnTo>
                  <a:pt x="787" y="11005"/>
                </a:lnTo>
                <a:close/>
                <a:moveTo>
                  <a:pt x="1268" y="10788"/>
                </a:moveTo>
                <a:lnTo>
                  <a:pt x="1252" y="10903"/>
                </a:lnTo>
                <a:lnTo>
                  <a:pt x="1212" y="10986"/>
                </a:lnTo>
                <a:lnTo>
                  <a:pt x="1155" y="11031"/>
                </a:lnTo>
                <a:lnTo>
                  <a:pt x="1083" y="11041"/>
                </a:lnTo>
                <a:lnTo>
                  <a:pt x="1013" y="11017"/>
                </a:lnTo>
                <a:lnTo>
                  <a:pt x="960" y="10961"/>
                </a:lnTo>
                <a:lnTo>
                  <a:pt x="929" y="10871"/>
                </a:lnTo>
                <a:lnTo>
                  <a:pt x="921" y="10752"/>
                </a:lnTo>
                <a:lnTo>
                  <a:pt x="937" y="10638"/>
                </a:lnTo>
                <a:lnTo>
                  <a:pt x="978" y="10554"/>
                </a:lnTo>
                <a:lnTo>
                  <a:pt x="1035" y="10505"/>
                </a:lnTo>
                <a:lnTo>
                  <a:pt x="1108" y="10495"/>
                </a:lnTo>
                <a:lnTo>
                  <a:pt x="1177" y="10523"/>
                </a:lnTo>
                <a:lnTo>
                  <a:pt x="1228" y="10582"/>
                </a:lnTo>
                <a:lnTo>
                  <a:pt x="1259" y="10672"/>
                </a:lnTo>
                <a:lnTo>
                  <a:pt x="1268" y="10788"/>
                </a:lnTo>
                <a:close/>
                <a:moveTo>
                  <a:pt x="1179" y="10786"/>
                </a:moveTo>
                <a:lnTo>
                  <a:pt x="1162" y="10632"/>
                </a:lnTo>
                <a:lnTo>
                  <a:pt x="1099" y="10574"/>
                </a:lnTo>
                <a:lnTo>
                  <a:pt x="1036" y="10615"/>
                </a:lnTo>
                <a:lnTo>
                  <a:pt x="1011" y="10756"/>
                </a:lnTo>
                <a:lnTo>
                  <a:pt x="1026" y="10909"/>
                </a:lnTo>
                <a:lnTo>
                  <a:pt x="1089" y="10965"/>
                </a:lnTo>
                <a:lnTo>
                  <a:pt x="1153" y="10925"/>
                </a:lnTo>
                <a:lnTo>
                  <a:pt x="1179" y="10786"/>
                </a:lnTo>
                <a:close/>
                <a:moveTo>
                  <a:pt x="1565" y="11084"/>
                </a:moveTo>
                <a:lnTo>
                  <a:pt x="1480" y="11075"/>
                </a:lnTo>
                <a:lnTo>
                  <a:pt x="1494" y="10640"/>
                </a:lnTo>
                <a:lnTo>
                  <a:pt x="1381" y="10678"/>
                </a:lnTo>
                <a:lnTo>
                  <a:pt x="1360" y="10607"/>
                </a:lnTo>
                <a:lnTo>
                  <a:pt x="1518" y="10543"/>
                </a:lnTo>
                <a:lnTo>
                  <a:pt x="1580" y="10549"/>
                </a:lnTo>
                <a:lnTo>
                  <a:pt x="1565" y="11084"/>
                </a:lnTo>
                <a:close/>
                <a:moveTo>
                  <a:pt x="2035" y="10868"/>
                </a:moveTo>
                <a:lnTo>
                  <a:pt x="2020" y="10982"/>
                </a:lnTo>
                <a:lnTo>
                  <a:pt x="1981" y="11064"/>
                </a:lnTo>
                <a:lnTo>
                  <a:pt x="1926" y="11110"/>
                </a:lnTo>
                <a:lnTo>
                  <a:pt x="1853" y="11119"/>
                </a:lnTo>
                <a:lnTo>
                  <a:pt x="1784" y="11095"/>
                </a:lnTo>
                <a:lnTo>
                  <a:pt x="1733" y="11040"/>
                </a:lnTo>
                <a:lnTo>
                  <a:pt x="1702" y="10951"/>
                </a:lnTo>
                <a:lnTo>
                  <a:pt x="1694" y="10833"/>
                </a:lnTo>
                <a:lnTo>
                  <a:pt x="1711" y="10719"/>
                </a:lnTo>
                <a:lnTo>
                  <a:pt x="1749" y="10637"/>
                </a:lnTo>
                <a:lnTo>
                  <a:pt x="1806" y="10589"/>
                </a:lnTo>
                <a:lnTo>
                  <a:pt x="1878" y="10579"/>
                </a:lnTo>
                <a:lnTo>
                  <a:pt x="1946" y="10605"/>
                </a:lnTo>
                <a:lnTo>
                  <a:pt x="1996" y="10663"/>
                </a:lnTo>
                <a:lnTo>
                  <a:pt x="2028" y="10753"/>
                </a:lnTo>
                <a:lnTo>
                  <a:pt x="2035" y="10868"/>
                </a:lnTo>
                <a:close/>
                <a:moveTo>
                  <a:pt x="1947" y="10867"/>
                </a:moveTo>
                <a:lnTo>
                  <a:pt x="1931" y="10713"/>
                </a:lnTo>
                <a:lnTo>
                  <a:pt x="1870" y="10655"/>
                </a:lnTo>
                <a:lnTo>
                  <a:pt x="1808" y="10696"/>
                </a:lnTo>
                <a:lnTo>
                  <a:pt x="1784" y="10837"/>
                </a:lnTo>
                <a:lnTo>
                  <a:pt x="1801" y="10987"/>
                </a:lnTo>
                <a:lnTo>
                  <a:pt x="1861" y="11043"/>
                </a:lnTo>
                <a:lnTo>
                  <a:pt x="1924" y="11004"/>
                </a:lnTo>
                <a:lnTo>
                  <a:pt x="1947" y="10867"/>
                </a:lnTo>
                <a:close/>
                <a:moveTo>
                  <a:pt x="2325" y="11160"/>
                </a:moveTo>
                <a:lnTo>
                  <a:pt x="2243" y="11153"/>
                </a:lnTo>
                <a:lnTo>
                  <a:pt x="2256" y="10723"/>
                </a:lnTo>
                <a:lnTo>
                  <a:pt x="2147" y="10759"/>
                </a:lnTo>
                <a:lnTo>
                  <a:pt x="2125" y="10689"/>
                </a:lnTo>
                <a:lnTo>
                  <a:pt x="2278" y="10625"/>
                </a:lnTo>
                <a:lnTo>
                  <a:pt x="2342" y="10633"/>
                </a:lnTo>
                <a:lnTo>
                  <a:pt x="2325" y="11160"/>
                </a:lnTo>
                <a:close/>
                <a:moveTo>
                  <a:pt x="2784" y="10947"/>
                </a:moveTo>
                <a:lnTo>
                  <a:pt x="2769" y="11060"/>
                </a:lnTo>
                <a:lnTo>
                  <a:pt x="2734" y="11142"/>
                </a:lnTo>
                <a:lnTo>
                  <a:pt x="2680" y="11187"/>
                </a:lnTo>
                <a:lnTo>
                  <a:pt x="2609" y="11195"/>
                </a:lnTo>
                <a:lnTo>
                  <a:pt x="2539" y="11173"/>
                </a:lnTo>
                <a:lnTo>
                  <a:pt x="2489" y="11116"/>
                </a:lnTo>
                <a:lnTo>
                  <a:pt x="2459" y="11029"/>
                </a:lnTo>
                <a:lnTo>
                  <a:pt x="2451" y="10914"/>
                </a:lnTo>
                <a:lnTo>
                  <a:pt x="2466" y="10801"/>
                </a:lnTo>
                <a:lnTo>
                  <a:pt x="2504" y="10719"/>
                </a:lnTo>
                <a:lnTo>
                  <a:pt x="2559" y="10672"/>
                </a:lnTo>
                <a:lnTo>
                  <a:pt x="2630" y="10662"/>
                </a:lnTo>
                <a:lnTo>
                  <a:pt x="2698" y="10687"/>
                </a:lnTo>
                <a:lnTo>
                  <a:pt x="2747" y="10744"/>
                </a:lnTo>
                <a:lnTo>
                  <a:pt x="2777" y="10833"/>
                </a:lnTo>
                <a:lnTo>
                  <a:pt x="2784" y="10947"/>
                </a:lnTo>
                <a:close/>
                <a:moveTo>
                  <a:pt x="2699" y="10946"/>
                </a:moveTo>
                <a:lnTo>
                  <a:pt x="2683" y="10793"/>
                </a:lnTo>
                <a:lnTo>
                  <a:pt x="2623" y="10737"/>
                </a:lnTo>
                <a:lnTo>
                  <a:pt x="2561" y="10777"/>
                </a:lnTo>
                <a:lnTo>
                  <a:pt x="2538" y="10916"/>
                </a:lnTo>
                <a:lnTo>
                  <a:pt x="2555" y="11065"/>
                </a:lnTo>
                <a:lnTo>
                  <a:pt x="2616" y="11120"/>
                </a:lnTo>
                <a:lnTo>
                  <a:pt x="2677" y="11080"/>
                </a:lnTo>
                <a:lnTo>
                  <a:pt x="2699" y="10946"/>
                </a:lnTo>
                <a:close/>
                <a:moveTo>
                  <a:pt x="3068" y="11234"/>
                </a:moveTo>
                <a:lnTo>
                  <a:pt x="2989" y="11225"/>
                </a:lnTo>
                <a:lnTo>
                  <a:pt x="3000" y="10803"/>
                </a:lnTo>
                <a:lnTo>
                  <a:pt x="2893" y="10840"/>
                </a:lnTo>
                <a:lnTo>
                  <a:pt x="2872" y="10768"/>
                </a:lnTo>
                <a:lnTo>
                  <a:pt x="3021" y="10706"/>
                </a:lnTo>
                <a:lnTo>
                  <a:pt x="3083" y="10712"/>
                </a:lnTo>
                <a:lnTo>
                  <a:pt x="3068" y="11234"/>
                </a:lnTo>
                <a:close/>
                <a:moveTo>
                  <a:pt x="3435" y="11272"/>
                </a:moveTo>
                <a:lnTo>
                  <a:pt x="3356" y="11264"/>
                </a:lnTo>
                <a:lnTo>
                  <a:pt x="3367" y="10842"/>
                </a:lnTo>
                <a:lnTo>
                  <a:pt x="3260" y="10877"/>
                </a:lnTo>
                <a:lnTo>
                  <a:pt x="3240" y="10808"/>
                </a:lnTo>
                <a:lnTo>
                  <a:pt x="3391" y="10747"/>
                </a:lnTo>
                <a:lnTo>
                  <a:pt x="3448" y="10753"/>
                </a:lnTo>
                <a:lnTo>
                  <a:pt x="3435" y="11272"/>
                </a:lnTo>
                <a:close/>
                <a:moveTo>
                  <a:pt x="3877" y="11061"/>
                </a:moveTo>
                <a:lnTo>
                  <a:pt x="3863" y="11172"/>
                </a:lnTo>
                <a:lnTo>
                  <a:pt x="3827" y="11252"/>
                </a:lnTo>
                <a:lnTo>
                  <a:pt x="3774" y="11297"/>
                </a:lnTo>
                <a:lnTo>
                  <a:pt x="3707" y="11306"/>
                </a:lnTo>
                <a:lnTo>
                  <a:pt x="3640" y="11283"/>
                </a:lnTo>
                <a:lnTo>
                  <a:pt x="3591" y="11228"/>
                </a:lnTo>
                <a:lnTo>
                  <a:pt x="3562" y="11142"/>
                </a:lnTo>
                <a:lnTo>
                  <a:pt x="3556" y="11029"/>
                </a:lnTo>
                <a:lnTo>
                  <a:pt x="3570" y="10917"/>
                </a:lnTo>
                <a:lnTo>
                  <a:pt x="3605" y="10837"/>
                </a:lnTo>
                <a:lnTo>
                  <a:pt x="3658" y="10791"/>
                </a:lnTo>
                <a:lnTo>
                  <a:pt x="3727" y="10781"/>
                </a:lnTo>
                <a:lnTo>
                  <a:pt x="3792" y="10805"/>
                </a:lnTo>
                <a:lnTo>
                  <a:pt x="3841" y="10862"/>
                </a:lnTo>
                <a:lnTo>
                  <a:pt x="3869" y="10949"/>
                </a:lnTo>
                <a:lnTo>
                  <a:pt x="3877" y="11061"/>
                </a:lnTo>
                <a:close/>
                <a:moveTo>
                  <a:pt x="3793" y="11060"/>
                </a:moveTo>
                <a:lnTo>
                  <a:pt x="3778" y="10911"/>
                </a:lnTo>
                <a:lnTo>
                  <a:pt x="3718" y="10855"/>
                </a:lnTo>
                <a:lnTo>
                  <a:pt x="3660" y="10895"/>
                </a:lnTo>
                <a:lnTo>
                  <a:pt x="3638" y="11031"/>
                </a:lnTo>
                <a:lnTo>
                  <a:pt x="3654" y="11178"/>
                </a:lnTo>
                <a:lnTo>
                  <a:pt x="3713" y="11232"/>
                </a:lnTo>
                <a:lnTo>
                  <a:pt x="3770" y="11193"/>
                </a:lnTo>
                <a:lnTo>
                  <a:pt x="3793" y="11060"/>
                </a:lnTo>
                <a:close/>
                <a:moveTo>
                  <a:pt x="4153" y="11344"/>
                </a:moveTo>
                <a:lnTo>
                  <a:pt x="4074" y="11334"/>
                </a:lnTo>
                <a:lnTo>
                  <a:pt x="4086" y="10919"/>
                </a:lnTo>
                <a:lnTo>
                  <a:pt x="3981" y="10955"/>
                </a:lnTo>
                <a:lnTo>
                  <a:pt x="3962" y="10887"/>
                </a:lnTo>
                <a:lnTo>
                  <a:pt x="4109" y="10825"/>
                </a:lnTo>
                <a:lnTo>
                  <a:pt x="4166" y="10831"/>
                </a:lnTo>
                <a:lnTo>
                  <a:pt x="4153" y="11344"/>
                </a:lnTo>
                <a:close/>
                <a:moveTo>
                  <a:pt x="4586" y="11137"/>
                </a:moveTo>
                <a:lnTo>
                  <a:pt x="4572" y="11246"/>
                </a:lnTo>
                <a:lnTo>
                  <a:pt x="4537" y="11324"/>
                </a:lnTo>
                <a:lnTo>
                  <a:pt x="4486" y="11368"/>
                </a:lnTo>
                <a:lnTo>
                  <a:pt x="4420" y="11378"/>
                </a:lnTo>
                <a:lnTo>
                  <a:pt x="4356" y="11356"/>
                </a:lnTo>
                <a:lnTo>
                  <a:pt x="4307" y="11299"/>
                </a:lnTo>
                <a:lnTo>
                  <a:pt x="4278" y="11215"/>
                </a:lnTo>
                <a:lnTo>
                  <a:pt x="4272" y="11104"/>
                </a:lnTo>
                <a:lnTo>
                  <a:pt x="4285" y="10994"/>
                </a:lnTo>
                <a:lnTo>
                  <a:pt x="4321" y="10915"/>
                </a:lnTo>
                <a:lnTo>
                  <a:pt x="4372" y="10868"/>
                </a:lnTo>
                <a:lnTo>
                  <a:pt x="4437" y="10858"/>
                </a:lnTo>
                <a:lnTo>
                  <a:pt x="4502" y="10882"/>
                </a:lnTo>
                <a:lnTo>
                  <a:pt x="4550" y="10939"/>
                </a:lnTo>
                <a:lnTo>
                  <a:pt x="4579" y="11024"/>
                </a:lnTo>
                <a:lnTo>
                  <a:pt x="4586" y="11137"/>
                </a:lnTo>
                <a:close/>
                <a:moveTo>
                  <a:pt x="4503" y="11134"/>
                </a:moveTo>
                <a:lnTo>
                  <a:pt x="4487" y="10986"/>
                </a:lnTo>
                <a:lnTo>
                  <a:pt x="4431" y="10931"/>
                </a:lnTo>
                <a:lnTo>
                  <a:pt x="4377" y="10971"/>
                </a:lnTo>
                <a:lnTo>
                  <a:pt x="4354" y="11106"/>
                </a:lnTo>
                <a:lnTo>
                  <a:pt x="4368" y="11251"/>
                </a:lnTo>
                <a:lnTo>
                  <a:pt x="4425" y="11304"/>
                </a:lnTo>
                <a:lnTo>
                  <a:pt x="4481" y="11266"/>
                </a:lnTo>
                <a:lnTo>
                  <a:pt x="4503" y="11134"/>
                </a:lnTo>
                <a:close/>
                <a:moveTo>
                  <a:pt x="4854" y="11415"/>
                </a:moveTo>
                <a:lnTo>
                  <a:pt x="4778" y="11406"/>
                </a:lnTo>
                <a:lnTo>
                  <a:pt x="4787" y="10995"/>
                </a:lnTo>
                <a:lnTo>
                  <a:pt x="4686" y="11030"/>
                </a:lnTo>
                <a:lnTo>
                  <a:pt x="4666" y="10961"/>
                </a:lnTo>
                <a:lnTo>
                  <a:pt x="4809" y="10900"/>
                </a:lnTo>
                <a:lnTo>
                  <a:pt x="4869" y="10906"/>
                </a:lnTo>
                <a:lnTo>
                  <a:pt x="4854" y="11415"/>
                </a:lnTo>
                <a:close/>
                <a:moveTo>
                  <a:pt x="5278" y="11209"/>
                </a:moveTo>
                <a:lnTo>
                  <a:pt x="5264" y="11316"/>
                </a:lnTo>
                <a:lnTo>
                  <a:pt x="5231" y="11393"/>
                </a:lnTo>
                <a:lnTo>
                  <a:pt x="5180" y="11438"/>
                </a:lnTo>
                <a:lnTo>
                  <a:pt x="5116" y="11448"/>
                </a:lnTo>
                <a:lnTo>
                  <a:pt x="5054" y="11425"/>
                </a:lnTo>
                <a:lnTo>
                  <a:pt x="5008" y="11372"/>
                </a:lnTo>
                <a:lnTo>
                  <a:pt x="4978" y="11287"/>
                </a:lnTo>
                <a:lnTo>
                  <a:pt x="4968" y="11175"/>
                </a:lnTo>
                <a:lnTo>
                  <a:pt x="4983" y="11068"/>
                </a:lnTo>
                <a:lnTo>
                  <a:pt x="5018" y="10990"/>
                </a:lnTo>
                <a:lnTo>
                  <a:pt x="5069" y="10944"/>
                </a:lnTo>
                <a:lnTo>
                  <a:pt x="5132" y="10935"/>
                </a:lnTo>
                <a:lnTo>
                  <a:pt x="5195" y="10959"/>
                </a:lnTo>
                <a:lnTo>
                  <a:pt x="5241" y="11014"/>
                </a:lnTo>
                <a:lnTo>
                  <a:pt x="5270" y="11098"/>
                </a:lnTo>
                <a:lnTo>
                  <a:pt x="5278" y="11209"/>
                </a:lnTo>
                <a:close/>
                <a:moveTo>
                  <a:pt x="5196" y="11208"/>
                </a:moveTo>
                <a:lnTo>
                  <a:pt x="5183" y="11061"/>
                </a:lnTo>
                <a:lnTo>
                  <a:pt x="5129" y="11007"/>
                </a:lnTo>
                <a:lnTo>
                  <a:pt x="5074" y="11046"/>
                </a:lnTo>
                <a:lnTo>
                  <a:pt x="5052" y="11179"/>
                </a:lnTo>
                <a:lnTo>
                  <a:pt x="5066" y="11322"/>
                </a:lnTo>
                <a:lnTo>
                  <a:pt x="5120" y="11375"/>
                </a:lnTo>
                <a:lnTo>
                  <a:pt x="5175" y="11336"/>
                </a:lnTo>
                <a:lnTo>
                  <a:pt x="5196" y="11208"/>
                </a:lnTo>
                <a:close/>
                <a:moveTo>
                  <a:pt x="5541" y="11484"/>
                </a:moveTo>
                <a:lnTo>
                  <a:pt x="5467" y="11476"/>
                </a:lnTo>
                <a:lnTo>
                  <a:pt x="5478" y="11068"/>
                </a:lnTo>
                <a:lnTo>
                  <a:pt x="5377" y="11103"/>
                </a:lnTo>
                <a:lnTo>
                  <a:pt x="5357" y="11036"/>
                </a:lnTo>
                <a:lnTo>
                  <a:pt x="5497" y="10975"/>
                </a:lnTo>
                <a:lnTo>
                  <a:pt x="5555" y="10981"/>
                </a:lnTo>
                <a:lnTo>
                  <a:pt x="5541" y="11484"/>
                </a:lnTo>
                <a:close/>
                <a:moveTo>
                  <a:pt x="5956" y="11278"/>
                </a:moveTo>
                <a:lnTo>
                  <a:pt x="5942" y="11386"/>
                </a:lnTo>
                <a:lnTo>
                  <a:pt x="5909" y="11464"/>
                </a:lnTo>
                <a:lnTo>
                  <a:pt x="5860" y="11506"/>
                </a:lnTo>
                <a:lnTo>
                  <a:pt x="5798" y="11516"/>
                </a:lnTo>
                <a:lnTo>
                  <a:pt x="5736" y="11494"/>
                </a:lnTo>
                <a:lnTo>
                  <a:pt x="5691" y="11441"/>
                </a:lnTo>
                <a:lnTo>
                  <a:pt x="5661" y="11358"/>
                </a:lnTo>
                <a:lnTo>
                  <a:pt x="5655" y="11248"/>
                </a:lnTo>
                <a:lnTo>
                  <a:pt x="5668" y="11142"/>
                </a:lnTo>
                <a:lnTo>
                  <a:pt x="5699" y="11064"/>
                </a:lnTo>
                <a:lnTo>
                  <a:pt x="5750" y="11017"/>
                </a:lnTo>
                <a:lnTo>
                  <a:pt x="5812" y="11007"/>
                </a:lnTo>
                <a:lnTo>
                  <a:pt x="5876" y="11033"/>
                </a:lnTo>
                <a:lnTo>
                  <a:pt x="5922" y="11088"/>
                </a:lnTo>
                <a:lnTo>
                  <a:pt x="5948" y="11170"/>
                </a:lnTo>
                <a:lnTo>
                  <a:pt x="5956" y="11278"/>
                </a:lnTo>
                <a:close/>
                <a:moveTo>
                  <a:pt x="5878" y="11278"/>
                </a:moveTo>
                <a:lnTo>
                  <a:pt x="5863" y="11134"/>
                </a:lnTo>
                <a:lnTo>
                  <a:pt x="5808" y="11080"/>
                </a:lnTo>
                <a:lnTo>
                  <a:pt x="5755" y="11119"/>
                </a:lnTo>
                <a:lnTo>
                  <a:pt x="5734" y="11251"/>
                </a:lnTo>
                <a:lnTo>
                  <a:pt x="5749" y="11393"/>
                </a:lnTo>
                <a:lnTo>
                  <a:pt x="5803" y="11445"/>
                </a:lnTo>
                <a:lnTo>
                  <a:pt x="5857" y="11406"/>
                </a:lnTo>
                <a:lnTo>
                  <a:pt x="5878" y="11278"/>
                </a:lnTo>
                <a:close/>
                <a:moveTo>
                  <a:pt x="6213" y="11552"/>
                </a:moveTo>
                <a:lnTo>
                  <a:pt x="6141" y="11545"/>
                </a:lnTo>
                <a:lnTo>
                  <a:pt x="6150" y="11140"/>
                </a:lnTo>
                <a:lnTo>
                  <a:pt x="6055" y="11175"/>
                </a:lnTo>
                <a:lnTo>
                  <a:pt x="6033" y="11110"/>
                </a:lnTo>
                <a:lnTo>
                  <a:pt x="6169" y="11049"/>
                </a:lnTo>
                <a:lnTo>
                  <a:pt x="6224" y="11055"/>
                </a:lnTo>
                <a:lnTo>
                  <a:pt x="6213" y="11552"/>
                </a:lnTo>
                <a:close/>
                <a:moveTo>
                  <a:pt x="6617" y="11348"/>
                </a:moveTo>
                <a:lnTo>
                  <a:pt x="6606" y="11455"/>
                </a:lnTo>
                <a:lnTo>
                  <a:pt x="6573" y="11531"/>
                </a:lnTo>
                <a:lnTo>
                  <a:pt x="6526" y="11574"/>
                </a:lnTo>
                <a:lnTo>
                  <a:pt x="6464" y="11584"/>
                </a:lnTo>
                <a:lnTo>
                  <a:pt x="6404" y="11562"/>
                </a:lnTo>
                <a:lnTo>
                  <a:pt x="6359" y="11510"/>
                </a:lnTo>
                <a:lnTo>
                  <a:pt x="6332" y="11427"/>
                </a:lnTo>
                <a:lnTo>
                  <a:pt x="6324" y="11318"/>
                </a:lnTo>
                <a:lnTo>
                  <a:pt x="6337" y="11213"/>
                </a:lnTo>
                <a:lnTo>
                  <a:pt x="6369" y="11135"/>
                </a:lnTo>
                <a:lnTo>
                  <a:pt x="6418" y="11090"/>
                </a:lnTo>
                <a:lnTo>
                  <a:pt x="6482" y="11080"/>
                </a:lnTo>
                <a:lnTo>
                  <a:pt x="6540" y="11104"/>
                </a:lnTo>
                <a:lnTo>
                  <a:pt x="6583" y="11159"/>
                </a:lnTo>
                <a:lnTo>
                  <a:pt x="6610" y="11242"/>
                </a:lnTo>
                <a:lnTo>
                  <a:pt x="6617" y="11348"/>
                </a:lnTo>
                <a:close/>
                <a:moveTo>
                  <a:pt x="6542" y="11347"/>
                </a:moveTo>
                <a:lnTo>
                  <a:pt x="6527" y="11205"/>
                </a:lnTo>
                <a:lnTo>
                  <a:pt x="6474" y="11152"/>
                </a:lnTo>
                <a:lnTo>
                  <a:pt x="6421" y="11189"/>
                </a:lnTo>
                <a:lnTo>
                  <a:pt x="6401" y="11321"/>
                </a:lnTo>
                <a:lnTo>
                  <a:pt x="6414" y="11461"/>
                </a:lnTo>
                <a:lnTo>
                  <a:pt x="6468" y="11512"/>
                </a:lnTo>
                <a:lnTo>
                  <a:pt x="6522" y="11475"/>
                </a:lnTo>
                <a:lnTo>
                  <a:pt x="6542" y="11347"/>
                </a:lnTo>
                <a:close/>
                <a:moveTo>
                  <a:pt x="6869" y="11619"/>
                </a:moveTo>
                <a:lnTo>
                  <a:pt x="6800" y="11611"/>
                </a:lnTo>
                <a:lnTo>
                  <a:pt x="6808" y="11212"/>
                </a:lnTo>
                <a:lnTo>
                  <a:pt x="6714" y="11246"/>
                </a:lnTo>
                <a:lnTo>
                  <a:pt x="6696" y="11182"/>
                </a:lnTo>
                <a:lnTo>
                  <a:pt x="6827" y="11120"/>
                </a:lnTo>
                <a:lnTo>
                  <a:pt x="6882" y="11126"/>
                </a:lnTo>
                <a:lnTo>
                  <a:pt x="6869" y="11619"/>
                </a:lnTo>
                <a:close/>
                <a:moveTo>
                  <a:pt x="7195" y="11651"/>
                </a:moveTo>
                <a:lnTo>
                  <a:pt x="7125" y="11644"/>
                </a:lnTo>
                <a:lnTo>
                  <a:pt x="7134" y="11246"/>
                </a:lnTo>
                <a:lnTo>
                  <a:pt x="7038" y="11281"/>
                </a:lnTo>
                <a:lnTo>
                  <a:pt x="7021" y="11215"/>
                </a:lnTo>
                <a:lnTo>
                  <a:pt x="7151" y="11155"/>
                </a:lnTo>
                <a:lnTo>
                  <a:pt x="7206" y="11162"/>
                </a:lnTo>
                <a:lnTo>
                  <a:pt x="7195" y="11651"/>
                </a:lnTo>
                <a:close/>
                <a:moveTo>
                  <a:pt x="7585" y="11450"/>
                </a:moveTo>
                <a:lnTo>
                  <a:pt x="7572" y="11555"/>
                </a:lnTo>
                <a:lnTo>
                  <a:pt x="7541" y="11630"/>
                </a:lnTo>
                <a:lnTo>
                  <a:pt x="7496" y="11671"/>
                </a:lnTo>
                <a:lnTo>
                  <a:pt x="7437" y="11682"/>
                </a:lnTo>
                <a:lnTo>
                  <a:pt x="7378" y="11660"/>
                </a:lnTo>
                <a:lnTo>
                  <a:pt x="7335" y="11609"/>
                </a:lnTo>
                <a:lnTo>
                  <a:pt x="7308" y="11527"/>
                </a:lnTo>
                <a:lnTo>
                  <a:pt x="7300" y="11421"/>
                </a:lnTo>
                <a:lnTo>
                  <a:pt x="7311" y="11317"/>
                </a:lnTo>
                <a:lnTo>
                  <a:pt x="7344" y="11241"/>
                </a:lnTo>
                <a:lnTo>
                  <a:pt x="7390" y="11195"/>
                </a:lnTo>
                <a:lnTo>
                  <a:pt x="7451" y="11187"/>
                </a:lnTo>
                <a:lnTo>
                  <a:pt x="7508" y="11210"/>
                </a:lnTo>
                <a:lnTo>
                  <a:pt x="7552" y="11264"/>
                </a:lnTo>
                <a:lnTo>
                  <a:pt x="7578" y="11344"/>
                </a:lnTo>
                <a:lnTo>
                  <a:pt x="7585" y="11450"/>
                </a:lnTo>
                <a:close/>
                <a:moveTo>
                  <a:pt x="7512" y="11448"/>
                </a:moveTo>
                <a:lnTo>
                  <a:pt x="7497" y="11309"/>
                </a:lnTo>
                <a:lnTo>
                  <a:pt x="7444" y="11257"/>
                </a:lnTo>
                <a:lnTo>
                  <a:pt x="7393" y="11296"/>
                </a:lnTo>
                <a:lnTo>
                  <a:pt x="7373" y="11423"/>
                </a:lnTo>
                <a:lnTo>
                  <a:pt x="7389" y="11561"/>
                </a:lnTo>
                <a:lnTo>
                  <a:pt x="7442" y="11611"/>
                </a:lnTo>
                <a:lnTo>
                  <a:pt x="7492" y="11575"/>
                </a:lnTo>
                <a:lnTo>
                  <a:pt x="7512" y="11448"/>
                </a:lnTo>
                <a:close/>
                <a:moveTo>
                  <a:pt x="7831" y="11715"/>
                </a:moveTo>
                <a:lnTo>
                  <a:pt x="7763" y="11709"/>
                </a:lnTo>
                <a:lnTo>
                  <a:pt x="7771" y="11314"/>
                </a:lnTo>
                <a:lnTo>
                  <a:pt x="7679" y="11348"/>
                </a:lnTo>
                <a:lnTo>
                  <a:pt x="7661" y="11286"/>
                </a:lnTo>
                <a:lnTo>
                  <a:pt x="7788" y="11225"/>
                </a:lnTo>
                <a:lnTo>
                  <a:pt x="7840" y="11232"/>
                </a:lnTo>
                <a:lnTo>
                  <a:pt x="7831" y="11715"/>
                </a:lnTo>
                <a:close/>
                <a:moveTo>
                  <a:pt x="8145" y="11747"/>
                </a:moveTo>
                <a:lnTo>
                  <a:pt x="8077" y="11740"/>
                </a:lnTo>
                <a:lnTo>
                  <a:pt x="8085" y="11348"/>
                </a:lnTo>
                <a:lnTo>
                  <a:pt x="7994" y="11382"/>
                </a:lnTo>
                <a:lnTo>
                  <a:pt x="7976" y="11318"/>
                </a:lnTo>
                <a:lnTo>
                  <a:pt x="8100" y="11259"/>
                </a:lnTo>
                <a:lnTo>
                  <a:pt x="8153" y="11264"/>
                </a:lnTo>
                <a:lnTo>
                  <a:pt x="8145" y="11747"/>
                </a:lnTo>
                <a:close/>
                <a:moveTo>
                  <a:pt x="8454" y="11779"/>
                </a:moveTo>
                <a:lnTo>
                  <a:pt x="8387" y="11770"/>
                </a:lnTo>
                <a:lnTo>
                  <a:pt x="8395" y="11382"/>
                </a:lnTo>
                <a:lnTo>
                  <a:pt x="8305" y="11416"/>
                </a:lnTo>
                <a:lnTo>
                  <a:pt x="8286" y="11353"/>
                </a:lnTo>
                <a:lnTo>
                  <a:pt x="8413" y="11294"/>
                </a:lnTo>
                <a:lnTo>
                  <a:pt x="8464" y="11299"/>
                </a:lnTo>
                <a:lnTo>
                  <a:pt x="8454" y="11779"/>
                </a:lnTo>
                <a:close/>
                <a:moveTo>
                  <a:pt x="8830" y="11581"/>
                </a:moveTo>
                <a:lnTo>
                  <a:pt x="8819" y="11684"/>
                </a:lnTo>
                <a:lnTo>
                  <a:pt x="8790" y="11758"/>
                </a:lnTo>
                <a:lnTo>
                  <a:pt x="8745" y="11799"/>
                </a:lnTo>
                <a:lnTo>
                  <a:pt x="8686" y="11808"/>
                </a:lnTo>
                <a:lnTo>
                  <a:pt x="8632" y="11788"/>
                </a:lnTo>
                <a:lnTo>
                  <a:pt x="8590" y="11737"/>
                </a:lnTo>
                <a:lnTo>
                  <a:pt x="8564" y="11658"/>
                </a:lnTo>
                <a:lnTo>
                  <a:pt x="8557" y="11554"/>
                </a:lnTo>
                <a:lnTo>
                  <a:pt x="8568" y="11451"/>
                </a:lnTo>
                <a:lnTo>
                  <a:pt x="8598" y="11377"/>
                </a:lnTo>
                <a:lnTo>
                  <a:pt x="8642" y="11333"/>
                </a:lnTo>
                <a:lnTo>
                  <a:pt x="8700" y="11323"/>
                </a:lnTo>
                <a:lnTo>
                  <a:pt x="8756" y="11346"/>
                </a:lnTo>
                <a:lnTo>
                  <a:pt x="8798" y="11397"/>
                </a:lnTo>
                <a:lnTo>
                  <a:pt x="8823" y="11477"/>
                </a:lnTo>
                <a:lnTo>
                  <a:pt x="8830" y="11581"/>
                </a:lnTo>
                <a:close/>
                <a:moveTo>
                  <a:pt x="8759" y="11580"/>
                </a:moveTo>
                <a:lnTo>
                  <a:pt x="8745" y="11442"/>
                </a:lnTo>
                <a:lnTo>
                  <a:pt x="8695" y="11391"/>
                </a:lnTo>
                <a:lnTo>
                  <a:pt x="8646" y="11428"/>
                </a:lnTo>
                <a:lnTo>
                  <a:pt x="8628" y="11556"/>
                </a:lnTo>
                <a:lnTo>
                  <a:pt x="8642" y="11690"/>
                </a:lnTo>
                <a:lnTo>
                  <a:pt x="8691" y="11740"/>
                </a:lnTo>
                <a:lnTo>
                  <a:pt x="8740" y="11703"/>
                </a:lnTo>
                <a:lnTo>
                  <a:pt x="8759" y="11580"/>
                </a:lnTo>
                <a:close/>
                <a:moveTo>
                  <a:pt x="9064" y="11839"/>
                </a:moveTo>
                <a:lnTo>
                  <a:pt x="8999" y="11833"/>
                </a:lnTo>
                <a:lnTo>
                  <a:pt x="9006" y="11448"/>
                </a:lnTo>
                <a:lnTo>
                  <a:pt x="8918" y="11482"/>
                </a:lnTo>
                <a:lnTo>
                  <a:pt x="8900" y="11418"/>
                </a:lnTo>
                <a:lnTo>
                  <a:pt x="9026" y="11360"/>
                </a:lnTo>
                <a:lnTo>
                  <a:pt x="9073" y="11365"/>
                </a:lnTo>
                <a:lnTo>
                  <a:pt x="9064" y="11839"/>
                </a:lnTo>
                <a:close/>
                <a:moveTo>
                  <a:pt x="9434" y="11645"/>
                </a:moveTo>
                <a:lnTo>
                  <a:pt x="9423" y="11745"/>
                </a:lnTo>
                <a:lnTo>
                  <a:pt x="9393" y="11819"/>
                </a:lnTo>
                <a:lnTo>
                  <a:pt x="9350" y="11861"/>
                </a:lnTo>
                <a:lnTo>
                  <a:pt x="9295" y="11871"/>
                </a:lnTo>
                <a:lnTo>
                  <a:pt x="9240" y="11849"/>
                </a:lnTo>
                <a:lnTo>
                  <a:pt x="9198" y="11798"/>
                </a:lnTo>
                <a:lnTo>
                  <a:pt x="9173" y="11720"/>
                </a:lnTo>
                <a:lnTo>
                  <a:pt x="9165" y="11616"/>
                </a:lnTo>
                <a:lnTo>
                  <a:pt x="9176" y="11516"/>
                </a:lnTo>
                <a:lnTo>
                  <a:pt x="9206" y="11442"/>
                </a:lnTo>
                <a:lnTo>
                  <a:pt x="9250" y="11400"/>
                </a:lnTo>
                <a:lnTo>
                  <a:pt x="9305" y="11390"/>
                </a:lnTo>
                <a:lnTo>
                  <a:pt x="9361" y="11412"/>
                </a:lnTo>
                <a:lnTo>
                  <a:pt x="9403" y="11464"/>
                </a:lnTo>
                <a:lnTo>
                  <a:pt x="9427" y="11541"/>
                </a:lnTo>
                <a:lnTo>
                  <a:pt x="9434" y="11645"/>
                </a:lnTo>
                <a:close/>
                <a:moveTo>
                  <a:pt x="9363" y="11644"/>
                </a:moveTo>
                <a:lnTo>
                  <a:pt x="9349" y="11507"/>
                </a:lnTo>
                <a:lnTo>
                  <a:pt x="9301" y="11457"/>
                </a:lnTo>
                <a:lnTo>
                  <a:pt x="9255" y="11495"/>
                </a:lnTo>
                <a:lnTo>
                  <a:pt x="9236" y="11619"/>
                </a:lnTo>
                <a:lnTo>
                  <a:pt x="9250" y="11753"/>
                </a:lnTo>
                <a:lnTo>
                  <a:pt x="9299" y="11801"/>
                </a:lnTo>
                <a:lnTo>
                  <a:pt x="9345" y="11765"/>
                </a:lnTo>
                <a:lnTo>
                  <a:pt x="9363" y="11644"/>
                </a:lnTo>
                <a:close/>
                <a:moveTo>
                  <a:pt x="9730" y="11676"/>
                </a:moveTo>
                <a:lnTo>
                  <a:pt x="9720" y="11777"/>
                </a:lnTo>
                <a:lnTo>
                  <a:pt x="9691" y="11849"/>
                </a:lnTo>
                <a:lnTo>
                  <a:pt x="9648" y="11891"/>
                </a:lnTo>
                <a:lnTo>
                  <a:pt x="9592" y="11899"/>
                </a:lnTo>
                <a:lnTo>
                  <a:pt x="9538" y="11879"/>
                </a:lnTo>
                <a:lnTo>
                  <a:pt x="9498" y="11831"/>
                </a:lnTo>
                <a:lnTo>
                  <a:pt x="9472" y="11750"/>
                </a:lnTo>
                <a:lnTo>
                  <a:pt x="9462" y="11648"/>
                </a:lnTo>
                <a:lnTo>
                  <a:pt x="9473" y="11547"/>
                </a:lnTo>
                <a:lnTo>
                  <a:pt x="9503" y="11474"/>
                </a:lnTo>
                <a:lnTo>
                  <a:pt x="9547" y="11431"/>
                </a:lnTo>
                <a:lnTo>
                  <a:pt x="9602" y="11421"/>
                </a:lnTo>
                <a:lnTo>
                  <a:pt x="9657" y="11443"/>
                </a:lnTo>
                <a:lnTo>
                  <a:pt x="9697" y="11495"/>
                </a:lnTo>
                <a:lnTo>
                  <a:pt x="9722" y="11574"/>
                </a:lnTo>
                <a:lnTo>
                  <a:pt x="9730" y="11676"/>
                </a:lnTo>
                <a:close/>
                <a:moveTo>
                  <a:pt x="9661" y="11675"/>
                </a:moveTo>
                <a:lnTo>
                  <a:pt x="9647" y="11540"/>
                </a:lnTo>
                <a:lnTo>
                  <a:pt x="9598" y="11489"/>
                </a:lnTo>
                <a:lnTo>
                  <a:pt x="9552" y="11526"/>
                </a:lnTo>
                <a:lnTo>
                  <a:pt x="9533" y="11651"/>
                </a:lnTo>
                <a:lnTo>
                  <a:pt x="9547" y="11783"/>
                </a:lnTo>
                <a:lnTo>
                  <a:pt x="9596" y="11832"/>
                </a:lnTo>
                <a:lnTo>
                  <a:pt x="9643" y="11797"/>
                </a:lnTo>
                <a:lnTo>
                  <a:pt x="9661" y="11675"/>
                </a:lnTo>
                <a:close/>
                <a:moveTo>
                  <a:pt x="9959" y="11931"/>
                </a:moveTo>
                <a:lnTo>
                  <a:pt x="9895" y="11923"/>
                </a:lnTo>
                <a:lnTo>
                  <a:pt x="9903" y="11545"/>
                </a:lnTo>
                <a:lnTo>
                  <a:pt x="9815" y="11578"/>
                </a:lnTo>
                <a:lnTo>
                  <a:pt x="9799" y="11516"/>
                </a:lnTo>
                <a:lnTo>
                  <a:pt x="9919" y="11458"/>
                </a:lnTo>
                <a:lnTo>
                  <a:pt x="9967" y="11464"/>
                </a:lnTo>
                <a:lnTo>
                  <a:pt x="9959" y="11931"/>
                </a:lnTo>
                <a:close/>
                <a:moveTo>
                  <a:pt x="10316" y="11738"/>
                </a:moveTo>
                <a:lnTo>
                  <a:pt x="10305" y="11837"/>
                </a:lnTo>
                <a:lnTo>
                  <a:pt x="10276" y="11910"/>
                </a:lnTo>
                <a:lnTo>
                  <a:pt x="10235" y="11950"/>
                </a:lnTo>
                <a:lnTo>
                  <a:pt x="10180" y="11960"/>
                </a:lnTo>
                <a:lnTo>
                  <a:pt x="10127" y="11940"/>
                </a:lnTo>
                <a:lnTo>
                  <a:pt x="10087" y="11889"/>
                </a:lnTo>
                <a:lnTo>
                  <a:pt x="10061" y="11812"/>
                </a:lnTo>
                <a:lnTo>
                  <a:pt x="10053" y="11709"/>
                </a:lnTo>
                <a:lnTo>
                  <a:pt x="10063" y="11610"/>
                </a:lnTo>
                <a:lnTo>
                  <a:pt x="10092" y="11539"/>
                </a:lnTo>
                <a:lnTo>
                  <a:pt x="10134" y="11496"/>
                </a:lnTo>
                <a:lnTo>
                  <a:pt x="10188" y="11486"/>
                </a:lnTo>
                <a:lnTo>
                  <a:pt x="10243" y="11507"/>
                </a:lnTo>
                <a:lnTo>
                  <a:pt x="10284" y="11559"/>
                </a:lnTo>
                <a:lnTo>
                  <a:pt x="10309" y="11635"/>
                </a:lnTo>
                <a:lnTo>
                  <a:pt x="10316" y="11738"/>
                </a:lnTo>
                <a:close/>
                <a:moveTo>
                  <a:pt x="10248" y="11737"/>
                </a:moveTo>
                <a:lnTo>
                  <a:pt x="10233" y="11603"/>
                </a:lnTo>
                <a:lnTo>
                  <a:pt x="10185" y="11552"/>
                </a:lnTo>
                <a:lnTo>
                  <a:pt x="10139" y="11589"/>
                </a:lnTo>
                <a:lnTo>
                  <a:pt x="10122" y="11713"/>
                </a:lnTo>
                <a:lnTo>
                  <a:pt x="10136" y="11843"/>
                </a:lnTo>
                <a:lnTo>
                  <a:pt x="10182" y="11891"/>
                </a:lnTo>
                <a:lnTo>
                  <a:pt x="10231" y="11856"/>
                </a:lnTo>
                <a:lnTo>
                  <a:pt x="10248" y="11737"/>
                </a:lnTo>
                <a:close/>
                <a:moveTo>
                  <a:pt x="10542" y="11988"/>
                </a:moveTo>
                <a:lnTo>
                  <a:pt x="10479" y="11982"/>
                </a:lnTo>
                <a:lnTo>
                  <a:pt x="10485" y="11608"/>
                </a:lnTo>
                <a:lnTo>
                  <a:pt x="10398" y="11640"/>
                </a:lnTo>
                <a:lnTo>
                  <a:pt x="10381" y="11578"/>
                </a:lnTo>
                <a:lnTo>
                  <a:pt x="10502" y="11521"/>
                </a:lnTo>
                <a:lnTo>
                  <a:pt x="10548" y="11526"/>
                </a:lnTo>
                <a:lnTo>
                  <a:pt x="10542" y="11988"/>
                </a:lnTo>
                <a:close/>
                <a:moveTo>
                  <a:pt x="10889" y="11798"/>
                </a:moveTo>
                <a:lnTo>
                  <a:pt x="10879" y="11896"/>
                </a:lnTo>
                <a:lnTo>
                  <a:pt x="10851" y="11967"/>
                </a:lnTo>
                <a:lnTo>
                  <a:pt x="10810" y="12008"/>
                </a:lnTo>
                <a:lnTo>
                  <a:pt x="10756" y="12019"/>
                </a:lnTo>
                <a:lnTo>
                  <a:pt x="10705" y="11997"/>
                </a:lnTo>
                <a:lnTo>
                  <a:pt x="10666" y="11948"/>
                </a:lnTo>
                <a:lnTo>
                  <a:pt x="10641" y="11872"/>
                </a:lnTo>
                <a:lnTo>
                  <a:pt x="10633" y="11770"/>
                </a:lnTo>
                <a:lnTo>
                  <a:pt x="10644" y="11673"/>
                </a:lnTo>
                <a:lnTo>
                  <a:pt x="10672" y="11601"/>
                </a:lnTo>
                <a:lnTo>
                  <a:pt x="10713" y="11559"/>
                </a:lnTo>
                <a:lnTo>
                  <a:pt x="10766" y="11550"/>
                </a:lnTo>
                <a:lnTo>
                  <a:pt x="10817" y="11571"/>
                </a:lnTo>
                <a:lnTo>
                  <a:pt x="10856" y="11621"/>
                </a:lnTo>
                <a:lnTo>
                  <a:pt x="10881" y="11698"/>
                </a:lnTo>
                <a:lnTo>
                  <a:pt x="10889" y="11798"/>
                </a:lnTo>
                <a:close/>
                <a:moveTo>
                  <a:pt x="10822" y="11798"/>
                </a:moveTo>
                <a:lnTo>
                  <a:pt x="10807" y="11664"/>
                </a:lnTo>
                <a:lnTo>
                  <a:pt x="10761" y="11615"/>
                </a:lnTo>
                <a:lnTo>
                  <a:pt x="10716" y="11651"/>
                </a:lnTo>
                <a:lnTo>
                  <a:pt x="10700" y="11773"/>
                </a:lnTo>
                <a:lnTo>
                  <a:pt x="10713" y="11903"/>
                </a:lnTo>
                <a:lnTo>
                  <a:pt x="10760" y="11951"/>
                </a:lnTo>
                <a:lnTo>
                  <a:pt x="10806" y="11916"/>
                </a:lnTo>
                <a:lnTo>
                  <a:pt x="10822" y="11798"/>
                </a:lnTo>
                <a:close/>
                <a:moveTo>
                  <a:pt x="11109" y="12047"/>
                </a:moveTo>
                <a:lnTo>
                  <a:pt x="11048" y="12041"/>
                </a:lnTo>
                <a:lnTo>
                  <a:pt x="11052" y="11668"/>
                </a:lnTo>
                <a:lnTo>
                  <a:pt x="10970" y="11700"/>
                </a:lnTo>
                <a:lnTo>
                  <a:pt x="10954" y="11640"/>
                </a:lnTo>
                <a:lnTo>
                  <a:pt x="11068" y="11584"/>
                </a:lnTo>
                <a:lnTo>
                  <a:pt x="11116" y="11589"/>
                </a:lnTo>
                <a:lnTo>
                  <a:pt x="11109" y="12047"/>
                </a:lnTo>
                <a:close/>
                <a:moveTo>
                  <a:pt x="11389" y="12075"/>
                </a:moveTo>
                <a:lnTo>
                  <a:pt x="11327" y="12069"/>
                </a:lnTo>
                <a:lnTo>
                  <a:pt x="11331" y="11699"/>
                </a:lnTo>
                <a:lnTo>
                  <a:pt x="11252" y="11732"/>
                </a:lnTo>
                <a:lnTo>
                  <a:pt x="11235" y="11671"/>
                </a:lnTo>
                <a:lnTo>
                  <a:pt x="11347" y="11615"/>
                </a:lnTo>
                <a:lnTo>
                  <a:pt x="11395" y="11620"/>
                </a:lnTo>
                <a:lnTo>
                  <a:pt x="11389" y="12075"/>
                </a:lnTo>
                <a:close/>
                <a:moveTo>
                  <a:pt x="11727" y="11887"/>
                </a:moveTo>
                <a:lnTo>
                  <a:pt x="11717" y="11983"/>
                </a:lnTo>
                <a:lnTo>
                  <a:pt x="11689" y="12055"/>
                </a:lnTo>
                <a:lnTo>
                  <a:pt x="11651" y="12094"/>
                </a:lnTo>
                <a:lnTo>
                  <a:pt x="11597" y="12102"/>
                </a:lnTo>
                <a:lnTo>
                  <a:pt x="11547" y="12084"/>
                </a:lnTo>
                <a:lnTo>
                  <a:pt x="11509" y="12035"/>
                </a:lnTo>
                <a:lnTo>
                  <a:pt x="11485" y="11960"/>
                </a:lnTo>
                <a:lnTo>
                  <a:pt x="11478" y="11859"/>
                </a:lnTo>
                <a:lnTo>
                  <a:pt x="11489" y="11763"/>
                </a:lnTo>
                <a:lnTo>
                  <a:pt x="11517" y="11693"/>
                </a:lnTo>
                <a:lnTo>
                  <a:pt x="11555" y="11651"/>
                </a:lnTo>
                <a:lnTo>
                  <a:pt x="11608" y="11641"/>
                </a:lnTo>
                <a:lnTo>
                  <a:pt x="11658" y="11663"/>
                </a:lnTo>
                <a:lnTo>
                  <a:pt x="11697" y="11712"/>
                </a:lnTo>
                <a:lnTo>
                  <a:pt x="11721" y="11787"/>
                </a:lnTo>
                <a:lnTo>
                  <a:pt x="11727" y="11887"/>
                </a:lnTo>
                <a:close/>
                <a:moveTo>
                  <a:pt x="11662" y="11886"/>
                </a:moveTo>
                <a:lnTo>
                  <a:pt x="11648" y="11754"/>
                </a:lnTo>
                <a:lnTo>
                  <a:pt x="11603" y="11707"/>
                </a:lnTo>
                <a:lnTo>
                  <a:pt x="11559" y="11742"/>
                </a:lnTo>
                <a:lnTo>
                  <a:pt x="11543" y="11862"/>
                </a:lnTo>
                <a:lnTo>
                  <a:pt x="11558" y="11990"/>
                </a:lnTo>
                <a:lnTo>
                  <a:pt x="11600" y="12036"/>
                </a:lnTo>
                <a:lnTo>
                  <a:pt x="11647" y="12002"/>
                </a:lnTo>
                <a:lnTo>
                  <a:pt x="11662" y="11886"/>
                </a:lnTo>
                <a:close/>
                <a:moveTo>
                  <a:pt x="11999" y="11915"/>
                </a:moveTo>
                <a:lnTo>
                  <a:pt x="11989" y="12012"/>
                </a:lnTo>
                <a:lnTo>
                  <a:pt x="11963" y="12081"/>
                </a:lnTo>
                <a:lnTo>
                  <a:pt x="11924" y="12121"/>
                </a:lnTo>
                <a:lnTo>
                  <a:pt x="11872" y="12130"/>
                </a:lnTo>
                <a:lnTo>
                  <a:pt x="11824" y="12111"/>
                </a:lnTo>
                <a:lnTo>
                  <a:pt x="11786" y="12064"/>
                </a:lnTo>
                <a:lnTo>
                  <a:pt x="11762" y="11988"/>
                </a:lnTo>
                <a:lnTo>
                  <a:pt x="11756" y="11889"/>
                </a:lnTo>
                <a:lnTo>
                  <a:pt x="11766" y="11792"/>
                </a:lnTo>
                <a:lnTo>
                  <a:pt x="11792" y="11722"/>
                </a:lnTo>
                <a:lnTo>
                  <a:pt x="11831" y="11680"/>
                </a:lnTo>
                <a:lnTo>
                  <a:pt x="11882" y="11670"/>
                </a:lnTo>
                <a:lnTo>
                  <a:pt x="11933" y="11692"/>
                </a:lnTo>
                <a:lnTo>
                  <a:pt x="11970" y="11742"/>
                </a:lnTo>
                <a:lnTo>
                  <a:pt x="11993" y="11817"/>
                </a:lnTo>
                <a:lnTo>
                  <a:pt x="11999" y="11915"/>
                </a:lnTo>
                <a:close/>
                <a:moveTo>
                  <a:pt x="11938" y="11915"/>
                </a:moveTo>
                <a:lnTo>
                  <a:pt x="11924" y="11784"/>
                </a:lnTo>
                <a:lnTo>
                  <a:pt x="11879" y="11735"/>
                </a:lnTo>
                <a:lnTo>
                  <a:pt x="11835" y="11770"/>
                </a:lnTo>
                <a:lnTo>
                  <a:pt x="11818" y="11892"/>
                </a:lnTo>
                <a:lnTo>
                  <a:pt x="11832" y="12019"/>
                </a:lnTo>
                <a:lnTo>
                  <a:pt x="11877" y="12066"/>
                </a:lnTo>
                <a:lnTo>
                  <a:pt x="11921" y="12031"/>
                </a:lnTo>
                <a:lnTo>
                  <a:pt x="11938" y="11915"/>
                </a:lnTo>
                <a:close/>
                <a:moveTo>
                  <a:pt x="12272" y="11945"/>
                </a:moveTo>
                <a:lnTo>
                  <a:pt x="12263" y="12040"/>
                </a:lnTo>
                <a:lnTo>
                  <a:pt x="12237" y="12109"/>
                </a:lnTo>
                <a:lnTo>
                  <a:pt x="12197" y="12150"/>
                </a:lnTo>
                <a:lnTo>
                  <a:pt x="12147" y="12159"/>
                </a:lnTo>
                <a:lnTo>
                  <a:pt x="12095" y="12139"/>
                </a:lnTo>
                <a:lnTo>
                  <a:pt x="12058" y="12091"/>
                </a:lnTo>
                <a:lnTo>
                  <a:pt x="12037" y="12017"/>
                </a:lnTo>
                <a:lnTo>
                  <a:pt x="12029" y="11917"/>
                </a:lnTo>
                <a:lnTo>
                  <a:pt x="12039" y="11822"/>
                </a:lnTo>
                <a:lnTo>
                  <a:pt x="12065" y="11752"/>
                </a:lnTo>
                <a:lnTo>
                  <a:pt x="12103" y="11712"/>
                </a:lnTo>
                <a:lnTo>
                  <a:pt x="12156" y="11702"/>
                </a:lnTo>
                <a:lnTo>
                  <a:pt x="12204" y="11723"/>
                </a:lnTo>
                <a:lnTo>
                  <a:pt x="12242" y="11770"/>
                </a:lnTo>
                <a:lnTo>
                  <a:pt x="12265" y="11846"/>
                </a:lnTo>
                <a:lnTo>
                  <a:pt x="12272" y="11945"/>
                </a:lnTo>
                <a:close/>
                <a:moveTo>
                  <a:pt x="12209" y="11942"/>
                </a:moveTo>
                <a:lnTo>
                  <a:pt x="12196" y="11813"/>
                </a:lnTo>
                <a:lnTo>
                  <a:pt x="12151" y="11765"/>
                </a:lnTo>
                <a:lnTo>
                  <a:pt x="12107" y="11801"/>
                </a:lnTo>
                <a:lnTo>
                  <a:pt x="12090" y="11920"/>
                </a:lnTo>
                <a:lnTo>
                  <a:pt x="12104" y="12047"/>
                </a:lnTo>
                <a:lnTo>
                  <a:pt x="12149" y="12092"/>
                </a:lnTo>
                <a:lnTo>
                  <a:pt x="12193" y="12059"/>
                </a:lnTo>
                <a:lnTo>
                  <a:pt x="12209" y="11942"/>
                </a:lnTo>
                <a:close/>
                <a:moveTo>
                  <a:pt x="12481" y="12186"/>
                </a:moveTo>
                <a:lnTo>
                  <a:pt x="12424" y="12180"/>
                </a:lnTo>
                <a:lnTo>
                  <a:pt x="12427" y="11817"/>
                </a:lnTo>
                <a:lnTo>
                  <a:pt x="12351" y="11848"/>
                </a:lnTo>
                <a:lnTo>
                  <a:pt x="12335" y="11791"/>
                </a:lnTo>
                <a:lnTo>
                  <a:pt x="12442" y="11734"/>
                </a:lnTo>
                <a:lnTo>
                  <a:pt x="12486" y="11739"/>
                </a:lnTo>
                <a:lnTo>
                  <a:pt x="12481" y="12186"/>
                </a:lnTo>
                <a:close/>
                <a:moveTo>
                  <a:pt x="12806" y="12000"/>
                </a:moveTo>
                <a:lnTo>
                  <a:pt x="12797" y="12095"/>
                </a:lnTo>
                <a:lnTo>
                  <a:pt x="12772" y="12164"/>
                </a:lnTo>
                <a:lnTo>
                  <a:pt x="12733" y="12203"/>
                </a:lnTo>
                <a:lnTo>
                  <a:pt x="12682" y="12211"/>
                </a:lnTo>
                <a:lnTo>
                  <a:pt x="12633" y="12194"/>
                </a:lnTo>
                <a:lnTo>
                  <a:pt x="12598" y="12146"/>
                </a:lnTo>
                <a:lnTo>
                  <a:pt x="12575" y="12072"/>
                </a:lnTo>
                <a:lnTo>
                  <a:pt x="12568" y="11975"/>
                </a:lnTo>
                <a:lnTo>
                  <a:pt x="12577" y="11879"/>
                </a:lnTo>
                <a:lnTo>
                  <a:pt x="12602" y="11809"/>
                </a:lnTo>
                <a:lnTo>
                  <a:pt x="12640" y="11768"/>
                </a:lnTo>
                <a:lnTo>
                  <a:pt x="12691" y="11759"/>
                </a:lnTo>
                <a:lnTo>
                  <a:pt x="12741" y="11780"/>
                </a:lnTo>
                <a:lnTo>
                  <a:pt x="12778" y="11829"/>
                </a:lnTo>
                <a:lnTo>
                  <a:pt x="12801" y="11903"/>
                </a:lnTo>
                <a:lnTo>
                  <a:pt x="12806" y="12000"/>
                </a:lnTo>
                <a:close/>
                <a:moveTo>
                  <a:pt x="12744" y="11998"/>
                </a:moveTo>
                <a:lnTo>
                  <a:pt x="12731" y="11872"/>
                </a:lnTo>
                <a:lnTo>
                  <a:pt x="12687" y="11824"/>
                </a:lnTo>
                <a:lnTo>
                  <a:pt x="12644" y="11859"/>
                </a:lnTo>
                <a:lnTo>
                  <a:pt x="12629" y="11977"/>
                </a:lnTo>
                <a:lnTo>
                  <a:pt x="12643" y="12102"/>
                </a:lnTo>
                <a:lnTo>
                  <a:pt x="12687" y="12149"/>
                </a:lnTo>
                <a:lnTo>
                  <a:pt x="12729" y="12114"/>
                </a:lnTo>
                <a:lnTo>
                  <a:pt x="12744" y="11998"/>
                </a:lnTo>
                <a:close/>
                <a:moveTo>
                  <a:pt x="13013" y="12240"/>
                </a:moveTo>
                <a:lnTo>
                  <a:pt x="12956" y="12235"/>
                </a:lnTo>
                <a:lnTo>
                  <a:pt x="12960" y="11874"/>
                </a:lnTo>
                <a:lnTo>
                  <a:pt x="12882" y="11906"/>
                </a:lnTo>
                <a:lnTo>
                  <a:pt x="12867" y="11848"/>
                </a:lnTo>
                <a:lnTo>
                  <a:pt x="12975" y="11793"/>
                </a:lnTo>
                <a:lnTo>
                  <a:pt x="13016" y="11797"/>
                </a:lnTo>
                <a:lnTo>
                  <a:pt x="13013" y="12240"/>
                </a:lnTo>
                <a:close/>
                <a:moveTo>
                  <a:pt x="13331" y="12055"/>
                </a:moveTo>
                <a:lnTo>
                  <a:pt x="13322" y="12150"/>
                </a:lnTo>
                <a:lnTo>
                  <a:pt x="13297" y="12219"/>
                </a:lnTo>
                <a:lnTo>
                  <a:pt x="13259" y="12257"/>
                </a:lnTo>
                <a:lnTo>
                  <a:pt x="13212" y="12265"/>
                </a:lnTo>
                <a:lnTo>
                  <a:pt x="13163" y="12248"/>
                </a:lnTo>
                <a:lnTo>
                  <a:pt x="13127" y="12201"/>
                </a:lnTo>
                <a:lnTo>
                  <a:pt x="13104" y="12128"/>
                </a:lnTo>
                <a:lnTo>
                  <a:pt x="13098" y="12031"/>
                </a:lnTo>
                <a:lnTo>
                  <a:pt x="13107" y="11936"/>
                </a:lnTo>
                <a:lnTo>
                  <a:pt x="13130" y="11867"/>
                </a:lnTo>
                <a:lnTo>
                  <a:pt x="13169" y="11827"/>
                </a:lnTo>
                <a:lnTo>
                  <a:pt x="13217" y="11817"/>
                </a:lnTo>
                <a:lnTo>
                  <a:pt x="13264" y="11838"/>
                </a:lnTo>
                <a:lnTo>
                  <a:pt x="13301" y="11887"/>
                </a:lnTo>
                <a:lnTo>
                  <a:pt x="13325" y="11960"/>
                </a:lnTo>
                <a:lnTo>
                  <a:pt x="13331" y="12055"/>
                </a:lnTo>
                <a:close/>
                <a:moveTo>
                  <a:pt x="13269" y="12055"/>
                </a:moveTo>
                <a:lnTo>
                  <a:pt x="13257" y="11927"/>
                </a:lnTo>
                <a:lnTo>
                  <a:pt x="13214" y="11881"/>
                </a:lnTo>
                <a:lnTo>
                  <a:pt x="13173" y="11916"/>
                </a:lnTo>
                <a:lnTo>
                  <a:pt x="13157" y="12032"/>
                </a:lnTo>
                <a:lnTo>
                  <a:pt x="13170" y="12158"/>
                </a:lnTo>
                <a:lnTo>
                  <a:pt x="13214" y="12203"/>
                </a:lnTo>
                <a:lnTo>
                  <a:pt x="13254" y="12169"/>
                </a:lnTo>
                <a:lnTo>
                  <a:pt x="13269" y="12055"/>
                </a:lnTo>
                <a:close/>
                <a:moveTo>
                  <a:pt x="13535" y="12294"/>
                </a:moveTo>
                <a:lnTo>
                  <a:pt x="13477" y="12287"/>
                </a:lnTo>
                <a:lnTo>
                  <a:pt x="13481" y="11931"/>
                </a:lnTo>
                <a:lnTo>
                  <a:pt x="13406" y="11962"/>
                </a:lnTo>
                <a:lnTo>
                  <a:pt x="13391" y="11905"/>
                </a:lnTo>
                <a:lnTo>
                  <a:pt x="13496" y="11849"/>
                </a:lnTo>
                <a:lnTo>
                  <a:pt x="13538" y="11854"/>
                </a:lnTo>
                <a:lnTo>
                  <a:pt x="13535" y="12294"/>
                </a:lnTo>
                <a:close/>
                <a:moveTo>
                  <a:pt x="13791" y="12319"/>
                </a:moveTo>
                <a:lnTo>
                  <a:pt x="13733" y="12313"/>
                </a:lnTo>
                <a:lnTo>
                  <a:pt x="13737" y="11958"/>
                </a:lnTo>
                <a:lnTo>
                  <a:pt x="13663" y="11990"/>
                </a:lnTo>
                <a:lnTo>
                  <a:pt x="13648" y="11932"/>
                </a:lnTo>
                <a:lnTo>
                  <a:pt x="13752" y="11877"/>
                </a:lnTo>
                <a:lnTo>
                  <a:pt x="13793" y="11882"/>
                </a:lnTo>
                <a:lnTo>
                  <a:pt x="13791" y="12319"/>
                </a:lnTo>
                <a:close/>
                <a:moveTo>
                  <a:pt x="14100" y="12136"/>
                </a:moveTo>
                <a:lnTo>
                  <a:pt x="14091" y="12230"/>
                </a:lnTo>
                <a:lnTo>
                  <a:pt x="14069" y="12297"/>
                </a:lnTo>
                <a:lnTo>
                  <a:pt x="14033" y="12335"/>
                </a:lnTo>
                <a:lnTo>
                  <a:pt x="13985" y="12344"/>
                </a:lnTo>
                <a:lnTo>
                  <a:pt x="13937" y="12325"/>
                </a:lnTo>
                <a:lnTo>
                  <a:pt x="13902" y="12280"/>
                </a:lnTo>
                <a:lnTo>
                  <a:pt x="13878" y="12208"/>
                </a:lnTo>
                <a:lnTo>
                  <a:pt x="13870" y="12112"/>
                </a:lnTo>
                <a:lnTo>
                  <a:pt x="13878" y="12019"/>
                </a:lnTo>
                <a:lnTo>
                  <a:pt x="13903" y="11951"/>
                </a:lnTo>
                <a:lnTo>
                  <a:pt x="13941" y="11911"/>
                </a:lnTo>
                <a:lnTo>
                  <a:pt x="13990" y="11902"/>
                </a:lnTo>
                <a:lnTo>
                  <a:pt x="14036" y="11922"/>
                </a:lnTo>
                <a:lnTo>
                  <a:pt x="14073" y="11970"/>
                </a:lnTo>
                <a:lnTo>
                  <a:pt x="14094" y="12042"/>
                </a:lnTo>
                <a:lnTo>
                  <a:pt x="14100" y="12136"/>
                </a:lnTo>
                <a:close/>
                <a:moveTo>
                  <a:pt x="14040" y="12135"/>
                </a:moveTo>
                <a:lnTo>
                  <a:pt x="14029" y="12011"/>
                </a:lnTo>
                <a:lnTo>
                  <a:pt x="13987" y="11966"/>
                </a:lnTo>
                <a:lnTo>
                  <a:pt x="13946" y="12000"/>
                </a:lnTo>
                <a:lnTo>
                  <a:pt x="13932" y="12114"/>
                </a:lnTo>
                <a:lnTo>
                  <a:pt x="13944" y="12238"/>
                </a:lnTo>
                <a:lnTo>
                  <a:pt x="13985" y="12282"/>
                </a:lnTo>
                <a:lnTo>
                  <a:pt x="14026" y="12248"/>
                </a:lnTo>
                <a:lnTo>
                  <a:pt x="14040" y="12135"/>
                </a:lnTo>
                <a:close/>
                <a:moveTo>
                  <a:pt x="14296" y="12371"/>
                </a:moveTo>
                <a:lnTo>
                  <a:pt x="14243" y="12366"/>
                </a:lnTo>
                <a:lnTo>
                  <a:pt x="14244" y="12014"/>
                </a:lnTo>
                <a:lnTo>
                  <a:pt x="14170" y="12045"/>
                </a:lnTo>
                <a:lnTo>
                  <a:pt x="14155" y="11987"/>
                </a:lnTo>
                <a:lnTo>
                  <a:pt x="14259" y="11933"/>
                </a:lnTo>
                <a:lnTo>
                  <a:pt x="14301" y="11938"/>
                </a:lnTo>
                <a:lnTo>
                  <a:pt x="14296" y="12371"/>
                </a:lnTo>
                <a:close/>
                <a:moveTo>
                  <a:pt x="14601" y="12189"/>
                </a:moveTo>
                <a:lnTo>
                  <a:pt x="14593" y="12282"/>
                </a:lnTo>
                <a:lnTo>
                  <a:pt x="14569" y="12349"/>
                </a:lnTo>
                <a:lnTo>
                  <a:pt x="14532" y="12387"/>
                </a:lnTo>
                <a:lnTo>
                  <a:pt x="14486" y="12396"/>
                </a:lnTo>
                <a:lnTo>
                  <a:pt x="14440" y="12377"/>
                </a:lnTo>
                <a:lnTo>
                  <a:pt x="14406" y="12333"/>
                </a:lnTo>
                <a:lnTo>
                  <a:pt x="14383" y="12260"/>
                </a:lnTo>
                <a:lnTo>
                  <a:pt x="14377" y="12166"/>
                </a:lnTo>
                <a:lnTo>
                  <a:pt x="14386" y="12074"/>
                </a:lnTo>
                <a:lnTo>
                  <a:pt x="14408" y="12006"/>
                </a:lnTo>
                <a:lnTo>
                  <a:pt x="14445" y="11966"/>
                </a:lnTo>
                <a:lnTo>
                  <a:pt x="14492" y="11957"/>
                </a:lnTo>
                <a:lnTo>
                  <a:pt x="14537" y="11977"/>
                </a:lnTo>
                <a:lnTo>
                  <a:pt x="14571" y="12024"/>
                </a:lnTo>
                <a:lnTo>
                  <a:pt x="14594" y="12096"/>
                </a:lnTo>
                <a:lnTo>
                  <a:pt x="14601" y="12189"/>
                </a:lnTo>
                <a:close/>
                <a:moveTo>
                  <a:pt x="14544" y="12189"/>
                </a:moveTo>
                <a:lnTo>
                  <a:pt x="14530" y="12065"/>
                </a:lnTo>
                <a:lnTo>
                  <a:pt x="14489" y="12019"/>
                </a:lnTo>
                <a:lnTo>
                  <a:pt x="14449" y="12052"/>
                </a:lnTo>
                <a:lnTo>
                  <a:pt x="14435" y="12168"/>
                </a:lnTo>
                <a:lnTo>
                  <a:pt x="14447" y="12289"/>
                </a:lnTo>
                <a:lnTo>
                  <a:pt x="14487" y="12333"/>
                </a:lnTo>
                <a:lnTo>
                  <a:pt x="14529" y="12300"/>
                </a:lnTo>
                <a:lnTo>
                  <a:pt x="14544" y="12189"/>
                </a:lnTo>
                <a:close/>
                <a:moveTo>
                  <a:pt x="14794" y="12421"/>
                </a:moveTo>
                <a:lnTo>
                  <a:pt x="14740" y="12414"/>
                </a:lnTo>
                <a:lnTo>
                  <a:pt x="14742" y="12067"/>
                </a:lnTo>
                <a:lnTo>
                  <a:pt x="14672" y="12099"/>
                </a:lnTo>
                <a:lnTo>
                  <a:pt x="14657" y="12042"/>
                </a:lnTo>
                <a:lnTo>
                  <a:pt x="14754" y="11988"/>
                </a:lnTo>
                <a:lnTo>
                  <a:pt x="14796" y="11992"/>
                </a:lnTo>
                <a:lnTo>
                  <a:pt x="14794" y="12421"/>
                </a:lnTo>
                <a:close/>
                <a:moveTo>
                  <a:pt x="15091" y="12242"/>
                </a:moveTo>
                <a:lnTo>
                  <a:pt x="15083" y="12333"/>
                </a:lnTo>
                <a:lnTo>
                  <a:pt x="15060" y="12399"/>
                </a:lnTo>
                <a:lnTo>
                  <a:pt x="15025" y="12437"/>
                </a:lnTo>
                <a:lnTo>
                  <a:pt x="14979" y="12446"/>
                </a:lnTo>
                <a:lnTo>
                  <a:pt x="14933" y="12428"/>
                </a:lnTo>
                <a:lnTo>
                  <a:pt x="14900" y="12382"/>
                </a:lnTo>
                <a:lnTo>
                  <a:pt x="14878" y="12312"/>
                </a:lnTo>
                <a:lnTo>
                  <a:pt x="14871" y="12218"/>
                </a:lnTo>
                <a:lnTo>
                  <a:pt x="14880" y="12126"/>
                </a:lnTo>
                <a:lnTo>
                  <a:pt x="14905" y="12060"/>
                </a:lnTo>
                <a:lnTo>
                  <a:pt x="14938" y="12021"/>
                </a:lnTo>
                <a:lnTo>
                  <a:pt x="14984" y="12011"/>
                </a:lnTo>
                <a:lnTo>
                  <a:pt x="15030" y="12031"/>
                </a:lnTo>
                <a:lnTo>
                  <a:pt x="15063" y="12077"/>
                </a:lnTo>
                <a:lnTo>
                  <a:pt x="15084" y="12148"/>
                </a:lnTo>
                <a:lnTo>
                  <a:pt x="15091" y="12242"/>
                </a:lnTo>
                <a:close/>
                <a:moveTo>
                  <a:pt x="15036" y="12242"/>
                </a:moveTo>
                <a:lnTo>
                  <a:pt x="15022" y="12117"/>
                </a:lnTo>
                <a:lnTo>
                  <a:pt x="14981" y="12072"/>
                </a:lnTo>
                <a:lnTo>
                  <a:pt x="14942" y="12106"/>
                </a:lnTo>
                <a:lnTo>
                  <a:pt x="14928" y="12219"/>
                </a:lnTo>
                <a:lnTo>
                  <a:pt x="14941" y="12339"/>
                </a:lnTo>
                <a:lnTo>
                  <a:pt x="14981" y="12383"/>
                </a:lnTo>
                <a:lnTo>
                  <a:pt x="15021" y="12351"/>
                </a:lnTo>
                <a:lnTo>
                  <a:pt x="15036" y="12242"/>
                </a:lnTo>
                <a:close/>
                <a:moveTo>
                  <a:pt x="15282" y="12470"/>
                </a:moveTo>
                <a:lnTo>
                  <a:pt x="15228" y="12465"/>
                </a:lnTo>
                <a:lnTo>
                  <a:pt x="15230" y="12120"/>
                </a:lnTo>
                <a:lnTo>
                  <a:pt x="15161" y="12151"/>
                </a:lnTo>
                <a:lnTo>
                  <a:pt x="15146" y="12095"/>
                </a:lnTo>
                <a:lnTo>
                  <a:pt x="15243" y="12041"/>
                </a:lnTo>
                <a:lnTo>
                  <a:pt x="15283" y="12046"/>
                </a:lnTo>
                <a:lnTo>
                  <a:pt x="15282" y="12470"/>
                </a:lnTo>
                <a:close/>
                <a:moveTo>
                  <a:pt x="15522" y="12496"/>
                </a:moveTo>
                <a:lnTo>
                  <a:pt x="15468" y="12490"/>
                </a:lnTo>
                <a:lnTo>
                  <a:pt x="15471" y="12146"/>
                </a:lnTo>
                <a:lnTo>
                  <a:pt x="15401" y="12176"/>
                </a:lnTo>
                <a:lnTo>
                  <a:pt x="15387" y="12121"/>
                </a:lnTo>
                <a:lnTo>
                  <a:pt x="15484" y="12067"/>
                </a:lnTo>
                <a:lnTo>
                  <a:pt x="15522" y="12072"/>
                </a:lnTo>
                <a:lnTo>
                  <a:pt x="15522" y="12496"/>
                </a:lnTo>
                <a:close/>
                <a:moveTo>
                  <a:pt x="15811" y="12317"/>
                </a:moveTo>
                <a:lnTo>
                  <a:pt x="15803" y="12407"/>
                </a:lnTo>
                <a:lnTo>
                  <a:pt x="15782" y="12473"/>
                </a:lnTo>
                <a:lnTo>
                  <a:pt x="15747" y="12511"/>
                </a:lnTo>
                <a:lnTo>
                  <a:pt x="15703" y="12518"/>
                </a:lnTo>
                <a:lnTo>
                  <a:pt x="15658" y="12502"/>
                </a:lnTo>
                <a:lnTo>
                  <a:pt x="15625" y="12457"/>
                </a:lnTo>
                <a:lnTo>
                  <a:pt x="15605" y="12387"/>
                </a:lnTo>
                <a:lnTo>
                  <a:pt x="15599" y="12295"/>
                </a:lnTo>
                <a:lnTo>
                  <a:pt x="15606" y="12204"/>
                </a:lnTo>
                <a:lnTo>
                  <a:pt x="15629" y="12139"/>
                </a:lnTo>
                <a:lnTo>
                  <a:pt x="15663" y="12100"/>
                </a:lnTo>
                <a:lnTo>
                  <a:pt x="15707" y="12090"/>
                </a:lnTo>
                <a:lnTo>
                  <a:pt x="15750" y="12110"/>
                </a:lnTo>
                <a:lnTo>
                  <a:pt x="15782" y="12155"/>
                </a:lnTo>
                <a:lnTo>
                  <a:pt x="15803" y="12225"/>
                </a:lnTo>
                <a:lnTo>
                  <a:pt x="15811" y="12317"/>
                </a:lnTo>
                <a:close/>
                <a:moveTo>
                  <a:pt x="15755" y="12317"/>
                </a:moveTo>
                <a:lnTo>
                  <a:pt x="15743" y="12195"/>
                </a:lnTo>
                <a:lnTo>
                  <a:pt x="15703" y="12150"/>
                </a:lnTo>
                <a:lnTo>
                  <a:pt x="15666" y="12184"/>
                </a:lnTo>
                <a:lnTo>
                  <a:pt x="15654" y="12297"/>
                </a:lnTo>
                <a:lnTo>
                  <a:pt x="15666" y="12416"/>
                </a:lnTo>
                <a:lnTo>
                  <a:pt x="15704" y="12458"/>
                </a:lnTo>
                <a:lnTo>
                  <a:pt x="15743" y="12426"/>
                </a:lnTo>
                <a:lnTo>
                  <a:pt x="15755" y="12317"/>
                </a:lnTo>
                <a:close/>
                <a:moveTo>
                  <a:pt x="15996" y="12542"/>
                </a:moveTo>
                <a:lnTo>
                  <a:pt x="15945" y="12537"/>
                </a:lnTo>
                <a:lnTo>
                  <a:pt x="15946" y="12198"/>
                </a:lnTo>
                <a:lnTo>
                  <a:pt x="15878" y="12228"/>
                </a:lnTo>
                <a:lnTo>
                  <a:pt x="15863" y="12174"/>
                </a:lnTo>
                <a:lnTo>
                  <a:pt x="15957" y="12120"/>
                </a:lnTo>
                <a:lnTo>
                  <a:pt x="15996" y="12124"/>
                </a:lnTo>
                <a:lnTo>
                  <a:pt x="15996" y="12542"/>
                </a:lnTo>
                <a:close/>
                <a:moveTo>
                  <a:pt x="16278" y="12367"/>
                </a:moveTo>
                <a:lnTo>
                  <a:pt x="16272" y="12456"/>
                </a:lnTo>
                <a:lnTo>
                  <a:pt x="16252" y="12522"/>
                </a:lnTo>
                <a:lnTo>
                  <a:pt x="16218" y="12558"/>
                </a:lnTo>
                <a:lnTo>
                  <a:pt x="16174" y="12567"/>
                </a:lnTo>
                <a:lnTo>
                  <a:pt x="16130" y="12550"/>
                </a:lnTo>
                <a:lnTo>
                  <a:pt x="16097" y="12505"/>
                </a:lnTo>
                <a:lnTo>
                  <a:pt x="16077" y="12436"/>
                </a:lnTo>
                <a:lnTo>
                  <a:pt x="16070" y="12344"/>
                </a:lnTo>
                <a:lnTo>
                  <a:pt x="16079" y="12255"/>
                </a:lnTo>
                <a:lnTo>
                  <a:pt x="16101" y="12190"/>
                </a:lnTo>
                <a:lnTo>
                  <a:pt x="16134" y="12151"/>
                </a:lnTo>
                <a:lnTo>
                  <a:pt x="16179" y="12143"/>
                </a:lnTo>
                <a:lnTo>
                  <a:pt x="16220" y="12161"/>
                </a:lnTo>
                <a:lnTo>
                  <a:pt x="16253" y="12206"/>
                </a:lnTo>
                <a:lnTo>
                  <a:pt x="16273" y="12275"/>
                </a:lnTo>
                <a:lnTo>
                  <a:pt x="16278" y="12367"/>
                </a:lnTo>
                <a:close/>
                <a:moveTo>
                  <a:pt x="16225" y="12367"/>
                </a:moveTo>
                <a:lnTo>
                  <a:pt x="16213" y="12247"/>
                </a:lnTo>
                <a:lnTo>
                  <a:pt x="16174" y="12203"/>
                </a:lnTo>
                <a:lnTo>
                  <a:pt x="16136" y="12235"/>
                </a:lnTo>
                <a:lnTo>
                  <a:pt x="16124" y="12346"/>
                </a:lnTo>
                <a:lnTo>
                  <a:pt x="16138" y="12463"/>
                </a:lnTo>
                <a:lnTo>
                  <a:pt x="16176" y="12506"/>
                </a:lnTo>
                <a:lnTo>
                  <a:pt x="16213" y="12473"/>
                </a:lnTo>
                <a:lnTo>
                  <a:pt x="16225" y="12367"/>
                </a:lnTo>
                <a:close/>
                <a:moveTo>
                  <a:pt x="16462" y="12590"/>
                </a:moveTo>
                <a:lnTo>
                  <a:pt x="16411" y="12585"/>
                </a:lnTo>
                <a:lnTo>
                  <a:pt x="16412" y="12248"/>
                </a:lnTo>
                <a:lnTo>
                  <a:pt x="16347" y="12278"/>
                </a:lnTo>
                <a:lnTo>
                  <a:pt x="16331" y="12223"/>
                </a:lnTo>
                <a:lnTo>
                  <a:pt x="16425" y="12170"/>
                </a:lnTo>
                <a:lnTo>
                  <a:pt x="16462" y="12174"/>
                </a:lnTo>
                <a:lnTo>
                  <a:pt x="16462" y="12590"/>
                </a:lnTo>
                <a:close/>
                <a:moveTo>
                  <a:pt x="16740" y="12414"/>
                </a:moveTo>
                <a:lnTo>
                  <a:pt x="16733" y="12503"/>
                </a:lnTo>
                <a:lnTo>
                  <a:pt x="16711" y="12569"/>
                </a:lnTo>
                <a:lnTo>
                  <a:pt x="16680" y="12605"/>
                </a:lnTo>
                <a:lnTo>
                  <a:pt x="16639" y="12614"/>
                </a:lnTo>
                <a:lnTo>
                  <a:pt x="16594" y="12596"/>
                </a:lnTo>
                <a:lnTo>
                  <a:pt x="16561" y="12552"/>
                </a:lnTo>
                <a:lnTo>
                  <a:pt x="16541" y="12485"/>
                </a:lnTo>
                <a:lnTo>
                  <a:pt x="16534" y="12393"/>
                </a:lnTo>
                <a:lnTo>
                  <a:pt x="16542" y="12305"/>
                </a:lnTo>
                <a:lnTo>
                  <a:pt x="16565" y="12240"/>
                </a:lnTo>
                <a:lnTo>
                  <a:pt x="16597" y="12203"/>
                </a:lnTo>
                <a:lnTo>
                  <a:pt x="16640" y="12194"/>
                </a:lnTo>
                <a:lnTo>
                  <a:pt x="16683" y="12213"/>
                </a:lnTo>
                <a:lnTo>
                  <a:pt x="16715" y="12257"/>
                </a:lnTo>
                <a:lnTo>
                  <a:pt x="16734" y="12325"/>
                </a:lnTo>
                <a:lnTo>
                  <a:pt x="16740" y="12414"/>
                </a:lnTo>
                <a:close/>
                <a:moveTo>
                  <a:pt x="16686" y="12414"/>
                </a:moveTo>
                <a:lnTo>
                  <a:pt x="16675" y="12297"/>
                </a:lnTo>
                <a:lnTo>
                  <a:pt x="16638" y="12253"/>
                </a:lnTo>
                <a:lnTo>
                  <a:pt x="16600" y="12285"/>
                </a:lnTo>
                <a:lnTo>
                  <a:pt x="16587" y="12394"/>
                </a:lnTo>
                <a:lnTo>
                  <a:pt x="16600" y="12512"/>
                </a:lnTo>
                <a:lnTo>
                  <a:pt x="16639" y="12553"/>
                </a:lnTo>
                <a:lnTo>
                  <a:pt x="16675" y="12522"/>
                </a:lnTo>
                <a:lnTo>
                  <a:pt x="16686" y="12414"/>
                </a:lnTo>
                <a:close/>
                <a:moveTo>
                  <a:pt x="16918" y="12637"/>
                </a:moveTo>
                <a:lnTo>
                  <a:pt x="16868" y="12632"/>
                </a:lnTo>
                <a:lnTo>
                  <a:pt x="16869" y="12297"/>
                </a:lnTo>
                <a:lnTo>
                  <a:pt x="16804" y="12327"/>
                </a:lnTo>
                <a:lnTo>
                  <a:pt x="16790" y="12273"/>
                </a:lnTo>
                <a:lnTo>
                  <a:pt x="16882" y="12220"/>
                </a:lnTo>
                <a:lnTo>
                  <a:pt x="16919" y="12225"/>
                </a:lnTo>
                <a:lnTo>
                  <a:pt x="16918" y="12637"/>
                </a:lnTo>
                <a:close/>
                <a:moveTo>
                  <a:pt x="17146" y="12660"/>
                </a:moveTo>
                <a:lnTo>
                  <a:pt x="17096" y="12655"/>
                </a:lnTo>
                <a:lnTo>
                  <a:pt x="17095" y="12322"/>
                </a:lnTo>
                <a:lnTo>
                  <a:pt x="17032" y="12352"/>
                </a:lnTo>
                <a:lnTo>
                  <a:pt x="17016" y="12299"/>
                </a:lnTo>
                <a:lnTo>
                  <a:pt x="17110" y="12247"/>
                </a:lnTo>
                <a:lnTo>
                  <a:pt x="17147" y="12250"/>
                </a:lnTo>
                <a:lnTo>
                  <a:pt x="17146" y="12660"/>
                </a:lnTo>
                <a:close/>
                <a:moveTo>
                  <a:pt x="17416" y="12487"/>
                </a:moveTo>
                <a:lnTo>
                  <a:pt x="17408" y="12574"/>
                </a:lnTo>
                <a:lnTo>
                  <a:pt x="17388" y="12637"/>
                </a:lnTo>
                <a:lnTo>
                  <a:pt x="17357" y="12674"/>
                </a:lnTo>
                <a:lnTo>
                  <a:pt x="17314" y="12683"/>
                </a:lnTo>
                <a:lnTo>
                  <a:pt x="17274" y="12665"/>
                </a:lnTo>
                <a:lnTo>
                  <a:pt x="17243" y="12622"/>
                </a:lnTo>
                <a:lnTo>
                  <a:pt x="17223" y="12555"/>
                </a:lnTo>
                <a:lnTo>
                  <a:pt x="17216" y="12465"/>
                </a:lnTo>
                <a:lnTo>
                  <a:pt x="17223" y="12378"/>
                </a:lnTo>
                <a:lnTo>
                  <a:pt x="17244" y="12314"/>
                </a:lnTo>
                <a:lnTo>
                  <a:pt x="17275" y="12277"/>
                </a:lnTo>
                <a:lnTo>
                  <a:pt x="17315" y="12268"/>
                </a:lnTo>
                <a:lnTo>
                  <a:pt x="17358" y="12287"/>
                </a:lnTo>
                <a:lnTo>
                  <a:pt x="17388" y="12330"/>
                </a:lnTo>
                <a:lnTo>
                  <a:pt x="17409" y="12398"/>
                </a:lnTo>
                <a:lnTo>
                  <a:pt x="17416" y="12487"/>
                </a:lnTo>
                <a:close/>
                <a:moveTo>
                  <a:pt x="17363" y="12487"/>
                </a:moveTo>
                <a:lnTo>
                  <a:pt x="17350" y="12369"/>
                </a:lnTo>
                <a:lnTo>
                  <a:pt x="17315" y="12327"/>
                </a:lnTo>
                <a:lnTo>
                  <a:pt x="17279" y="12358"/>
                </a:lnTo>
                <a:lnTo>
                  <a:pt x="17268" y="12466"/>
                </a:lnTo>
                <a:lnTo>
                  <a:pt x="17279" y="12582"/>
                </a:lnTo>
                <a:lnTo>
                  <a:pt x="17317" y="12624"/>
                </a:lnTo>
                <a:lnTo>
                  <a:pt x="17350" y="12591"/>
                </a:lnTo>
                <a:lnTo>
                  <a:pt x="17363" y="12487"/>
                </a:lnTo>
                <a:close/>
                <a:moveTo>
                  <a:pt x="17639" y="12510"/>
                </a:moveTo>
                <a:lnTo>
                  <a:pt x="17631" y="12597"/>
                </a:lnTo>
                <a:lnTo>
                  <a:pt x="17610" y="12661"/>
                </a:lnTo>
                <a:lnTo>
                  <a:pt x="17579" y="12696"/>
                </a:lnTo>
                <a:lnTo>
                  <a:pt x="17537" y="12705"/>
                </a:lnTo>
                <a:lnTo>
                  <a:pt x="17496" y="12689"/>
                </a:lnTo>
                <a:lnTo>
                  <a:pt x="17466" y="12646"/>
                </a:lnTo>
                <a:lnTo>
                  <a:pt x="17444" y="12579"/>
                </a:lnTo>
                <a:lnTo>
                  <a:pt x="17438" y="12490"/>
                </a:lnTo>
                <a:lnTo>
                  <a:pt x="17444" y="12402"/>
                </a:lnTo>
                <a:lnTo>
                  <a:pt x="17466" y="12338"/>
                </a:lnTo>
                <a:lnTo>
                  <a:pt x="17498" y="12300"/>
                </a:lnTo>
                <a:lnTo>
                  <a:pt x="17540" y="12292"/>
                </a:lnTo>
                <a:lnTo>
                  <a:pt x="17581" y="12310"/>
                </a:lnTo>
                <a:lnTo>
                  <a:pt x="17612" y="12356"/>
                </a:lnTo>
                <a:lnTo>
                  <a:pt x="17631" y="12422"/>
                </a:lnTo>
                <a:lnTo>
                  <a:pt x="17639" y="12510"/>
                </a:lnTo>
                <a:close/>
                <a:moveTo>
                  <a:pt x="17585" y="12510"/>
                </a:moveTo>
                <a:lnTo>
                  <a:pt x="17572" y="12393"/>
                </a:lnTo>
                <a:lnTo>
                  <a:pt x="17537" y="12349"/>
                </a:lnTo>
                <a:lnTo>
                  <a:pt x="17501" y="12382"/>
                </a:lnTo>
                <a:lnTo>
                  <a:pt x="17490" y="12491"/>
                </a:lnTo>
                <a:lnTo>
                  <a:pt x="17502" y="12605"/>
                </a:lnTo>
                <a:lnTo>
                  <a:pt x="17538" y="12646"/>
                </a:lnTo>
                <a:lnTo>
                  <a:pt x="17574" y="12615"/>
                </a:lnTo>
                <a:lnTo>
                  <a:pt x="17585" y="12510"/>
                </a:lnTo>
                <a:close/>
                <a:moveTo>
                  <a:pt x="17810" y="12726"/>
                </a:moveTo>
                <a:lnTo>
                  <a:pt x="17763" y="12723"/>
                </a:lnTo>
                <a:lnTo>
                  <a:pt x="17763" y="12394"/>
                </a:lnTo>
                <a:lnTo>
                  <a:pt x="17700" y="12424"/>
                </a:lnTo>
                <a:lnTo>
                  <a:pt x="17686" y="12371"/>
                </a:lnTo>
                <a:lnTo>
                  <a:pt x="17773" y="12319"/>
                </a:lnTo>
                <a:lnTo>
                  <a:pt x="17810" y="12323"/>
                </a:lnTo>
                <a:lnTo>
                  <a:pt x="17810" y="12726"/>
                </a:lnTo>
                <a:close/>
                <a:moveTo>
                  <a:pt x="18075" y="12556"/>
                </a:moveTo>
                <a:lnTo>
                  <a:pt x="18067" y="12642"/>
                </a:lnTo>
                <a:lnTo>
                  <a:pt x="18046" y="12706"/>
                </a:lnTo>
                <a:lnTo>
                  <a:pt x="18016" y="12741"/>
                </a:lnTo>
                <a:lnTo>
                  <a:pt x="17974" y="12750"/>
                </a:lnTo>
                <a:lnTo>
                  <a:pt x="17936" y="12733"/>
                </a:lnTo>
                <a:lnTo>
                  <a:pt x="17906" y="12690"/>
                </a:lnTo>
                <a:lnTo>
                  <a:pt x="17886" y="12624"/>
                </a:lnTo>
                <a:lnTo>
                  <a:pt x="17878" y="12535"/>
                </a:lnTo>
                <a:lnTo>
                  <a:pt x="17884" y="12449"/>
                </a:lnTo>
                <a:lnTo>
                  <a:pt x="17906" y="12387"/>
                </a:lnTo>
                <a:lnTo>
                  <a:pt x="17937" y="12349"/>
                </a:lnTo>
                <a:lnTo>
                  <a:pt x="17977" y="12341"/>
                </a:lnTo>
                <a:lnTo>
                  <a:pt x="18017" y="12358"/>
                </a:lnTo>
                <a:lnTo>
                  <a:pt x="18048" y="12402"/>
                </a:lnTo>
                <a:lnTo>
                  <a:pt x="18067" y="12468"/>
                </a:lnTo>
                <a:lnTo>
                  <a:pt x="18075" y="12556"/>
                </a:lnTo>
                <a:close/>
                <a:moveTo>
                  <a:pt x="18022" y="12557"/>
                </a:moveTo>
                <a:lnTo>
                  <a:pt x="18011" y="12439"/>
                </a:lnTo>
                <a:lnTo>
                  <a:pt x="17974" y="12398"/>
                </a:lnTo>
                <a:lnTo>
                  <a:pt x="17941" y="12429"/>
                </a:lnTo>
                <a:lnTo>
                  <a:pt x="17929" y="12537"/>
                </a:lnTo>
                <a:lnTo>
                  <a:pt x="17942" y="12650"/>
                </a:lnTo>
                <a:lnTo>
                  <a:pt x="17977" y="12691"/>
                </a:lnTo>
                <a:lnTo>
                  <a:pt x="18012" y="12660"/>
                </a:lnTo>
                <a:lnTo>
                  <a:pt x="18022" y="12557"/>
                </a:lnTo>
                <a:close/>
                <a:moveTo>
                  <a:pt x="18245" y="12771"/>
                </a:moveTo>
                <a:lnTo>
                  <a:pt x="18198" y="12766"/>
                </a:lnTo>
                <a:lnTo>
                  <a:pt x="18198" y="12442"/>
                </a:lnTo>
                <a:lnTo>
                  <a:pt x="18136" y="12471"/>
                </a:lnTo>
                <a:lnTo>
                  <a:pt x="18122" y="12417"/>
                </a:lnTo>
                <a:lnTo>
                  <a:pt x="18206" y="12367"/>
                </a:lnTo>
                <a:lnTo>
                  <a:pt x="18243" y="12372"/>
                </a:lnTo>
                <a:lnTo>
                  <a:pt x="18245" y="12771"/>
                </a:lnTo>
                <a:close/>
                <a:moveTo>
                  <a:pt x="18502" y="12602"/>
                </a:moveTo>
                <a:lnTo>
                  <a:pt x="18496" y="12688"/>
                </a:lnTo>
                <a:lnTo>
                  <a:pt x="18477" y="12749"/>
                </a:lnTo>
                <a:lnTo>
                  <a:pt x="18446" y="12785"/>
                </a:lnTo>
                <a:lnTo>
                  <a:pt x="18406" y="12794"/>
                </a:lnTo>
                <a:lnTo>
                  <a:pt x="18367" y="12778"/>
                </a:lnTo>
                <a:lnTo>
                  <a:pt x="18335" y="12735"/>
                </a:lnTo>
                <a:lnTo>
                  <a:pt x="18317" y="12670"/>
                </a:lnTo>
                <a:lnTo>
                  <a:pt x="18310" y="12581"/>
                </a:lnTo>
                <a:lnTo>
                  <a:pt x="18318" y="12496"/>
                </a:lnTo>
                <a:lnTo>
                  <a:pt x="18338" y="12433"/>
                </a:lnTo>
                <a:lnTo>
                  <a:pt x="18368" y="12397"/>
                </a:lnTo>
                <a:lnTo>
                  <a:pt x="18407" y="12388"/>
                </a:lnTo>
                <a:lnTo>
                  <a:pt x="18447" y="12406"/>
                </a:lnTo>
                <a:lnTo>
                  <a:pt x="18477" y="12448"/>
                </a:lnTo>
                <a:lnTo>
                  <a:pt x="18496" y="12515"/>
                </a:lnTo>
                <a:lnTo>
                  <a:pt x="18502" y="12602"/>
                </a:lnTo>
                <a:close/>
                <a:moveTo>
                  <a:pt x="18453" y="12602"/>
                </a:moveTo>
                <a:lnTo>
                  <a:pt x="18441" y="12487"/>
                </a:lnTo>
                <a:lnTo>
                  <a:pt x="18406" y="12444"/>
                </a:lnTo>
                <a:lnTo>
                  <a:pt x="18372" y="12477"/>
                </a:lnTo>
                <a:lnTo>
                  <a:pt x="18359" y="12582"/>
                </a:lnTo>
                <a:lnTo>
                  <a:pt x="18372" y="12695"/>
                </a:lnTo>
                <a:lnTo>
                  <a:pt x="18407" y="12735"/>
                </a:lnTo>
                <a:lnTo>
                  <a:pt x="18442" y="12705"/>
                </a:lnTo>
                <a:lnTo>
                  <a:pt x="18453" y="12602"/>
                </a:lnTo>
                <a:close/>
                <a:moveTo>
                  <a:pt x="18671" y="12815"/>
                </a:moveTo>
                <a:lnTo>
                  <a:pt x="18626" y="12810"/>
                </a:lnTo>
                <a:lnTo>
                  <a:pt x="18625" y="12487"/>
                </a:lnTo>
                <a:lnTo>
                  <a:pt x="18563" y="12516"/>
                </a:lnTo>
                <a:lnTo>
                  <a:pt x="18550" y="12465"/>
                </a:lnTo>
                <a:lnTo>
                  <a:pt x="18635" y="12413"/>
                </a:lnTo>
                <a:lnTo>
                  <a:pt x="18670" y="12417"/>
                </a:lnTo>
                <a:lnTo>
                  <a:pt x="18671" y="12815"/>
                </a:lnTo>
                <a:close/>
                <a:moveTo>
                  <a:pt x="18882" y="12837"/>
                </a:moveTo>
                <a:lnTo>
                  <a:pt x="18835" y="12832"/>
                </a:lnTo>
                <a:lnTo>
                  <a:pt x="18835" y="12511"/>
                </a:lnTo>
                <a:lnTo>
                  <a:pt x="18774" y="12540"/>
                </a:lnTo>
                <a:lnTo>
                  <a:pt x="18761" y="12488"/>
                </a:lnTo>
                <a:lnTo>
                  <a:pt x="18845" y="12437"/>
                </a:lnTo>
                <a:lnTo>
                  <a:pt x="18880" y="12441"/>
                </a:lnTo>
                <a:lnTo>
                  <a:pt x="18882" y="12837"/>
                </a:lnTo>
                <a:close/>
                <a:moveTo>
                  <a:pt x="19132" y="12669"/>
                </a:moveTo>
                <a:lnTo>
                  <a:pt x="19127" y="12753"/>
                </a:lnTo>
                <a:lnTo>
                  <a:pt x="19110" y="12815"/>
                </a:lnTo>
                <a:lnTo>
                  <a:pt x="19080" y="12850"/>
                </a:lnTo>
                <a:lnTo>
                  <a:pt x="19040" y="12858"/>
                </a:lnTo>
                <a:lnTo>
                  <a:pt x="19001" y="12842"/>
                </a:lnTo>
                <a:lnTo>
                  <a:pt x="18972" y="12800"/>
                </a:lnTo>
                <a:lnTo>
                  <a:pt x="18953" y="12735"/>
                </a:lnTo>
                <a:lnTo>
                  <a:pt x="18947" y="12647"/>
                </a:lnTo>
                <a:lnTo>
                  <a:pt x="18953" y="12564"/>
                </a:lnTo>
                <a:lnTo>
                  <a:pt x="18972" y="12502"/>
                </a:lnTo>
                <a:lnTo>
                  <a:pt x="19002" y="12466"/>
                </a:lnTo>
                <a:lnTo>
                  <a:pt x="19041" y="12457"/>
                </a:lnTo>
                <a:lnTo>
                  <a:pt x="19080" y="12475"/>
                </a:lnTo>
                <a:lnTo>
                  <a:pt x="19108" y="12517"/>
                </a:lnTo>
                <a:lnTo>
                  <a:pt x="19127" y="12582"/>
                </a:lnTo>
                <a:lnTo>
                  <a:pt x="19132" y="12669"/>
                </a:lnTo>
                <a:close/>
                <a:moveTo>
                  <a:pt x="19085" y="12669"/>
                </a:moveTo>
                <a:lnTo>
                  <a:pt x="19073" y="12555"/>
                </a:lnTo>
                <a:lnTo>
                  <a:pt x="19040" y="12513"/>
                </a:lnTo>
                <a:lnTo>
                  <a:pt x="19006" y="12545"/>
                </a:lnTo>
                <a:lnTo>
                  <a:pt x="18996" y="12649"/>
                </a:lnTo>
                <a:lnTo>
                  <a:pt x="19008" y="12761"/>
                </a:lnTo>
                <a:lnTo>
                  <a:pt x="19042" y="12800"/>
                </a:lnTo>
                <a:lnTo>
                  <a:pt x="19075" y="12770"/>
                </a:lnTo>
                <a:lnTo>
                  <a:pt x="19085" y="12669"/>
                </a:lnTo>
                <a:close/>
                <a:moveTo>
                  <a:pt x="19295" y="12879"/>
                </a:moveTo>
                <a:lnTo>
                  <a:pt x="19253" y="12874"/>
                </a:lnTo>
                <a:lnTo>
                  <a:pt x="19251" y="12556"/>
                </a:lnTo>
                <a:lnTo>
                  <a:pt x="19191" y="12585"/>
                </a:lnTo>
                <a:lnTo>
                  <a:pt x="19177" y="12532"/>
                </a:lnTo>
                <a:lnTo>
                  <a:pt x="19261" y="12482"/>
                </a:lnTo>
                <a:lnTo>
                  <a:pt x="19294" y="12487"/>
                </a:lnTo>
                <a:lnTo>
                  <a:pt x="19295" y="12879"/>
                </a:lnTo>
                <a:close/>
                <a:moveTo>
                  <a:pt x="19544" y="12711"/>
                </a:moveTo>
                <a:lnTo>
                  <a:pt x="19538" y="12795"/>
                </a:lnTo>
                <a:lnTo>
                  <a:pt x="19519" y="12857"/>
                </a:lnTo>
                <a:lnTo>
                  <a:pt x="19491" y="12893"/>
                </a:lnTo>
                <a:lnTo>
                  <a:pt x="19453" y="12901"/>
                </a:lnTo>
                <a:lnTo>
                  <a:pt x="19414" y="12884"/>
                </a:lnTo>
                <a:lnTo>
                  <a:pt x="19385" y="12843"/>
                </a:lnTo>
                <a:lnTo>
                  <a:pt x="19367" y="12779"/>
                </a:lnTo>
                <a:lnTo>
                  <a:pt x="19360" y="12693"/>
                </a:lnTo>
                <a:lnTo>
                  <a:pt x="19367" y="12609"/>
                </a:lnTo>
                <a:lnTo>
                  <a:pt x="19385" y="12547"/>
                </a:lnTo>
                <a:lnTo>
                  <a:pt x="19415" y="12512"/>
                </a:lnTo>
                <a:lnTo>
                  <a:pt x="19453" y="12502"/>
                </a:lnTo>
                <a:lnTo>
                  <a:pt x="19492" y="12520"/>
                </a:lnTo>
                <a:lnTo>
                  <a:pt x="19521" y="12562"/>
                </a:lnTo>
                <a:lnTo>
                  <a:pt x="19538" y="12626"/>
                </a:lnTo>
                <a:lnTo>
                  <a:pt x="19544" y="12711"/>
                </a:lnTo>
                <a:close/>
                <a:moveTo>
                  <a:pt x="19497" y="12711"/>
                </a:moveTo>
                <a:lnTo>
                  <a:pt x="19486" y="12600"/>
                </a:lnTo>
                <a:lnTo>
                  <a:pt x="19451" y="12558"/>
                </a:lnTo>
                <a:lnTo>
                  <a:pt x="19418" y="12590"/>
                </a:lnTo>
                <a:lnTo>
                  <a:pt x="19408" y="12693"/>
                </a:lnTo>
                <a:lnTo>
                  <a:pt x="19420" y="12804"/>
                </a:lnTo>
                <a:lnTo>
                  <a:pt x="19454" y="12843"/>
                </a:lnTo>
                <a:lnTo>
                  <a:pt x="19487" y="12813"/>
                </a:lnTo>
                <a:lnTo>
                  <a:pt x="19497" y="12711"/>
                </a:lnTo>
                <a:close/>
                <a:moveTo>
                  <a:pt x="19705" y="12921"/>
                </a:moveTo>
                <a:lnTo>
                  <a:pt x="19661" y="12917"/>
                </a:lnTo>
                <a:lnTo>
                  <a:pt x="19660" y="12599"/>
                </a:lnTo>
                <a:lnTo>
                  <a:pt x="19602" y="12629"/>
                </a:lnTo>
                <a:lnTo>
                  <a:pt x="19588" y="12577"/>
                </a:lnTo>
                <a:lnTo>
                  <a:pt x="19671" y="12527"/>
                </a:lnTo>
                <a:lnTo>
                  <a:pt x="19702" y="12531"/>
                </a:lnTo>
                <a:lnTo>
                  <a:pt x="19705" y="12921"/>
                </a:lnTo>
                <a:close/>
                <a:moveTo>
                  <a:pt x="19907" y="12941"/>
                </a:moveTo>
                <a:lnTo>
                  <a:pt x="19863" y="12937"/>
                </a:lnTo>
                <a:lnTo>
                  <a:pt x="19861" y="12622"/>
                </a:lnTo>
                <a:lnTo>
                  <a:pt x="19804" y="12651"/>
                </a:lnTo>
                <a:lnTo>
                  <a:pt x="19790" y="12600"/>
                </a:lnTo>
                <a:lnTo>
                  <a:pt x="19873" y="12550"/>
                </a:lnTo>
                <a:lnTo>
                  <a:pt x="19904" y="12553"/>
                </a:lnTo>
                <a:lnTo>
                  <a:pt x="19907" y="12941"/>
                </a:lnTo>
                <a:close/>
                <a:moveTo>
                  <a:pt x="359" y="11856"/>
                </a:moveTo>
                <a:lnTo>
                  <a:pt x="273" y="11848"/>
                </a:lnTo>
                <a:lnTo>
                  <a:pt x="290" y="11405"/>
                </a:lnTo>
                <a:lnTo>
                  <a:pt x="171" y="11443"/>
                </a:lnTo>
                <a:lnTo>
                  <a:pt x="149" y="11370"/>
                </a:lnTo>
                <a:lnTo>
                  <a:pt x="312" y="11303"/>
                </a:lnTo>
                <a:lnTo>
                  <a:pt x="379" y="11309"/>
                </a:lnTo>
                <a:lnTo>
                  <a:pt x="359" y="11856"/>
                </a:lnTo>
                <a:close/>
                <a:moveTo>
                  <a:pt x="756" y="11889"/>
                </a:moveTo>
                <a:lnTo>
                  <a:pt x="671" y="11883"/>
                </a:lnTo>
                <a:lnTo>
                  <a:pt x="687" y="11441"/>
                </a:lnTo>
                <a:lnTo>
                  <a:pt x="568" y="11480"/>
                </a:lnTo>
                <a:lnTo>
                  <a:pt x="548" y="11407"/>
                </a:lnTo>
                <a:lnTo>
                  <a:pt x="708" y="11342"/>
                </a:lnTo>
                <a:lnTo>
                  <a:pt x="776" y="11348"/>
                </a:lnTo>
                <a:lnTo>
                  <a:pt x="756" y="11889"/>
                </a:lnTo>
                <a:close/>
                <a:moveTo>
                  <a:pt x="1238" y="11666"/>
                </a:moveTo>
                <a:lnTo>
                  <a:pt x="1222" y="11782"/>
                </a:lnTo>
                <a:lnTo>
                  <a:pt x="1183" y="11866"/>
                </a:lnTo>
                <a:lnTo>
                  <a:pt x="1127" y="11912"/>
                </a:lnTo>
                <a:lnTo>
                  <a:pt x="1054" y="11923"/>
                </a:lnTo>
                <a:lnTo>
                  <a:pt x="983" y="11899"/>
                </a:lnTo>
                <a:lnTo>
                  <a:pt x="931" y="11843"/>
                </a:lnTo>
                <a:lnTo>
                  <a:pt x="899" y="11754"/>
                </a:lnTo>
                <a:lnTo>
                  <a:pt x="891" y="11635"/>
                </a:lnTo>
                <a:lnTo>
                  <a:pt x="907" y="11520"/>
                </a:lnTo>
                <a:lnTo>
                  <a:pt x="947" y="11435"/>
                </a:lnTo>
                <a:lnTo>
                  <a:pt x="1004" y="11386"/>
                </a:lnTo>
                <a:lnTo>
                  <a:pt x="1077" y="11375"/>
                </a:lnTo>
                <a:lnTo>
                  <a:pt x="1147" y="11400"/>
                </a:lnTo>
                <a:lnTo>
                  <a:pt x="1199" y="11460"/>
                </a:lnTo>
                <a:lnTo>
                  <a:pt x="1231" y="11549"/>
                </a:lnTo>
                <a:lnTo>
                  <a:pt x="1238" y="11666"/>
                </a:lnTo>
                <a:close/>
                <a:moveTo>
                  <a:pt x="1148" y="11666"/>
                </a:moveTo>
                <a:lnTo>
                  <a:pt x="1132" y="11511"/>
                </a:lnTo>
                <a:lnTo>
                  <a:pt x="1068" y="11453"/>
                </a:lnTo>
                <a:lnTo>
                  <a:pt x="1006" y="11495"/>
                </a:lnTo>
                <a:lnTo>
                  <a:pt x="983" y="11639"/>
                </a:lnTo>
                <a:lnTo>
                  <a:pt x="998" y="11789"/>
                </a:lnTo>
                <a:lnTo>
                  <a:pt x="1059" y="11846"/>
                </a:lnTo>
                <a:lnTo>
                  <a:pt x="1123" y="11804"/>
                </a:lnTo>
                <a:lnTo>
                  <a:pt x="1148" y="11666"/>
                </a:lnTo>
                <a:close/>
                <a:moveTo>
                  <a:pt x="1535" y="11958"/>
                </a:moveTo>
                <a:lnTo>
                  <a:pt x="1451" y="11951"/>
                </a:lnTo>
                <a:lnTo>
                  <a:pt x="1466" y="11515"/>
                </a:lnTo>
                <a:lnTo>
                  <a:pt x="1353" y="11554"/>
                </a:lnTo>
                <a:lnTo>
                  <a:pt x="1330" y="11481"/>
                </a:lnTo>
                <a:lnTo>
                  <a:pt x="1488" y="11415"/>
                </a:lnTo>
                <a:lnTo>
                  <a:pt x="1553" y="11423"/>
                </a:lnTo>
                <a:lnTo>
                  <a:pt x="1535" y="11958"/>
                </a:lnTo>
                <a:close/>
                <a:moveTo>
                  <a:pt x="2006" y="11738"/>
                </a:moveTo>
                <a:lnTo>
                  <a:pt x="1990" y="11851"/>
                </a:lnTo>
                <a:lnTo>
                  <a:pt x="1952" y="11933"/>
                </a:lnTo>
                <a:lnTo>
                  <a:pt x="1897" y="11980"/>
                </a:lnTo>
                <a:lnTo>
                  <a:pt x="1827" y="11991"/>
                </a:lnTo>
                <a:lnTo>
                  <a:pt x="1756" y="11968"/>
                </a:lnTo>
                <a:lnTo>
                  <a:pt x="1704" y="11912"/>
                </a:lnTo>
                <a:lnTo>
                  <a:pt x="1672" y="11823"/>
                </a:lnTo>
                <a:lnTo>
                  <a:pt x="1665" y="11705"/>
                </a:lnTo>
                <a:lnTo>
                  <a:pt x="1682" y="11591"/>
                </a:lnTo>
                <a:lnTo>
                  <a:pt x="1722" y="11509"/>
                </a:lnTo>
                <a:lnTo>
                  <a:pt x="1777" y="11460"/>
                </a:lnTo>
                <a:lnTo>
                  <a:pt x="1848" y="11448"/>
                </a:lnTo>
                <a:lnTo>
                  <a:pt x="1919" y="11474"/>
                </a:lnTo>
                <a:lnTo>
                  <a:pt x="1967" y="11531"/>
                </a:lnTo>
                <a:lnTo>
                  <a:pt x="1999" y="11621"/>
                </a:lnTo>
                <a:lnTo>
                  <a:pt x="2006" y="11738"/>
                </a:lnTo>
                <a:close/>
                <a:moveTo>
                  <a:pt x="1919" y="11737"/>
                </a:moveTo>
                <a:lnTo>
                  <a:pt x="1902" y="11583"/>
                </a:lnTo>
                <a:lnTo>
                  <a:pt x="1842" y="11525"/>
                </a:lnTo>
                <a:lnTo>
                  <a:pt x="1779" y="11567"/>
                </a:lnTo>
                <a:lnTo>
                  <a:pt x="1754" y="11708"/>
                </a:lnTo>
                <a:lnTo>
                  <a:pt x="1771" y="11859"/>
                </a:lnTo>
                <a:lnTo>
                  <a:pt x="1831" y="11915"/>
                </a:lnTo>
                <a:lnTo>
                  <a:pt x="1895" y="11873"/>
                </a:lnTo>
                <a:lnTo>
                  <a:pt x="1919" y="11737"/>
                </a:lnTo>
                <a:close/>
                <a:moveTo>
                  <a:pt x="2296" y="12026"/>
                </a:moveTo>
                <a:lnTo>
                  <a:pt x="2214" y="12017"/>
                </a:lnTo>
                <a:lnTo>
                  <a:pt x="2228" y="11588"/>
                </a:lnTo>
                <a:lnTo>
                  <a:pt x="2120" y="11625"/>
                </a:lnTo>
                <a:lnTo>
                  <a:pt x="2096" y="11554"/>
                </a:lnTo>
                <a:lnTo>
                  <a:pt x="2249" y="11489"/>
                </a:lnTo>
                <a:lnTo>
                  <a:pt x="2313" y="11494"/>
                </a:lnTo>
                <a:lnTo>
                  <a:pt x="2296" y="12026"/>
                </a:lnTo>
                <a:close/>
                <a:moveTo>
                  <a:pt x="2759" y="11804"/>
                </a:moveTo>
                <a:lnTo>
                  <a:pt x="2744" y="11918"/>
                </a:lnTo>
                <a:lnTo>
                  <a:pt x="2709" y="12001"/>
                </a:lnTo>
                <a:lnTo>
                  <a:pt x="2654" y="12047"/>
                </a:lnTo>
                <a:lnTo>
                  <a:pt x="2581" y="12057"/>
                </a:lnTo>
                <a:lnTo>
                  <a:pt x="2514" y="12035"/>
                </a:lnTo>
                <a:lnTo>
                  <a:pt x="2462" y="11978"/>
                </a:lnTo>
                <a:lnTo>
                  <a:pt x="2431" y="11891"/>
                </a:lnTo>
                <a:lnTo>
                  <a:pt x="2423" y="11775"/>
                </a:lnTo>
                <a:lnTo>
                  <a:pt x="2440" y="11663"/>
                </a:lnTo>
                <a:lnTo>
                  <a:pt x="2477" y="11580"/>
                </a:lnTo>
                <a:lnTo>
                  <a:pt x="2533" y="11532"/>
                </a:lnTo>
                <a:lnTo>
                  <a:pt x="2603" y="11521"/>
                </a:lnTo>
                <a:lnTo>
                  <a:pt x="2672" y="11545"/>
                </a:lnTo>
                <a:lnTo>
                  <a:pt x="2722" y="11603"/>
                </a:lnTo>
                <a:lnTo>
                  <a:pt x="2752" y="11690"/>
                </a:lnTo>
                <a:lnTo>
                  <a:pt x="2759" y="11804"/>
                </a:lnTo>
                <a:close/>
                <a:moveTo>
                  <a:pt x="2673" y="11804"/>
                </a:moveTo>
                <a:lnTo>
                  <a:pt x="2658" y="11653"/>
                </a:lnTo>
                <a:lnTo>
                  <a:pt x="2596" y="11596"/>
                </a:lnTo>
                <a:lnTo>
                  <a:pt x="2535" y="11638"/>
                </a:lnTo>
                <a:lnTo>
                  <a:pt x="2511" y="11778"/>
                </a:lnTo>
                <a:lnTo>
                  <a:pt x="2527" y="11926"/>
                </a:lnTo>
                <a:lnTo>
                  <a:pt x="2590" y="11980"/>
                </a:lnTo>
                <a:lnTo>
                  <a:pt x="2649" y="11940"/>
                </a:lnTo>
                <a:lnTo>
                  <a:pt x="2673" y="11804"/>
                </a:lnTo>
                <a:close/>
                <a:moveTo>
                  <a:pt x="3041" y="12090"/>
                </a:moveTo>
                <a:lnTo>
                  <a:pt x="2961" y="12082"/>
                </a:lnTo>
                <a:lnTo>
                  <a:pt x="2975" y="11658"/>
                </a:lnTo>
                <a:lnTo>
                  <a:pt x="2868" y="11695"/>
                </a:lnTo>
                <a:lnTo>
                  <a:pt x="2847" y="11623"/>
                </a:lnTo>
                <a:lnTo>
                  <a:pt x="2996" y="11560"/>
                </a:lnTo>
                <a:lnTo>
                  <a:pt x="3058" y="11565"/>
                </a:lnTo>
                <a:lnTo>
                  <a:pt x="3041" y="12090"/>
                </a:lnTo>
                <a:close/>
                <a:moveTo>
                  <a:pt x="3411" y="12123"/>
                </a:moveTo>
                <a:lnTo>
                  <a:pt x="3331" y="12116"/>
                </a:lnTo>
                <a:lnTo>
                  <a:pt x="3342" y="11692"/>
                </a:lnTo>
                <a:lnTo>
                  <a:pt x="3235" y="11729"/>
                </a:lnTo>
                <a:lnTo>
                  <a:pt x="3214" y="11659"/>
                </a:lnTo>
                <a:lnTo>
                  <a:pt x="3364" y="11595"/>
                </a:lnTo>
                <a:lnTo>
                  <a:pt x="3425" y="11600"/>
                </a:lnTo>
                <a:lnTo>
                  <a:pt x="3411" y="12123"/>
                </a:lnTo>
                <a:close/>
                <a:moveTo>
                  <a:pt x="3851" y="11907"/>
                </a:moveTo>
                <a:lnTo>
                  <a:pt x="3838" y="12017"/>
                </a:lnTo>
                <a:lnTo>
                  <a:pt x="3803" y="12097"/>
                </a:lnTo>
                <a:lnTo>
                  <a:pt x="3750" y="12143"/>
                </a:lnTo>
                <a:lnTo>
                  <a:pt x="3680" y="12153"/>
                </a:lnTo>
                <a:lnTo>
                  <a:pt x="3616" y="12131"/>
                </a:lnTo>
                <a:lnTo>
                  <a:pt x="3567" y="12075"/>
                </a:lnTo>
                <a:lnTo>
                  <a:pt x="3539" y="11990"/>
                </a:lnTo>
                <a:lnTo>
                  <a:pt x="3531" y="11876"/>
                </a:lnTo>
                <a:lnTo>
                  <a:pt x="3546" y="11764"/>
                </a:lnTo>
                <a:lnTo>
                  <a:pt x="3581" y="11684"/>
                </a:lnTo>
                <a:lnTo>
                  <a:pt x="3634" y="11636"/>
                </a:lnTo>
                <a:lnTo>
                  <a:pt x="3700" y="11626"/>
                </a:lnTo>
                <a:lnTo>
                  <a:pt x="3768" y="11649"/>
                </a:lnTo>
                <a:lnTo>
                  <a:pt x="3817" y="11707"/>
                </a:lnTo>
                <a:lnTo>
                  <a:pt x="3846" y="11793"/>
                </a:lnTo>
                <a:lnTo>
                  <a:pt x="3851" y="11907"/>
                </a:lnTo>
                <a:close/>
                <a:moveTo>
                  <a:pt x="3769" y="11905"/>
                </a:moveTo>
                <a:lnTo>
                  <a:pt x="3754" y="11755"/>
                </a:lnTo>
                <a:lnTo>
                  <a:pt x="3694" y="11700"/>
                </a:lnTo>
                <a:lnTo>
                  <a:pt x="3636" y="11740"/>
                </a:lnTo>
                <a:lnTo>
                  <a:pt x="3613" y="11878"/>
                </a:lnTo>
                <a:lnTo>
                  <a:pt x="3629" y="12025"/>
                </a:lnTo>
                <a:lnTo>
                  <a:pt x="3689" y="12079"/>
                </a:lnTo>
                <a:lnTo>
                  <a:pt x="3747" y="12039"/>
                </a:lnTo>
                <a:lnTo>
                  <a:pt x="3769" y="11905"/>
                </a:lnTo>
                <a:close/>
                <a:moveTo>
                  <a:pt x="4128" y="12184"/>
                </a:moveTo>
                <a:lnTo>
                  <a:pt x="4050" y="12178"/>
                </a:lnTo>
                <a:lnTo>
                  <a:pt x="4062" y="11760"/>
                </a:lnTo>
                <a:lnTo>
                  <a:pt x="3958" y="11797"/>
                </a:lnTo>
                <a:lnTo>
                  <a:pt x="3938" y="11725"/>
                </a:lnTo>
                <a:lnTo>
                  <a:pt x="4085" y="11664"/>
                </a:lnTo>
                <a:lnTo>
                  <a:pt x="4143" y="11669"/>
                </a:lnTo>
                <a:lnTo>
                  <a:pt x="4128" y="12184"/>
                </a:lnTo>
                <a:close/>
                <a:moveTo>
                  <a:pt x="4564" y="11971"/>
                </a:moveTo>
                <a:lnTo>
                  <a:pt x="4550" y="12080"/>
                </a:lnTo>
                <a:lnTo>
                  <a:pt x="4515" y="12159"/>
                </a:lnTo>
                <a:lnTo>
                  <a:pt x="4463" y="12205"/>
                </a:lnTo>
                <a:lnTo>
                  <a:pt x="4397" y="12216"/>
                </a:lnTo>
                <a:lnTo>
                  <a:pt x="4332" y="12194"/>
                </a:lnTo>
                <a:lnTo>
                  <a:pt x="4284" y="12139"/>
                </a:lnTo>
                <a:lnTo>
                  <a:pt x="4255" y="12055"/>
                </a:lnTo>
                <a:lnTo>
                  <a:pt x="4248" y="11942"/>
                </a:lnTo>
                <a:lnTo>
                  <a:pt x="4263" y="11832"/>
                </a:lnTo>
                <a:lnTo>
                  <a:pt x="4298" y="11753"/>
                </a:lnTo>
                <a:lnTo>
                  <a:pt x="4349" y="11704"/>
                </a:lnTo>
                <a:lnTo>
                  <a:pt x="4415" y="11693"/>
                </a:lnTo>
                <a:lnTo>
                  <a:pt x="4480" y="11717"/>
                </a:lnTo>
                <a:lnTo>
                  <a:pt x="4529" y="11774"/>
                </a:lnTo>
                <a:lnTo>
                  <a:pt x="4556" y="11859"/>
                </a:lnTo>
                <a:lnTo>
                  <a:pt x="4564" y="11971"/>
                </a:lnTo>
                <a:close/>
                <a:moveTo>
                  <a:pt x="4481" y="11970"/>
                </a:moveTo>
                <a:lnTo>
                  <a:pt x="4466" y="11822"/>
                </a:lnTo>
                <a:lnTo>
                  <a:pt x="4408" y="11768"/>
                </a:lnTo>
                <a:lnTo>
                  <a:pt x="4353" y="11808"/>
                </a:lnTo>
                <a:lnTo>
                  <a:pt x="4332" y="11945"/>
                </a:lnTo>
                <a:lnTo>
                  <a:pt x="4347" y="12089"/>
                </a:lnTo>
                <a:lnTo>
                  <a:pt x="4402" y="12141"/>
                </a:lnTo>
                <a:lnTo>
                  <a:pt x="4458" y="12101"/>
                </a:lnTo>
                <a:lnTo>
                  <a:pt x="4481" y="11970"/>
                </a:lnTo>
                <a:close/>
                <a:moveTo>
                  <a:pt x="4833" y="12247"/>
                </a:moveTo>
                <a:lnTo>
                  <a:pt x="4755" y="12240"/>
                </a:lnTo>
                <a:lnTo>
                  <a:pt x="4765" y="11824"/>
                </a:lnTo>
                <a:lnTo>
                  <a:pt x="4665" y="11863"/>
                </a:lnTo>
                <a:lnTo>
                  <a:pt x="4645" y="11793"/>
                </a:lnTo>
                <a:lnTo>
                  <a:pt x="4788" y="11732"/>
                </a:lnTo>
                <a:lnTo>
                  <a:pt x="4847" y="11737"/>
                </a:lnTo>
                <a:lnTo>
                  <a:pt x="4833" y="12247"/>
                </a:lnTo>
                <a:close/>
                <a:moveTo>
                  <a:pt x="5257" y="12035"/>
                </a:moveTo>
                <a:lnTo>
                  <a:pt x="5243" y="12143"/>
                </a:lnTo>
                <a:lnTo>
                  <a:pt x="5210" y="12221"/>
                </a:lnTo>
                <a:lnTo>
                  <a:pt x="5160" y="12265"/>
                </a:lnTo>
                <a:lnTo>
                  <a:pt x="5095" y="12275"/>
                </a:lnTo>
                <a:lnTo>
                  <a:pt x="5032" y="12254"/>
                </a:lnTo>
                <a:lnTo>
                  <a:pt x="4987" y="12201"/>
                </a:lnTo>
                <a:lnTo>
                  <a:pt x="4957" y="12117"/>
                </a:lnTo>
                <a:lnTo>
                  <a:pt x="4947" y="12006"/>
                </a:lnTo>
                <a:lnTo>
                  <a:pt x="4962" y="11897"/>
                </a:lnTo>
                <a:lnTo>
                  <a:pt x="4996" y="11819"/>
                </a:lnTo>
                <a:lnTo>
                  <a:pt x="5047" y="11770"/>
                </a:lnTo>
                <a:lnTo>
                  <a:pt x="5111" y="11760"/>
                </a:lnTo>
                <a:lnTo>
                  <a:pt x="5174" y="11784"/>
                </a:lnTo>
                <a:lnTo>
                  <a:pt x="5220" y="11839"/>
                </a:lnTo>
                <a:lnTo>
                  <a:pt x="5249" y="11925"/>
                </a:lnTo>
                <a:lnTo>
                  <a:pt x="5257" y="12035"/>
                </a:lnTo>
                <a:close/>
                <a:moveTo>
                  <a:pt x="5175" y="12034"/>
                </a:moveTo>
                <a:lnTo>
                  <a:pt x="5161" y="11887"/>
                </a:lnTo>
                <a:lnTo>
                  <a:pt x="5107" y="11834"/>
                </a:lnTo>
                <a:lnTo>
                  <a:pt x="5052" y="11874"/>
                </a:lnTo>
                <a:lnTo>
                  <a:pt x="5031" y="12008"/>
                </a:lnTo>
                <a:lnTo>
                  <a:pt x="5045" y="12151"/>
                </a:lnTo>
                <a:lnTo>
                  <a:pt x="5099" y="12203"/>
                </a:lnTo>
                <a:lnTo>
                  <a:pt x="5154" y="12164"/>
                </a:lnTo>
                <a:lnTo>
                  <a:pt x="5175" y="12034"/>
                </a:lnTo>
                <a:close/>
                <a:moveTo>
                  <a:pt x="5522" y="12308"/>
                </a:moveTo>
                <a:lnTo>
                  <a:pt x="5447" y="12300"/>
                </a:lnTo>
                <a:lnTo>
                  <a:pt x="5458" y="11891"/>
                </a:lnTo>
                <a:lnTo>
                  <a:pt x="5356" y="11927"/>
                </a:lnTo>
                <a:lnTo>
                  <a:pt x="5335" y="11859"/>
                </a:lnTo>
                <a:lnTo>
                  <a:pt x="5477" y="11798"/>
                </a:lnTo>
                <a:lnTo>
                  <a:pt x="5533" y="11803"/>
                </a:lnTo>
                <a:lnTo>
                  <a:pt x="5522" y="12308"/>
                </a:lnTo>
                <a:close/>
                <a:moveTo>
                  <a:pt x="5936" y="12097"/>
                </a:moveTo>
                <a:lnTo>
                  <a:pt x="5922" y="12204"/>
                </a:lnTo>
                <a:lnTo>
                  <a:pt x="5889" y="12282"/>
                </a:lnTo>
                <a:lnTo>
                  <a:pt x="5840" y="12325"/>
                </a:lnTo>
                <a:lnTo>
                  <a:pt x="5778" y="12335"/>
                </a:lnTo>
                <a:lnTo>
                  <a:pt x="5716" y="12315"/>
                </a:lnTo>
                <a:lnTo>
                  <a:pt x="5671" y="12263"/>
                </a:lnTo>
                <a:lnTo>
                  <a:pt x="5641" y="12179"/>
                </a:lnTo>
                <a:lnTo>
                  <a:pt x="5634" y="12069"/>
                </a:lnTo>
                <a:lnTo>
                  <a:pt x="5647" y="11961"/>
                </a:lnTo>
                <a:lnTo>
                  <a:pt x="5681" y="11882"/>
                </a:lnTo>
                <a:lnTo>
                  <a:pt x="5731" y="11837"/>
                </a:lnTo>
                <a:lnTo>
                  <a:pt x="5792" y="11826"/>
                </a:lnTo>
                <a:lnTo>
                  <a:pt x="5855" y="11848"/>
                </a:lnTo>
                <a:lnTo>
                  <a:pt x="5902" y="11905"/>
                </a:lnTo>
                <a:lnTo>
                  <a:pt x="5928" y="11987"/>
                </a:lnTo>
                <a:lnTo>
                  <a:pt x="5936" y="12097"/>
                </a:lnTo>
                <a:close/>
                <a:moveTo>
                  <a:pt x="5858" y="12096"/>
                </a:moveTo>
                <a:lnTo>
                  <a:pt x="5843" y="11952"/>
                </a:lnTo>
                <a:lnTo>
                  <a:pt x="5788" y="11897"/>
                </a:lnTo>
                <a:lnTo>
                  <a:pt x="5735" y="11937"/>
                </a:lnTo>
                <a:lnTo>
                  <a:pt x="5714" y="12072"/>
                </a:lnTo>
                <a:lnTo>
                  <a:pt x="5728" y="12213"/>
                </a:lnTo>
                <a:lnTo>
                  <a:pt x="5783" y="12264"/>
                </a:lnTo>
                <a:lnTo>
                  <a:pt x="5837" y="12225"/>
                </a:lnTo>
                <a:lnTo>
                  <a:pt x="5858" y="12096"/>
                </a:lnTo>
                <a:close/>
                <a:moveTo>
                  <a:pt x="6194" y="12367"/>
                </a:moveTo>
                <a:lnTo>
                  <a:pt x="6122" y="12361"/>
                </a:lnTo>
                <a:lnTo>
                  <a:pt x="6131" y="11955"/>
                </a:lnTo>
                <a:lnTo>
                  <a:pt x="6035" y="11991"/>
                </a:lnTo>
                <a:lnTo>
                  <a:pt x="6015" y="11923"/>
                </a:lnTo>
                <a:lnTo>
                  <a:pt x="6149" y="11861"/>
                </a:lnTo>
                <a:lnTo>
                  <a:pt x="6205" y="11868"/>
                </a:lnTo>
                <a:lnTo>
                  <a:pt x="6194" y="12367"/>
                </a:lnTo>
                <a:close/>
                <a:moveTo>
                  <a:pt x="6600" y="12159"/>
                </a:moveTo>
                <a:lnTo>
                  <a:pt x="6587" y="12264"/>
                </a:lnTo>
                <a:lnTo>
                  <a:pt x="6555" y="12342"/>
                </a:lnTo>
                <a:lnTo>
                  <a:pt x="6507" y="12384"/>
                </a:lnTo>
                <a:lnTo>
                  <a:pt x="6446" y="12396"/>
                </a:lnTo>
                <a:lnTo>
                  <a:pt x="6385" y="12374"/>
                </a:lnTo>
                <a:lnTo>
                  <a:pt x="6340" y="12322"/>
                </a:lnTo>
                <a:lnTo>
                  <a:pt x="6313" y="12239"/>
                </a:lnTo>
                <a:lnTo>
                  <a:pt x="6305" y="12130"/>
                </a:lnTo>
                <a:lnTo>
                  <a:pt x="6319" y="12024"/>
                </a:lnTo>
                <a:lnTo>
                  <a:pt x="6352" y="11946"/>
                </a:lnTo>
                <a:lnTo>
                  <a:pt x="6399" y="11901"/>
                </a:lnTo>
                <a:lnTo>
                  <a:pt x="6463" y="11891"/>
                </a:lnTo>
                <a:lnTo>
                  <a:pt x="6522" y="11912"/>
                </a:lnTo>
                <a:lnTo>
                  <a:pt x="6566" y="11966"/>
                </a:lnTo>
                <a:lnTo>
                  <a:pt x="6592" y="12050"/>
                </a:lnTo>
                <a:lnTo>
                  <a:pt x="6600" y="12159"/>
                </a:lnTo>
                <a:close/>
                <a:moveTo>
                  <a:pt x="6526" y="12158"/>
                </a:moveTo>
                <a:lnTo>
                  <a:pt x="6510" y="12015"/>
                </a:lnTo>
                <a:lnTo>
                  <a:pt x="6454" y="11961"/>
                </a:lnTo>
                <a:lnTo>
                  <a:pt x="6402" y="12001"/>
                </a:lnTo>
                <a:lnTo>
                  <a:pt x="6380" y="12133"/>
                </a:lnTo>
                <a:lnTo>
                  <a:pt x="6397" y="12272"/>
                </a:lnTo>
                <a:lnTo>
                  <a:pt x="6449" y="12323"/>
                </a:lnTo>
                <a:lnTo>
                  <a:pt x="6505" y="12285"/>
                </a:lnTo>
                <a:lnTo>
                  <a:pt x="6526" y="12158"/>
                </a:lnTo>
                <a:close/>
                <a:moveTo>
                  <a:pt x="6853" y="12423"/>
                </a:moveTo>
                <a:lnTo>
                  <a:pt x="6781" y="12417"/>
                </a:lnTo>
                <a:lnTo>
                  <a:pt x="6790" y="12017"/>
                </a:lnTo>
                <a:lnTo>
                  <a:pt x="6695" y="12052"/>
                </a:lnTo>
                <a:lnTo>
                  <a:pt x="6677" y="11987"/>
                </a:lnTo>
                <a:lnTo>
                  <a:pt x="6808" y="11925"/>
                </a:lnTo>
                <a:lnTo>
                  <a:pt x="6864" y="11930"/>
                </a:lnTo>
                <a:lnTo>
                  <a:pt x="6853" y="12423"/>
                </a:lnTo>
                <a:close/>
                <a:moveTo>
                  <a:pt x="7179" y="12453"/>
                </a:moveTo>
                <a:lnTo>
                  <a:pt x="7107" y="12447"/>
                </a:lnTo>
                <a:lnTo>
                  <a:pt x="7116" y="12047"/>
                </a:lnTo>
                <a:lnTo>
                  <a:pt x="7021" y="12082"/>
                </a:lnTo>
                <a:lnTo>
                  <a:pt x="7003" y="12017"/>
                </a:lnTo>
                <a:lnTo>
                  <a:pt x="7134" y="11957"/>
                </a:lnTo>
                <a:lnTo>
                  <a:pt x="7189" y="11962"/>
                </a:lnTo>
                <a:lnTo>
                  <a:pt x="7179" y="12453"/>
                </a:lnTo>
                <a:close/>
                <a:moveTo>
                  <a:pt x="7568" y="12247"/>
                </a:moveTo>
                <a:lnTo>
                  <a:pt x="7556" y="12351"/>
                </a:lnTo>
                <a:lnTo>
                  <a:pt x="7524" y="12427"/>
                </a:lnTo>
                <a:lnTo>
                  <a:pt x="7478" y="12470"/>
                </a:lnTo>
                <a:lnTo>
                  <a:pt x="7419" y="12480"/>
                </a:lnTo>
                <a:lnTo>
                  <a:pt x="7360" y="12460"/>
                </a:lnTo>
                <a:lnTo>
                  <a:pt x="7318" y="12409"/>
                </a:lnTo>
                <a:lnTo>
                  <a:pt x="7291" y="12328"/>
                </a:lnTo>
                <a:lnTo>
                  <a:pt x="7284" y="12220"/>
                </a:lnTo>
                <a:lnTo>
                  <a:pt x="7296" y="12115"/>
                </a:lnTo>
                <a:lnTo>
                  <a:pt x="7329" y="12039"/>
                </a:lnTo>
                <a:lnTo>
                  <a:pt x="7374" y="11995"/>
                </a:lnTo>
                <a:lnTo>
                  <a:pt x="7433" y="11983"/>
                </a:lnTo>
                <a:lnTo>
                  <a:pt x="7492" y="12005"/>
                </a:lnTo>
                <a:lnTo>
                  <a:pt x="7534" y="12059"/>
                </a:lnTo>
                <a:lnTo>
                  <a:pt x="7561" y="12140"/>
                </a:lnTo>
                <a:lnTo>
                  <a:pt x="7568" y="12247"/>
                </a:lnTo>
                <a:close/>
                <a:moveTo>
                  <a:pt x="7494" y="12247"/>
                </a:moveTo>
                <a:lnTo>
                  <a:pt x="7481" y="12105"/>
                </a:lnTo>
                <a:lnTo>
                  <a:pt x="7428" y="12054"/>
                </a:lnTo>
                <a:lnTo>
                  <a:pt x="7378" y="12092"/>
                </a:lnTo>
                <a:lnTo>
                  <a:pt x="7358" y="12221"/>
                </a:lnTo>
                <a:lnTo>
                  <a:pt x="7373" y="12359"/>
                </a:lnTo>
                <a:lnTo>
                  <a:pt x="7425" y="12411"/>
                </a:lnTo>
                <a:lnTo>
                  <a:pt x="7476" y="12372"/>
                </a:lnTo>
                <a:lnTo>
                  <a:pt x="7494" y="12247"/>
                </a:lnTo>
                <a:close/>
                <a:moveTo>
                  <a:pt x="7816" y="12507"/>
                </a:moveTo>
                <a:lnTo>
                  <a:pt x="7747" y="12502"/>
                </a:lnTo>
                <a:lnTo>
                  <a:pt x="7755" y="12107"/>
                </a:lnTo>
                <a:lnTo>
                  <a:pt x="7662" y="12143"/>
                </a:lnTo>
                <a:lnTo>
                  <a:pt x="7643" y="12077"/>
                </a:lnTo>
                <a:lnTo>
                  <a:pt x="7773" y="12017"/>
                </a:lnTo>
                <a:lnTo>
                  <a:pt x="7826" y="12022"/>
                </a:lnTo>
                <a:lnTo>
                  <a:pt x="7816" y="12507"/>
                </a:lnTo>
                <a:close/>
                <a:moveTo>
                  <a:pt x="8128" y="12536"/>
                </a:moveTo>
                <a:lnTo>
                  <a:pt x="8061" y="12531"/>
                </a:lnTo>
                <a:lnTo>
                  <a:pt x="8068" y="12136"/>
                </a:lnTo>
                <a:lnTo>
                  <a:pt x="7978" y="12173"/>
                </a:lnTo>
                <a:lnTo>
                  <a:pt x="7959" y="12107"/>
                </a:lnTo>
                <a:lnTo>
                  <a:pt x="8086" y="12047"/>
                </a:lnTo>
                <a:lnTo>
                  <a:pt x="8137" y="12052"/>
                </a:lnTo>
                <a:lnTo>
                  <a:pt x="8128" y="12536"/>
                </a:lnTo>
                <a:close/>
                <a:moveTo>
                  <a:pt x="8440" y="12564"/>
                </a:moveTo>
                <a:lnTo>
                  <a:pt x="8373" y="12557"/>
                </a:lnTo>
                <a:lnTo>
                  <a:pt x="8380" y="12168"/>
                </a:lnTo>
                <a:lnTo>
                  <a:pt x="8290" y="12203"/>
                </a:lnTo>
                <a:lnTo>
                  <a:pt x="8271" y="12136"/>
                </a:lnTo>
                <a:lnTo>
                  <a:pt x="8399" y="12077"/>
                </a:lnTo>
                <a:lnTo>
                  <a:pt x="8449" y="12082"/>
                </a:lnTo>
                <a:lnTo>
                  <a:pt x="8440" y="12564"/>
                </a:lnTo>
                <a:close/>
                <a:moveTo>
                  <a:pt x="8815" y="12361"/>
                </a:moveTo>
                <a:lnTo>
                  <a:pt x="8805" y="12463"/>
                </a:lnTo>
                <a:lnTo>
                  <a:pt x="8775" y="12537"/>
                </a:lnTo>
                <a:lnTo>
                  <a:pt x="8730" y="12581"/>
                </a:lnTo>
                <a:lnTo>
                  <a:pt x="8673" y="12591"/>
                </a:lnTo>
                <a:lnTo>
                  <a:pt x="8617" y="12570"/>
                </a:lnTo>
                <a:lnTo>
                  <a:pt x="8574" y="12520"/>
                </a:lnTo>
                <a:lnTo>
                  <a:pt x="8549" y="12441"/>
                </a:lnTo>
                <a:lnTo>
                  <a:pt x="8543" y="12335"/>
                </a:lnTo>
                <a:lnTo>
                  <a:pt x="8554" y="12233"/>
                </a:lnTo>
                <a:lnTo>
                  <a:pt x="8584" y="12159"/>
                </a:lnTo>
                <a:lnTo>
                  <a:pt x="8630" y="12114"/>
                </a:lnTo>
                <a:lnTo>
                  <a:pt x="8686" y="12102"/>
                </a:lnTo>
                <a:lnTo>
                  <a:pt x="8742" y="12125"/>
                </a:lnTo>
                <a:lnTo>
                  <a:pt x="8785" y="12178"/>
                </a:lnTo>
                <a:lnTo>
                  <a:pt x="8809" y="12257"/>
                </a:lnTo>
                <a:lnTo>
                  <a:pt x="8815" y="12361"/>
                </a:lnTo>
                <a:close/>
                <a:moveTo>
                  <a:pt x="8746" y="12361"/>
                </a:moveTo>
                <a:lnTo>
                  <a:pt x="8731" y="12223"/>
                </a:lnTo>
                <a:lnTo>
                  <a:pt x="8680" y="12173"/>
                </a:lnTo>
                <a:lnTo>
                  <a:pt x="8632" y="12210"/>
                </a:lnTo>
                <a:lnTo>
                  <a:pt x="8613" y="12338"/>
                </a:lnTo>
                <a:lnTo>
                  <a:pt x="8627" y="12472"/>
                </a:lnTo>
                <a:lnTo>
                  <a:pt x="8678" y="12521"/>
                </a:lnTo>
                <a:lnTo>
                  <a:pt x="8727" y="12485"/>
                </a:lnTo>
                <a:lnTo>
                  <a:pt x="8746" y="12361"/>
                </a:lnTo>
                <a:close/>
                <a:moveTo>
                  <a:pt x="9053" y="12617"/>
                </a:moveTo>
                <a:lnTo>
                  <a:pt x="8985" y="12611"/>
                </a:lnTo>
                <a:lnTo>
                  <a:pt x="8993" y="12224"/>
                </a:lnTo>
                <a:lnTo>
                  <a:pt x="8905" y="12260"/>
                </a:lnTo>
                <a:lnTo>
                  <a:pt x="8886" y="12195"/>
                </a:lnTo>
                <a:lnTo>
                  <a:pt x="9011" y="12136"/>
                </a:lnTo>
                <a:lnTo>
                  <a:pt x="9061" y="12141"/>
                </a:lnTo>
                <a:lnTo>
                  <a:pt x="9053" y="12617"/>
                </a:lnTo>
                <a:close/>
                <a:moveTo>
                  <a:pt x="9420" y="12417"/>
                </a:moveTo>
                <a:lnTo>
                  <a:pt x="9410" y="12518"/>
                </a:lnTo>
                <a:lnTo>
                  <a:pt x="9381" y="12592"/>
                </a:lnTo>
                <a:lnTo>
                  <a:pt x="9338" y="12634"/>
                </a:lnTo>
                <a:lnTo>
                  <a:pt x="9282" y="12644"/>
                </a:lnTo>
                <a:lnTo>
                  <a:pt x="9226" y="12624"/>
                </a:lnTo>
                <a:lnTo>
                  <a:pt x="9185" y="12575"/>
                </a:lnTo>
                <a:lnTo>
                  <a:pt x="9158" y="12496"/>
                </a:lnTo>
                <a:lnTo>
                  <a:pt x="9151" y="12392"/>
                </a:lnTo>
                <a:lnTo>
                  <a:pt x="9163" y="12290"/>
                </a:lnTo>
                <a:lnTo>
                  <a:pt x="9192" y="12216"/>
                </a:lnTo>
                <a:lnTo>
                  <a:pt x="9237" y="12171"/>
                </a:lnTo>
                <a:lnTo>
                  <a:pt x="9292" y="12161"/>
                </a:lnTo>
                <a:lnTo>
                  <a:pt x="9348" y="12183"/>
                </a:lnTo>
                <a:lnTo>
                  <a:pt x="9389" y="12235"/>
                </a:lnTo>
                <a:lnTo>
                  <a:pt x="9414" y="12313"/>
                </a:lnTo>
                <a:lnTo>
                  <a:pt x="9420" y="12417"/>
                </a:lnTo>
                <a:close/>
                <a:moveTo>
                  <a:pt x="9351" y="12417"/>
                </a:moveTo>
                <a:lnTo>
                  <a:pt x="9338" y="12280"/>
                </a:lnTo>
                <a:lnTo>
                  <a:pt x="9290" y="12230"/>
                </a:lnTo>
                <a:lnTo>
                  <a:pt x="9242" y="12268"/>
                </a:lnTo>
                <a:lnTo>
                  <a:pt x="9225" y="12394"/>
                </a:lnTo>
                <a:lnTo>
                  <a:pt x="9237" y="12527"/>
                </a:lnTo>
                <a:lnTo>
                  <a:pt x="9284" y="12576"/>
                </a:lnTo>
                <a:lnTo>
                  <a:pt x="9333" y="12538"/>
                </a:lnTo>
                <a:lnTo>
                  <a:pt x="9351" y="12417"/>
                </a:lnTo>
                <a:close/>
                <a:moveTo>
                  <a:pt x="9718" y="12443"/>
                </a:moveTo>
                <a:lnTo>
                  <a:pt x="9707" y="12545"/>
                </a:lnTo>
                <a:lnTo>
                  <a:pt x="9677" y="12617"/>
                </a:lnTo>
                <a:lnTo>
                  <a:pt x="9635" y="12660"/>
                </a:lnTo>
                <a:lnTo>
                  <a:pt x="9579" y="12670"/>
                </a:lnTo>
                <a:lnTo>
                  <a:pt x="9524" y="12650"/>
                </a:lnTo>
                <a:lnTo>
                  <a:pt x="9484" y="12601"/>
                </a:lnTo>
                <a:lnTo>
                  <a:pt x="9459" y="12522"/>
                </a:lnTo>
                <a:lnTo>
                  <a:pt x="9450" y="12419"/>
                </a:lnTo>
                <a:lnTo>
                  <a:pt x="9462" y="12318"/>
                </a:lnTo>
                <a:lnTo>
                  <a:pt x="9490" y="12244"/>
                </a:lnTo>
                <a:lnTo>
                  <a:pt x="9533" y="12201"/>
                </a:lnTo>
                <a:lnTo>
                  <a:pt x="9588" y="12191"/>
                </a:lnTo>
                <a:lnTo>
                  <a:pt x="9645" y="12211"/>
                </a:lnTo>
                <a:lnTo>
                  <a:pt x="9686" y="12263"/>
                </a:lnTo>
                <a:lnTo>
                  <a:pt x="9711" y="12341"/>
                </a:lnTo>
                <a:lnTo>
                  <a:pt x="9718" y="12443"/>
                </a:lnTo>
                <a:close/>
                <a:moveTo>
                  <a:pt x="9647" y="12443"/>
                </a:moveTo>
                <a:lnTo>
                  <a:pt x="9633" y="12308"/>
                </a:lnTo>
                <a:lnTo>
                  <a:pt x="9586" y="12258"/>
                </a:lnTo>
                <a:lnTo>
                  <a:pt x="9538" y="12295"/>
                </a:lnTo>
                <a:lnTo>
                  <a:pt x="9520" y="12421"/>
                </a:lnTo>
                <a:lnTo>
                  <a:pt x="9534" y="12553"/>
                </a:lnTo>
                <a:lnTo>
                  <a:pt x="9582" y="12601"/>
                </a:lnTo>
                <a:lnTo>
                  <a:pt x="9629" y="12565"/>
                </a:lnTo>
                <a:lnTo>
                  <a:pt x="9647" y="12443"/>
                </a:lnTo>
                <a:close/>
                <a:moveTo>
                  <a:pt x="9949" y="12696"/>
                </a:moveTo>
                <a:lnTo>
                  <a:pt x="9885" y="12690"/>
                </a:lnTo>
                <a:lnTo>
                  <a:pt x="9890" y="12310"/>
                </a:lnTo>
                <a:lnTo>
                  <a:pt x="9802" y="12344"/>
                </a:lnTo>
                <a:lnTo>
                  <a:pt x="9785" y="12280"/>
                </a:lnTo>
                <a:lnTo>
                  <a:pt x="9906" y="12223"/>
                </a:lnTo>
                <a:lnTo>
                  <a:pt x="9955" y="12226"/>
                </a:lnTo>
                <a:lnTo>
                  <a:pt x="9949" y="12696"/>
                </a:lnTo>
                <a:close/>
                <a:moveTo>
                  <a:pt x="10305" y="12497"/>
                </a:moveTo>
                <a:lnTo>
                  <a:pt x="10294" y="12597"/>
                </a:lnTo>
                <a:lnTo>
                  <a:pt x="10266" y="12670"/>
                </a:lnTo>
                <a:lnTo>
                  <a:pt x="10223" y="12711"/>
                </a:lnTo>
                <a:lnTo>
                  <a:pt x="10170" y="12721"/>
                </a:lnTo>
                <a:lnTo>
                  <a:pt x="10114" y="12703"/>
                </a:lnTo>
                <a:lnTo>
                  <a:pt x="10074" y="12654"/>
                </a:lnTo>
                <a:lnTo>
                  <a:pt x="10049" y="12576"/>
                </a:lnTo>
                <a:lnTo>
                  <a:pt x="10040" y="12475"/>
                </a:lnTo>
                <a:lnTo>
                  <a:pt x="10052" y="12373"/>
                </a:lnTo>
                <a:lnTo>
                  <a:pt x="10082" y="12302"/>
                </a:lnTo>
                <a:lnTo>
                  <a:pt x="10124" y="12257"/>
                </a:lnTo>
                <a:lnTo>
                  <a:pt x="10178" y="12247"/>
                </a:lnTo>
                <a:lnTo>
                  <a:pt x="10231" y="12268"/>
                </a:lnTo>
                <a:lnTo>
                  <a:pt x="10272" y="12319"/>
                </a:lnTo>
                <a:lnTo>
                  <a:pt x="10297" y="12397"/>
                </a:lnTo>
                <a:lnTo>
                  <a:pt x="10305" y="12497"/>
                </a:lnTo>
                <a:close/>
                <a:moveTo>
                  <a:pt x="10237" y="12498"/>
                </a:moveTo>
                <a:lnTo>
                  <a:pt x="10222" y="12363"/>
                </a:lnTo>
                <a:lnTo>
                  <a:pt x="10175" y="12314"/>
                </a:lnTo>
                <a:lnTo>
                  <a:pt x="10127" y="12352"/>
                </a:lnTo>
                <a:lnTo>
                  <a:pt x="10109" y="12476"/>
                </a:lnTo>
                <a:lnTo>
                  <a:pt x="10124" y="12607"/>
                </a:lnTo>
                <a:lnTo>
                  <a:pt x="10171" y="12654"/>
                </a:lnTo>
                <a:lnTo>
                  <a:pt x="10218" y="12619"/>
                </a:lnTo>
                <a:lnTo>
                  <a:pt x="10237" y="12498"/>
                </a:lnTo>
                <a:close/>
                <a:moveTo>
                  <a:pt x="10530" y="12748"/>
                </a:moveTo>
                <a:lnTo>
                  <a:pt x="10469" y="12743"/>
                </a:lnTo>
                <a:lnTo>
                  <a:pt x="10474" y="12364"/>
                </a:lnTo>
                <a:lnTo>
                  <a:pt x="10388" y="12399"/>
                </a:lnTo>
                <a:lnTo>
                  <a:pt x="10369" y="12335"/>
                </a:lnTo>
                <a:lnTo>
                  <a:pt x="10489" y="12279"/>
                </a:lnTo>
                <a:lnTo>
                  <a:pt x="10537" y="12283"/>
                </a:lnTo>
                <a:lnTo>
                  <a:pt x="10530" y="12748"/>
                </a:lnTo>
                <a:close/>
                <a:moveTo>
                  <a:pt x="10879" y="12551"/>
                </a:moveTo>
                <a:lnTo>
                  <a:pt x="10867" y="12650"/>
                </a:lnTo>
                <a:lnTo>
                  <a:pt x="10840" y="12721"/>
                </a:lnTo>
                <a:lnTo>
                  <a:pt x="10799" y="12763"/>
                </a:lnTo>
                <a:lnTo>
                  <a:pt x="10745" y="12773"/>
                </a:lnTo>
                <a:lnTo>
                  <a:pt x="10693" y="12753"/>
                </a:lnTo>
                <a:lnTo>
                  <a:pt x="10654" y="12705"/>
                </a:lnTo>
                <a:lnTo>
                  <a:pt x="10631" y="12629"/>
                </a:lnTo>
                <a:lnTo>
                  <a:pt x="10624" y="12526"/>
                </a:lnTo>
                <a:lnTo>
                  <a:pt x="10634" y="12428"/>
                </a:lnTo>
                <a:lnTo>
                  <a:pt x="10661" y="12356"/>
                </a:lnTo>
                <a:lnTo>
                  <a:pt x="10702" y="12313"/>
                </a:lnTo>
                <a:lnTo>
                  <a:pt x="10755" y="12302"/>
                </a:lnTo>
                <a:lnTo>
                  <a:pt x="10807" y="12322"/>
                </a:lnTo>
                <a:lnTo>
                  <a:pt x="10847" y="12374"/>
                </a:lnTo>
                <a:lnTo>
                  <a:pt x="10871" y="12449"/>
                </a:lnTo>
                <a:lnTo>
                  <a:pt x="10879" y="12551"/>
                </a:lnTo>
                <a:close/>
                <a:moveTo>
                  <a:pt x="10812" y="12551"/>
                </a:moveTo>
                <a:lnTo>
                  <a:pt x="10799" y="12418"/>
                </a:lnTo>
                <a:lnTo>
                  <a:pt x="10750" y="12369"/>
                </a:lnTo>
                <a:lnTo>
                  <a:pt x="10706" y="12407"/>
                </a:lnTo>
                <a:lnTo>
                  <a:pt x="10690" y="12530"/>
                </a:lnTo>
                <a:lnTo>
                  <a:pt x="10702" y="12659"/>
                </a:lnTo>
                <a:lnTo>
                  <a:pt x="10748" y="12706"/>
                </a:lnTo>
                <a:lnTo>
                  <a:pt x="10795" y="12670"/>
                </a:lnTo>
                <a:lnTo>
                  <a:pt x="10812" y="12551"/>
                </a:lnTo>
                <a:close/>
                <a:moveTo>
                  <a:pt x="11099" y="12798"/>
                </a:moveTo>
                <a:lnTo>
                  <a:pt x="11037" y="12792"/>
                </a:lnTo>
                <a:lnTo>
                  <a:pt x="11044" y="12418"/>
                </a:lnTo>
                <a:lnTo>
                  <a:pt x="10961" y="12452"/>
                </a:lnTo>
                <a:lnTo>
                  <a:pt x="10945" y="12391"/>
                </a:lnTo>
                <a:lnTo>
                  <a:pt x="11059" y="12334"/>
                </a:lnTo>
                <a:lnTo>
                  <a:pt x="11107" y="12338"/>
                </a:lnTo>
                <a:lnTo>
                  <a:pt x="11099" y="12798"/>
                </a:lnTo>
                <a:close/>
                <a:moveTo>
                  <a:pt x="11379" y="12822"/>
                </a:moveTo>
                <a:lnTo>
                  <a:pt x="11320" y="12817"/>
                </a:lnTo>
                <a:lnTo>
                  <a:pt x="11324" y="12446"/>
                </a:lnTo>
                <a:lnTo>
                  <a:pt x="11243" y="12480"/>
                </a:lnTo>
                <a:lnTo>
                  <a:pt x="11227" y="12417"/>
                </a:lnTo>
                <a:lnTo>
                  <a:pt x="11339" y="12361"/>
                </a:lnTo>
                <a:lnTo>
                  <a:pt x="11385" y="12364"/>
                </a:lnTo>
                <a:lnTo>
                  <a:pt x="11379" y="12822"/>
                </a:lnTo>
                <a:close/>
                <a:moveTo>
                  <a:pt x="11718" y="12629"/>
                </a:moveTo>
                <a:lnTo>
                  <a:pt x="11708" y="12725"/>
                </a:lnTo>
                <a:lnTo>
                  <a:pt x="11682" y="12797"/>
                </a:lnTo>
                <a:lnTo>
                  <a:pt x="11642" y="12837"/>
                </a:lnTo>
                <a:lnTo>
                  <a:pt x="11589" y="12847"/>
                </a:lnTo>
                <a:lnTo>
                  <a:pt x="11538" y="12828"/>
                </a:lnTo>
                <a:lnTo>
                  <a:pt x="11501" y="12780"/>
                </a:lnTo>
                <a:lnTo>
                  <a:pt x="11478" y="12705"/>
                </a:lnTo>
                <a:lnTo>
                  <a:pt x="11470" y="12606"/>
                </a:lnTo>
                <a:lnTo>
                  <a:pt x="11480" y="12507"/>
                </a:lnTo>
                <a:lnTo>
                  <a:pt x="11506" y="12437"/>
                </a:lnTo>
                <a:lnTo>
                  <a:pt x="11547" y="12393"/>
                </a:lnTo>
                <a:lnTo>
                  <a:pt x="11599" y="12383"/>
                </a:lnTo>
                <a:lnTo>
                  <a:pt x="11649" y="12404"/>
                </a:lnTo>
                <a:lnTo>
                  <a:pt x="11687" y="12453"/>
                </a:lnTo>
                <a:lnTo>
                  <a:pt x="11711" y="12528"/>
                </a:lnTo>
                <a:lnTo>
                  <a:pt x="11718" y="12629"/>
                </a:lnTo>
                <a:close/>
                <a:moveTo>
                  <a:pt x="11654" y="12629"/>
                </a:moveTo>
                <a:lnTo>
                  <a:pt x="11641" y="12497"/>
                </a:lnTo>
                <a:lnTo>
                  <a:pt x="11594" y="12449"/>
                </a:lnTo>
                <a:lnTo>
                  <a:pt x="11549" y="12486"/>
                </a:lnTo>
                <a:lnTo>
                  <a:pt x="11534" y="12607"/>
                </a:lnTo>
                <a:lnTo>
                  <a:pt x="11548" y="12734"/>
                </a:lnTo>
                <a:lnTo>
                  <a:pt x="11593" y="12782"/>
                </a:lnTo>
                <a:lnTo>
                  <a:pt x="11638" y="12746"/>
                </a:lnTo>
                <a:lnTo>
                  <a:pt x="11654" y="12629"/>
                </a:lnTo>
                <a:close/>
                <a:moveTo>
                  <a:pt x="11993" y="12652"/>
                </a:moveTo>
                <a:lnTo>
                  <a:pt x="11983" y="12750"/>
                </a:lnTo>
                <a:lnTo>
                  <a:pt x="11956" y="12820"/>
                </a:lnTo>
                <a:lnTo>
                  <a:pt x="11916" y="12862"/>
                </a:lnTo>
                <a:lnTo>
                  <a:pt x="11866" y="12872"/>
                </a:lnTo>
                <a:lnTo>
                  <a:pt x="11815" y="12853"/>
                </a:lnTo>
                <a:lnTo>
                  <a:pt x="11777" y="12805"/>
                </a:lnTo>
                <a:lnTo>
                  <a:pt x="11755" y="12730"/>
                </a:lnTo>
                <a:lnTo>
                  <a:pt x="11748" y="12631"/>
                </a:lnTo>
                <a:lnTo>
                  <a:pt x="11758" y="12533"/>
                </a:lnTo>
                <a:lnTo>
                  <a:pt x="11785" y="12462"/>
                </a:lnTo>
                <a:lnTo>
                  <a:pt x="11824" y="12421"/>
                </a:lnTo>
                <a:lnTo>
                  <a:pt x="11875" y="12411"/>
                </a:lnTo>
                <a:lnTo>
                  <a:pt x="11924" y="12431"/>
                </a:lnTo>
                <a:lnTo>
                  <a:pt x="11961" y="12480"/>
                </a:lnTo>
                <a:lnTo>
                  <a:pt x="11984" y="12555"/>
                </a:lnTo>
                <a:lnTo>
                  <a:pt x="11993" y="12652"/>
                </a:lnTo>
                <a:close/>
                <a:moveTo>
                  <a:pt x="11929" y="12652"/>
                </a:moveTo>
                <a:lnTo>
                  <a:pt x="11915" y="12523"/>
                </a:lnTo>
                <a:lnTo>
                  <a:pt x="11870" y="12475"/>
                </a:lnTo>
                <a:lnTo>
                  <a:pt x="11826" y="12511"/>
                </a:lnTo>
                <a:lnTo>
                  <a:pt x="11810" y="12632"/>
                </a:lnTo>
                <a:lnTo>
                  <a:pt x="11824" y="12759"/>
                </a:lnTo>
                <a:lnTo>
                  <a:pt x="11869" y="12805"/>
                </a:lnTo>
                <a:lnTo>
                  <a:pt x="11912" y="12770"/>
                </a:lnTo>
                <a:lnTo>
                  <a:pt x="11929" y="12652"/>
                </a:lnTo>
                <a:close/>
                <a:moveTo>
                  <a:pt x="12265" y="12679"/>
                </a:moveTo>
                <a:lnTo>
                  <a:pt x="12255" y="12775"/>
                </a:lnTo>
                <a:lnTo>
                  <a:pt x="12229" y="12845"/>
                </a:lnTo>
                <a:lnTo>
                  <a:pt x="12189" y="12885"/>
                </a:lnTo>
                <a:lnTo>
                  <a:pt x="12138" y="12894"/>
                </a:lnTo>
                <a:lnTo>
                  <a:pt x="12088" y="12877"/>
                </a:lnTo>
                <a:lnTo>
                  <a:pt x="12052" y="12829"/>
                </a:lnTo>
                <a:lnTo>
                  <a:pt x="12028" y="12755"/>
                </a:lnTo>
                <a:lnTo>
                  <a:pt x="12020" y="12655"/>
                </a:lnTo>
                <a:lnTo>
                  <a:pt x="12030" y="12560"/>
                </a:lnTo>
                <a:lnTo>
                  <a:pt x="12057" y="12488"/>
                </a:lnTo>
                <a:lnTo>
                  <a:pt x="12095" y="12447"/>
                </a:lnTo>
                <a:lnTo>
                  <a:pt x="12147" y="12436"/>
                </a:lnTo>
                <a:lnTo>
                  <a:pt x="12196" y="12456"/>
                </a:lnTo>
                <a:lnTo>
                  <a:pt x="12233" y="12506"/>
                </a:lnTo>
                <a:lnTo>
                  <a:pt x="12257" y="12581"/>
                </a:lnTo>
                <a:lnTo>
                  <a:pt x="12265" y="12679"/>
                </a:lnTo>
                <a:close/>
                <a:moveTo>
                  <a:pt x="12201" y="12679"/>
                </a:moveTo>
                <a:lnTo>
                  <a:pt x="12187" y="12548"/>
                </a:lnTo>
                <a:lnTo>
                  <a:pt x="12142" y="12501"/>
                </a:lnTo>
                <a:lnTo>
                  <a:pt x="12099" y="12537"/>
                </a:lnTo>
                <a:lnTo>
                  <a:pt x="12084" y="12656"/>
                </a:lnTo>
                <a:lnTo>
                  <a:pt x="12097" y="12784"/>
                </a:lnTo>
                <a:lnTo>
                  <a:pt x="12143" y="12830"/>
                </a:lnTo>
                <a:lnTo>
                  <a:pt x="12186" y="12795"/>
                </a:lnTo>
                <a:lnTo>
                  <a:pt x="12201" y="12679"/>
                </a:lnTo>
                <a:close/>
                <a:moveTo>
                  <a:pt x="12474" y="12918"/>
                </a:moveTo>
                <a:lnTo>
                  <a:pt x="12416" y="12913"/>
                </a:lnTo>
                <a:lnTo>
                  <a:pt x="12419" y="12548"/>
                </a:lnTo>
                <a:lnTo>
                  <a:pt x="12343" y="12582"/>
                </a:lnTo>
                <a:lnTo>
                  <a:pt x="12326" y="12522"/>
                </a:lnTo>
                <a:lnTo>
                  <a:pt x="12436" y="12466"/>
                </a:lnTo>
                <a:lnTo>
                  <a:pt x="12478" y="12471"/>
                </a:lnTo>
                <a:lnTo>
                  <a:pt x="12474" y="12918"/>
                </a:lnTo>
                <a:close/>
                <a:moveTo>
                  <a:pt x="12798" y="12726"/>
                </a:moveTo>
                <a:lnTo>
                  <a:pt x="12790" y="12823"/>
                </a:lnTo>
                <a:lnTo>
                  <a:pt x="12766" y="12892"/>
                </a:lnTo>
                <a:lnTo>
                  <a:pt x="12727" y="12933"/>
                </a:lnTo>
                <a:lnTo>
                  <a:pt x="12677" y="12943"/>
                </a:lnTo>
                <a:lnTo>
                  <a:pt x="12627" y="12924"/>
                </a:lnTo>
                <a:lnTo>
                  <a:pt x="12589" y="12877"/>
                </a:lnTo>
                <a:lnTo>
                  <a:pt x="12567" y="12804"/>
                </a:lnTo>
                <a:lnTo>
                  <a:pt x="12560" y="12705"/>
                </a:lnTo>
                <a:lnTo>
                  <a:pt x="12570" y="12610"/>
                </a:lnTo>
                <a:lnTo>
                  <a:pt x="12597" y="12540"/>
                </a:lnTo>
                <a:lnTo>
                  <a:pt x="12634" y="12498"/>
                </a:lnTo>
                <a:lnTo>
                  <a:pt x="12684" y="12488"/>
                </a:lnTo>
                <a:lnTo>
                  <a:pt x="12734" y="12507"/>
                </a:lnTo>
                <a:lnTo>
                  <a:pt x="12771" y="12556"/>
                </a:lnTo>
                <a:lnTo>
                  <a:pt x="12792" y="12630"/>
                </a:lnTo>
                <a:lnTo>
                  <a:pt x="12798" y="12726"/>
                </a:lnTo>
                <a:close/>
                <a:moveTo>
                  <a:pt x="12737" y="12728"/>
                </a:moveTo>
                <a:lnTo>
                  <a:pt x="12724" y="12599"/>
                </a:lnTo>
                <a:lnTo>
                  <a:pt x="12679" y="12552"/>
                </a:lnTo>
                <a:lnTo>
                  <a:pt x="12637" y="12589"/>
                </a:lnTo>
                <a:lnTo>
                  <a:pt x="12622" y="12706"/>
                </a:lnTo>
                <a:lnTo>
                  <a:pt x="12635" y="12832"/>
                </a:lnTo>
                <a:lnTo>
                  <a:pt x="12679" y="12878"/>
                </a:lnTo>
                <a:lnTo>
                  <a:pt x="12722" y="12843"/>
                </a:lnTo>
                <a:lnTo>
                  <a:pt x="12737" y="12728"/>
                </a:lnTo>
                <a:close/>
                <a:moveTo>
                  <a:pt x="13006" y="12966"/>
                </a:moveTo>
                <a:lnTo>
                  <a:pt x="12949" y="12961"/>
                </a:lnTo>
                <a:lnTo>
                  <a:pt x="12952" y="12600"/>
                </a:lnTo>
                <a:lnTo>
                  <a:pt x="12877" y="12632"/>
                </a:lnTo>
                <a:lnTo>
                  <a:pt x="12860" y="12574"/>
                </a:lnTo>
                <a:lnTo>
                  <a:pt x="12967" y="12516"/>
                </a:lnTo>
                <a:lnTo>
                  <a:pt x="13010" y="12521"/>
                </a:lnTo>
                <a:lnTo>
                  <a:pt x="13006" y="12966"/>
                </a:lnTo>
                <a:close/>
                <a:moveTo>
                  <a:pt x="13325" y="12775"/>
                </a:moveTo>
                <a:lnTo>
                  <a:pt x="13316" y="12872"/>
                </a:lnTo>
                <a:lnTo>
                  <a:pt x="13291" y="12939"/>
                </a:lnTo>
                <a:lnTo>
                  <a:pt x="13253" y="12979"/>
                </a:lnTo>
                <a:lnTo>
                  <a:pt x="13204" y="12988"/>
                </a:lnTo>
                <a:lnTo>
                  <a:pt x="13157" y="12969"/>
                </a:lnTo>
                <a:lnTo>
                  <a:pt x="13120" y="12924"/>
                </a:lnTo>
                <a:lnTo>
                  <a:pt x="13098" y="12852"/>
                </a:lnTo>
                <a:lnTo>
                  <a:pt x="13090" y="12755"/>
                </a:lnTo>
                <a:lnTo>
                  <a:pt x="13099" y="12659"/>
                </a:lnTo>
                <a:lnTo>
                  <a:pt x="13124" y="12590"/>
                </a:lnTo>
                <a:lnTo>
                  <a:pt x="13162" y="12550"/>
                </a:lnTo>
                <a:lnTo>
                  <a:pt x="13211" y="12540"/>
                </a:lnTo>
                <a:lnTo>
                  <a:pt x="13259" y="12558"/>
                </a:lnTo>
                <a:lnTo>
                  <a:pt x="13297" y="12606"/>
                </a:lnTo>
                <a:lnTo>
                  <a:pt x="13318" y="12680"/>
                </a:lnTo>
                <a:lnTo>
                  <a:pt x="13325" y="12775"/>
                </a:lnTo>
                <a:close/>
                <a:moveTo>
                  <a:pt x="13263" y="12776"/>
                </a:moveTo>
                <a:lnTo>
                  <a:pt x="13251" y="12649"/>
                </a:lnTo>
                <a:lnTo>
                  <a:pt x="13207" y="12602"/>
                </a:lnTo>
                <a:lnTo>
                  <a:pt x="13165" y="12637"/>
                </a:lnTo>
                <a:lnTo>
                  <a:pt x="13150" y="12755"/>
                </a:lnTo>
                <a:lnTo>
                  <a:pt x="13164" y="12880"/>
                </a:lnTo>
                <a:lnTo>
                  <a:pt x="13207" y="12924"/>
                </a:lnTo>
                <a:lnTo>
                  <a:pt x="13248" y="12890"/>
                </a:lnTo>
                <a:lnTo>
                  <a:pt x="13263" y="12776"/>
                </a:lnTo>
                <a:close/>
                <a:moveTo>
                  <a:pt x="13529" y="13012"/>
                </a:moveTo>
                <a:lnTo>
                  <a:pt x="13471" y="13007"/>
                </a:lnTo>
                <a:lnTo>
                  <a:pt x="13475" y="12650"/>
                </a:lnTo>
                <a:lnTo>
                  <a:pt x="13400" y="12683"/>
                </a:lnTo>
                <a:lnTo>
                  <a:pt x="13383" y="12622"/>
                </a:lnTo>
                <a:lnTo>
                  <a:pt x="13490" y="12567"/>
                </a:lnTo>
                <a:lnTo>
                  <a:pt x="13534" y="12571"/>
                </a:lnTo>
                <a:lnTo>
                  <a:pt x="13529" y="13012"/>
                </a:lnTo>
                <a:close/>
                <a:moveTo>
                  <a:pt x="13784" y="13033"/>
                </a:moveTo>
                <a:lnTo>
                  <a:pt x="13727" y="13028"/>
                </a:lnTo>
                <a:lnTo>
                  <a:pt x="13731" y="12674"/>
                </a:lnTo>
                <a:lnTo>
                  <a:pt x="13657" y="12706"/>
                </a:lnTo>
                <a:lnTo>
                  <a:pt x="13642" y="12647"/>
                </a:lnTo>
                <a:lnTo>
                  <a:pt x="13746" y="12591"/>
                </a:lnTo>
                <a:lnTo>
                  <a:pt x="13789" y="12595"/>
                </a:lnTo>
                <a:lnTo>
                  <a:pt x="13784" y="13033"/>
                </a:lnTo>
                <a:close/>
                <a:moveTo>
                  <a:pt x="14095" y="12847"/>
                </a:moveTo>
                <a:lnTo>
                  <a:pt x="14086" y="12941"/>
                </a:lnTo>
                <a:lnTo>
                  <a:pt x="14064" y="13008"/>
                </a:lnTo>
                <a:lnTo>
                  <a:pt x="14028" y="13048"/>
                </a:lnTo>
                <a:lnTo>
                  <a:pt x="13980" y="13057"/>
                </a:lnTo>
                <a:lnTo>
                  <a:pt x="13932" y="13040"/>
                </a:lnTo>
                <a:lnTo>
                  <a:pt x="13897" y="12993"/>
                </a:lnTo>
                <a:lnTo>
                  <a:pt x="13873" y="12922"/>
                </a:lnTo>
                <a:lnTo>
                  <a:pt x="13867" y="12827"/>
                </a:lnTo>
                <a:lnTo>
                  <a:pt x="13876" y="12733"/>
                </a:lnTo>
                <a:lnTo>
                  <a:pt x="13900" y="12664"/>
                </a:lnTo>
                <a:lnTo>
                  <a:pt x="13936" y="12624"/>
                </a:lnTo>
                <a:lnTo>
                  <a:pt x="13984" y="12614"/>
                </a:lnTo>
                <a:lnTo>
                  <a:pt x="14031" y="12632"/>
                </a:lnTo>
                <a:lnTo>
                  <a:pt x="14066" y="12680"/>
                </a:lnTo>
                <a:lnTo>
                  <a:pt x="14088" y="12753"/>
                </a:lnTo>
                <a:lnTo>
                  <a:pt x="14095" y="12847"/>
                </a:lnTo>
                <a:close/>
                <a:moveTo>
                  <a:pt x="14035" y="12847"/>
                </a:moveTo>
                <a:lnTo>
                  <a:pt x="14023" y="12721"/>
                </a:lnTo>
                <a:lnTo>
                  <a:pt x="13981" y="12676"/>
                </a:lnTo>
                <a:lnTo>
                  <a:pt x="13941" y="12711"/>
                </a:lnTo>
                <a:lnTo>
                  <a:pt x="13926" y="12827"/>
                </a:lnTo>
                <a:lnTo>
                  <a:pt x="13940" y="12949"/>
                </a:lnTo>
                <a:lnTo>
                  <a:pt x="13982" y="12993"/>
                </a:lnTo>
                <a:lnTo>
                  <a:pt x="14023" y="12959"/>
                </a:lnTo>
                <a:lnTo>
                  <a:pt x="14035" y="12847"/>
                </a:lnTo>
                <a:close/>
                <a:moveTo>
                  <a:pt x="14292" y="13078"/>
                </a:moveTo>
                <a:lnTo>
                  <a:pt x="14238" y="13075"/>
                </a:lnTo>
                <a:lnTo>
                  <a:pt x="14242" y="12721"/>
                </a:lnTo>
                <a:lnTo>
                  <a:pt x="14168" y="12754"/>
                </a:lnTo>
                <a:lnTo>
                  <a:pt x="14152" y="12695"/>
                </a:lnTo>
                <a:lnTo>
                  <a:pt x="14254" y="12640"/>
                </a:lnTo>
                <a:lnTo>
                  <a:pt x="14296" y="12645"/>
                </a:lnTo>
                <a:lnTo>
                  <a:pt x="14292" y="13078"/>
                </a:lnTo>
                <a:close/>
                <a:moveTo>
                  <a:pt x="14598" y="12893"/>
                </a:moveTo>
                <a:lnTo>
                  <a:pt x="14588" y="12986"/>
                </a:lnTo>
                <a:lnTo>
                  <a:pt x="14564" y="13053"/>
                </a:lnTo>
                <a:lnTo>
                  <a:pt x="14529" y="13091"/>
                </a:lnTo>
                <a:lnTo>
                  <a:pt x="14482" y="13101"/>
                </a:lnTo>
                <a:lnTo>
                  <a:pt x="14436" y="13083"/>
                </a:lnTo>
                <a:lnTo>
                  <a:pt x="14401" y="13040"/>
                </a:lnTo>
                <a:lnTo>
                  <a:pt x="14380" y="12968"/>
                </a:lnTo>
                <a:lnTo>
                  <a:pt x="14373" y="12873"/>
                </a:lnTo>
                <a:lnTo>
                  <a:pt x="14381" y="12780"/>
                </a:lnTo>
                <a:lnTo>
                  <a:pt x="14405" y="12713"/>
                </a:lnTo>
                <a:lnTo>
                  <a:pt x="14441" y="12673"/>
                </a:lnTo>
                <a:lnTo>
                  <a:pt x="14489" y="12662"/>
                </a:lnTo>
                <a:lnTo>
                  <a:pt x="14534" y="12681"/>
                </a:lnTo>
                <a:lnTo>
                  <a:pt x="14569" y="12728"/>
                </a:lnTo>
                <a:lnTo>
                  <a:pt x="14590" y="12799"/>
                </a:lnTo>
                <a:lnTo>
                  <a:pt x="14598" y="12893"/>
                </a:lnTo>
                <a:close/>
                <a:moveTo>
                  <a:pt x="14540" y="12894"/>
                </a:moveTo>
                <a:lnTo>
                  <a:pt x="14526" y="12769"/>
                </a:lnTo>
                <a:lnTo>
                  <a:pt x="14484" y="12724"/>
                </a:lnTo>
                <a:lnTo>
                  <a:pt x="14445" y="12759"/>
                </a:lnTo>
                <a:lnTo>
                  <a:pt x="14431" y="12874"/>
                </a:lnTo>
                <a:lnTo>
                  <a:pt x="14444" y="12994"/>
                </a:lnTo>
                <a:lnTo>
                  <a:pt x="14485" y="13040"/>
                </a:lnTo>
                <a:lnTo>
                  <a:pt x="14525" y="13006"/>
                </a:lnTo>
                <a:lnTo>
                  <a:pt x="14540" y="12894"/>
                </a:lnTo>
                <a:close/>
                <a:moveTo>
                  <a:pt x="14791" y="13124"/>
                </a:moveTo>
                <a:lnTo>
                  <a:pt x="14737" y="13119"/>
                </a:lnTo>
                <a:lnTo>
                  <a:pt x="14738" y="12768"/>
                </a:lnTo>
                <a:lnTo>
                  <a:pt x="14668" y="12802"/>
                </a:lnTo>
                <a:lnTo>
                  <a:pt x="14653" y="12743"/>
                </a:lnTo>
                <a:lnTo>
                  <a:pt x="14751" y="12689"/>
                </a:lnTo>
                <a:lnTo>
                  <a:pt x="14792" y="12693"/>
                </a:lnTo>
                <a:lnTo>
                  <a:pt x="14791" y="13124"/>
                </a:lnTo>
                <a:close/>
                <a:moveTo>
                  <a:pt x="15088" y="12939"/>
                </a:moveTo>
                <a:lnTo>
                  <a:pt x="15080" y="13031"/>
                </a:lnTo>
                <a:lnTo>
                  <a:pt x="15056" y="13097"/>
                </a:lnTo>
                <a:lnTo>
                  <a:pt x="15021" y="13136"/>
                </a:lnTo>
                <a:lnTo>
                  <a:pt x="14975" y="13145"/>
                </a:lnTo>
                <a:lnTo>
                  <a:pt x="14930" y="13127"/>
                </a:lnTo>
                <a:lnTo>
                  <a:pt x="14896" y="13083"/>
                </a:lnTo>
                <a:lnTo>
                  <a:pt x="14875" y="13012"/>
                </a:lnTo>
                <a:lnTo>
                  <a:pt x="14867" y="12919"/>
                </a:lnTo>
                <a:lnTo>
                  <a:pt x="14876" y="12827"/>
                </a:lnTo>
                <a:lnTo>
                  <a:pt x="14901" y="12760"/>
                </a:lnTo>
                <a:lnTo>
                  <a:pt x="14936" y="12720"/>
                </a:lnTo>
                <a:lnTo>
                  <a:pt x="14980" y="12709"/>
                </a:lnTo>
                <a:lnTo>
                  <a:pt x="15026" y="12729"/>
                </a:lnTo>
                <a:lnTo>
                  <a:pt x="15059" y="12775"/>
                </a:lnTo>
                <a:lnTo>
                  <a:pt x="15080" y="12845"/>
                </a:lnTo>
                <a:lnTo>
                  <a:pt x="15088" y="12939"/>
                </a:lnTo>
                <a:close/>
                <a:moveTo>
                  <a:pt x="15032" y="12939"/>
                </a:moveTo>
                <a:lnTo>
                  <a:pt x="15019" y="12817"/>
                </a:lnTo>
                <a:lnTo>
                  <a:pt x="14977" y="12771"/>
                </a:lnTo>
                <a:lnTo>
                  <a:pt x="14938" y="12807"/>
                </a:lnTo>
                <a:lnTo>
                  <a:pt x="14925" y="12921"/>
                </a:lnTo>
                <a:lnTo>
                  <a:pt x="14937" y="13040"/>
                </a:lnTo>
                <a:lnTo>
                  <a:pt x="14977" y="13083"/>
                </a:lnTo>
                <a:lnTo>
                  <a:pt x="15019" y="13050"/>
                </a:lnTo>
                <a:lnTo>
                  <a:pt x="15032" y="12939"/>
                </a:lnTo>
                <a:close/>
                <a:moveTo>
                  <a:pt x="15279" y="13165"/>
                </a:moveTo>
                <a:lnTo>
                  <a:pt x="15225" y="13161"/>
                </a:lnTo>
                <a:lnTo>
                  <a:pt x="15228" y="12815"/>
                </a:lnTo>
                <a:lnTo>
                  <a:pt x="15158" y="12847"/>
                </a:lnTo>
                <a:lnTo>
                  <a:pt x="15143" y="12790"/>
                </a:lnTo>
                <a:lnTo>
                  <a:pt x="15240" y="12736"/>
                </a:lnTo>
                <a:lnTo>
                  <a:pt x="15281" y="12740"/>
                </a:lnTo>
                <a:lnTo>
                  <a:pt x="15279" y="13165"/>
                </a:lnTo>
                <a:close/>
                <a:moveTo>
                  <a:pt x="15519" y="13187"/>
                </a:moveTo>
                <a:lnTo>
                  <a:pt x="15466" y="13182"/>
                </a:lnTo>
                <a:lnTo>
                  <a:pt x="15468" y="12839"/>
                </a:lnTo>
                <a:lnTo>
                  <a:pt x="15398" y="12870"/>
                </a:lnTo>
                <a:lnTo>
                  <a:pt x="15385" y="12813"/>
                </a:lnTo>
                <a:lnTo>
                  <a:pt x="15480" y="12759"/>
                </a:lnTo>
                <a:lnTo>
                  <a:pt x="15520" y="12763"/>
                </a:lnTo>
                <a:lnTo>
                  <a:pt x="15519" y="13187"/>
                </a:lnTo>
                <a:close/>
                <a:moveTo>
                  <a:pt x="15807" y="13006"/>
                </a:moveTo>
                <a:lnTo>
                  <a:pt x="15801" y="13096"/>
                </a:lnTo>
                <a:lnTo>
                  <a:pt x="15779" y="13162"/>
                </a:lnTo>
                <a:lnTo>
                  <a:pt x="15744" y="13200"/>
                </a:lnTo>
                <a:lnTo>
                  <a:pt x="15700" y="13209"/>
                </a:lnTo>
                <a:lnTo>
                  <a:pt x="15655" y="13192"/>
                </a:lnTo>
                <a:lnTo>
                  <a:pt x="15623" y="13149"/>
                </a:lnTo>
                <a:lnTo>
                  <a:pt x="15603" y="13078"/>
                </a:lnTo>
                <a:lnTo>
                  <a:pt x="15596" y="12986"/>
                </a:lnTo>
                <a:lnTo>
                  <a:pt x="15604" y="12896"/>
                </a:lnTo>
                <a:lnTo>
                  <a:pt x="15626" y="12829"/>
                </a:lnTo>
                <a:lnTo>
                  <a:pt x="15660" y="12789"/>
                </a:lnTo>
                <a:lnTo>
                  <a:pt x="15704" y="12779"/>
                </a:lnTo>
                <a:lnTo>
                  <a:pt x="15747" y="12798"/>
                </a:lnTo>
                <a:lnTo>
                  <a:pt x="15779" y="12844"/>
                </a:lnTo>
                <a:lnTo>
                  <a:pt x="15799" y="12914"/>
                </a:lnTo>
                <a:lnTo>
                  <a:pt x="15807" y="13006"/>
                </a:lnTo>
                <a:close/>
                <a:moveTo>
                  <a:pt x="15753" y="13006"/>
                </a:moveTo>
                <a:lnTo>
                  <a:pt x="15740" y="12884"/>
                </a:lnTo>
                <a:lnTo>
                  <a:pt x="15700" y="12840"/>
                </a:lnTo>
                <a:lnTo>
                  <a:pt x="15663" y="12874"/>
                </a:lnTo>
                <a:lnTo>
                  <a:pt x="15650" y="12987"/>
                </a:lnTo>
                <a:lnTo>
                  <a:pt x="15664" y="13105"/>
                </a:lnTo>
                <a:lnTo>
                  <a:pt x="15703" y="13149"/>
                </a:lnTo>
                <a:lnTo>
                  <a:pt x="15740" y="13115"/>
                </a:lnTo>
                <a:lnTo>
                  <a:pt x="15753" y="13006"/>
                </a:lnTo>
                <a:close/>
                <a:moveTo>
                  <a:pt x="15993" y="13230"/>
                </a:moveTo>
                <a:lnTo>
                  <a:pt x="15942" y="13224"/>
                </a:lnTo>
                <a:lnTo>
                  <a:pt x="15942" y="12883"/>
                </a:lnTo>
                <a:lnTo>
                  <a:pt x="15874" y="12914"/>
                </a:lnTo>
                <a:lnTo>
                  <a:pt x="15861" y="12858"/>
                </a:lnTo>
                <a:lnTo>
                  <a:pt x="15955" y="12805"/>
                </a:lnTo>
                <a:lnTo>
                  <a:pt x="15995" y="12809"/>
                </a:lnTo>
                <a:lnTo>
                  <a:pt x="15993" y="13230"/>
                </a:lnTo>
                <a:close/>
                <a:moveTo>
                  <a:pt x="16277" y="13050"/>
                </a:moveTo>
                <a:lnTo>
                  <a:pt x="16269" y="13139"/>
                </a:lnTo>
                <a:lnTo>
                  <a:pt x="16249" y="13204"/>
                </a:lnTo>
                <a:lnTo>
                  <a:pt x="16215" y="13241"/>
                </a:lnTo>
                <a:lnTo>
                  <a:pt x="16171" y="13250"/>
                </a:lnTo>
                <a:lnTo>
                  <a:pt x="16129" y="13234"/>
                </a:lnTo>
                <a:lnTo>
                  <a:pt x="16096" y="13190"/>
                </a:lnTo>
                <a:lnTo>
                  <a:pt x="16075" y="13121"/>
                </a:lnTo>
                <a:lnTo>
                  <a:pt x="16069" y="13028"/>
                </a:lnTo>
                <a:lnTo>
                  <a:pt x="16077" y="12939"/>
                </a:lnTo>
                <a:lnTo>
                  <a:pt x="16099" y="12873"/>
                </a:lnTo>
                <a:lnTo>
                  <a:pt x="16133" y="12834"/>
                </a:lnTo>
                <a:lnTo>
                  <a:pt x="16175" y="12824"/>
                </a:lnTo>
                <a:lnTo>
                  <a:pt x="16219" y="12843"/>
                </a:lnTo>
                <a:lnTo>
                  <a:pt x="16252" y="12889"/>
                </a:lnTo>
                <a:lnTo>
                  <a:pt x="16272" y="12958"/>
                </a:lnTo>
                <a:lnTo>
                  <a:pt x="16277" y="13050"/>
                </a:lnTo>
                <a:close/>
                <a:moveTo>
                  <a:pt x="16224" y="13050"/>
                </a:moveTo>
                <a:lnTo>
                  <a:pt x="16212" y="12929"/>
                </a:lnTo>
                <a:lnTo>
                  <a:pt x="16173" y="12885"/>
                </a:lnTo>
                <a:lnTo>
                  <a:pt x="16135" y="12919"/>
                </a:lnTo>
                <a:lnTo>
                  <a:pt x="16123" y="13030"/>
                </a:lnTo>
                <a:lnTo>
                  <a:pt x="16136" y="13147"/>
                </a:lnTo>
                <a:lnTo>
                  <a:pt x="16175" y="13191"/>
                </a:lnTo>
                <a:lnTo>
                  <a:pt x="16212" y="13157"/>
                </a:lnTo>
                <a:lnTo>
                  <a:pt x="16224" y="13050"/>
                </a:lnTo>
                <a:close/>
                <a:moveTo>
                  <a:pt x="16458" y="13270"/>
                </a:moveTo>
                <a:lnTo>
                  <a:pt x="16409" y="13265"/>
                </a:lnTo>
                <a:lnTo>
                  <a:pt x="16411" y="12927"/>
                </a:lnTo>
                <a:lnTo>
                  <a:pt x="16343" y="12959"/>
                </a:lnTo>
                <a:lnTo>
                  <a:pt x="16329" y="12903"/>
                </a:lnTo>
                <a:lnTo>
                  <a:pt x="16423" y="12850"/>
                </a:lnTo>
                <a:lnTo>
                  <a:pt x="16461" y="12854"/>
                </a:lnTo>
                <a:lnTo>
                  <a:pt x="16458" y="13270"/>
                </a:lnTo>
                <a:close/>
                <a:moveTo>
                  <a:pt x="16740" y="13091"/>
                </a:moveTo>
                <a:lnTo>
                  <a:pt x="16733" y="13180"/>
                </a:lnTo>
                <a:lnTo>
                  <a:pt x="16711" y="13245"/>
                </a:lnTo>
                <a:lnTo>
                  <a:pt x="16679" y="13283"/>
                </a:lnTo>
                <a:lnTo>
                  <a:pt x="16636" y="13293"/>
                </a:lnTo>
                <a:lnTo>
                  <a:pt x="16592" y="13275"/>
                </a:lnTo>
                <a:lnTo>
                  <a:pt x="16560" y="13231"/>
                </a:lnTo>
                <a:lnTo>
                  <a:pt x="16540" y="13164"/>
                </a:lnTo>
                <a:lnTo>
                  <a:pt x="16534" y="13072"/>
                </a:lnTo>
                <a:lnTo>
                  <a:pt x="16541" y="12983"/>
                </a:lnTo>
                <a:lnTo>
                  <a:pt x="16562" y="12918"/>
                </a:lnTo>
                <a:lnTo>
                  <a:pt x="16595" y="12879"/>
                </a:lnTo>
                <a:lnTo>
                  <a:pt x="16639" y="12869"/>
                </a:lnTo>
                <a:lnTo>
                  <a:pt x="16683" y="12887"/>
                </a:lnTo>
                <a:lnTo>
                  <a:pt x="16714" y="12932"/>
                </a:lnTo>
                <a:lnTo>
                  <a:pt x="16733" y="13001"/>
                </a:lnTo>
                <a:lnTo>
                  <a:pt x="16740" y="13091"/>
                </a:lnTo>
                <a:close/>
                <a:moveTo>
                  <a:pt x="16686" y="13091"/>
                </a:moveTo>
                <a:lnTo>
                  <a:pt x="16674" y="12972"/>
                </a:lnTo>
                <a:lnTo>
                  <a:pt x="16638" y="12929"/>
                </a:lnTo>
                <a:lnTo>
                  <a:pt x="16600" y="12963"/>
                </a:lnTo>
                <a:lnTo>
                  <a:pt x="16587" y="13072"/>
                </a:lnTo>
                <a:lnTo>
                  <a:pt x="16600" y="13190"/>
                </a:lnTo>
                <a:lnTo>
                  <a:pt x="16638" y="13231"/>
                </a:lnTo>
                <a:lnTo>
                  <a:pt x="16674" y="13199"/>
                </a:lnTo>
                <a:lnTo>
                  <a:pt x="16686" y="13091"/>
                </a:lnTo>
                <a:close/>
                <a:moveTo>
                  <a:pt x="16918" y="13310"/>
                </a:moveTo>
                <a:lnTo>
                  <a:pt x="16868" y="13306"/>
                </a:lnTo>
                <a:lnTo>
                  <a:pt x="16869" y="12972"/>
                </a:lnTo>
                <a:lnTo>
                  <a:pt x="16804" y="13002"/>
                </a:lnTo>
                <a:lnTo>
                  <a:pt x="16790" y="12947"/>
                </a:lnTo>
                <a:lnTo>
                  <a:pt x="16882" y="12894"/>
                </a:lnTo>
                <a:lnTo>
                  <a:pt x="16917" y="12897"/>
                </a:lnTo>
                <a:lnTo>
                  <a:pt x="16918" y="13310"/>
                </a:lnTo>
                <a:close/>
                <a:moveTo>
                  <a:pt x="17146" y="13330"/>
                </a:moveTo>
                <a:lnTo>
                  <a:pt x="17095" y="13326"/>
                </a:lnTo>
                <a:lnTo>
                  <a:pt x="17096" y="12992"/>
                </a:lnTo>
                <a:lnTo>
                  <a:pt x="17030" y="13023"/>
                </a:lnTo>
                <a:lnTo>
                  <a:pt x="17016" y="12968"/>
                </a:lnTo>
                <a:lnTo>
                  <a:pt x="17107" y="12917"/>
                </a:lnTo>
                <a:lnTo>
                  <a:pt x="17145" y="12921"/>
                </a:lnTo>
                <a:lnTo>
                  <a:pt x="17146" y="13330"/>
                </a:lnTo>
                <a:close/>
                <a:moveTo>
                  <a:pt x="17414" y="13155"/>
                </a:moveTo>
                <a:lnTo>
                  <a:pt x="17408" y="13241"/>
                </a:lnTo>
                <a:lnTo>
                  <a:pt x="17387" y="13306"/>
                </a:lnTo>
                <a:lnTo>
                  <a:pt x="17355" y="13343"/>
                </a:lnTo>
                <a:lnTo>
                  <a:pt x="17315" y="13352"/>
                </a:lnTo>
                <a:lnTo>
                  <a:pt x="17274" y="13335"/>
                </a:lnTo>
                <a:lnTo>
                  <a:pt x="17244" y="13293"/>
                </a:lnTo>
                <a:lnTo>
                  <a:pt x="17223" y="13225"/>
                </a:lnTo>
                <a:lnTo>
                  <a:pt x="17214" y="13135"/>
                </a:lnTo>
                <a:lnTo>
                  <a:pt x="17221" y="13047"/>
                </a:lnTo>
                <a:lnTo>
                  <a:pt x="17243" y="12983"/>
                </a:lnTo>
                <a:lnTo>
                  <a:pt x="17274" y="12944"/>
                </a:lnTo>
                <a:lnTo>
                  <a:pt x="17317" y="12934"/>
                </a:lnTo>
                <a:lnTo>
                  <a:pt x="17358" y="12953"/>
                </a:lnTo>
                <a:lnTo>
                  <a:pt x="17389" y="12998"/>
                </a:lnTo>
                <a:lnTo>
                  <a:pt x="17408" y="13065"/>
                </a:lnTo>
                <a:lnTo>
                  <a:pt x="17414" y="13155"/>
                </a:lnTo>
                <a:close/>
                <a:moveTo>
                  <a:pt x="17363" y="13155"/>
                </a:moveTo>
                <a:lnTo>
                  <a:pt x="17352" y="13037"/>
                </a:lnTo>
                <a:lnTo>
                  <a:pt x="17314" y="12994"/>
                </a:lnTo>
                <a:lnTo>
                  <a:pt x="17280" y="13027"/>
                </a:lnTo>
                <a:lnTo>
                  <a:pt x="17268" y="13136"/>
                </a:lnTo>
                <a:lnTo>
                  <a:pt x="17279" y="13251"/>
                </a:lnTo>
                <a:lnTo>
                  <a:pt x="17315" y="13291"/>
                </a:lnTo>
                <a:lnTo>
                  <a:pt x="17352" y="13260"/>
                </a:lnTo>
                <a:lnTo>
                  <a:pt x="17363" y="13155"/>
                </a:lnTo>
                <a:close/>
                <a:moveTo>
                  <a:pt x="17639" y="13175"/>
                </a:moveTo>
                <a:lnTo>
                  <a:pt x="17632" y="13261"/>
                </a:lnTo>
                <a:lnTo>
                  <a:pt x="17611" y="13325"/>
                </a:lnTo>
                <a:lnTo>
                  <a:pt x="17579" y="13362"/>
                </a:lnTo>
                <a:lnTo>
                  <a:pt x="17537" y="13372"/>
                </a:lnTo>
                <a:lnTo>
                  <a:pt x="17497" y="13354"/>
                </a:lnTo>
                <a:lnTo>
                  <a:pt x="17466" y="13313"/>
                </a:lnTo>
                <a:lnTo>
                  <a:pt x="17444" y="13245"/>
                </a:lnTo>
                <a:lnTo>
                  <a:pt x="17437" y="13156"/>
                </a:lnTo>
                <a:lnTo>
                  <a:pt x="17444" y="13068"/>
                </a:lnTo>
                <a:lnTo>
                  <a:pt x="17465" y="13005"/>
                </a:lnTo>
                <a:lnTo>
                  <a:pt x="17497" y="12967"/>
                </a:lnTo>
                <a:lnTo>
                  <a:pt x="17538" y="12957"/>
                </a:lnTo>
                <a:lnTo>
                  <a:pt x="17580" y="12974"/>
                </a:lnTo>
                <a:lnTo>
                  <a:pt x="17611" y="13018"/>
                </a:lnTo>
                <a:lnTo>
                  <a:pt x="17632" y="13086"/>
                </a:lnTo>
                <a:lnTo>
                  <a:pt x="17639" y="13175"/>
                </a:lnTo>
                <a:close/>
                <a:moveTo>
                  <a:pt x="17586" y="13175"/>
                </a:moveTo>
                <a:lnTo>
                  <a:pt x="17574" y="13058"/>
                </a:lnTo>
                <a:lnTo>
                  <a:pt x="17536" y="13016"/>
                </a:lnTo>
                <a:lnTo>
                  <a:pt x="17502" y="13048"/>
                </a:lnTo>
                <a:lnTo>
                  <a:pt x="17491" y="13157"/>
                </a:lnTo>
                <a:lnTo>
                  <a:pt x="17502" y="13271"/>
                </a:lnTo>
                <a:lnTo>
                  <a:pt x="17540" y="13313"/>
                </a:lnTo>
                <a:lnTo>
                  <a:pt x="17574" y="13280"/>
                </a:lnTo>
                <a:lnTo>
                  <a:pt x="17586" y="13175"/>
                </a:lnTo>
                <a:close/>
                <a:moveTo>
                  <a:pt x="17812" y="13390"/>
                </a:moveTo>
                <a:lnTo>
                  <a:pt x="17764" y="13385"/>
                </a:lnTo>
                <a:lnTo>
                  <a:pt x="17764" y="13056"/>
                </a:lnTo>
                <a:lnTo>
                  <a:pt x="17699" y="13087"/>
                </a:lnTo>
                <a:lnTo>
                  <a:pt x="17685" y="13032"/>
                </a:lnTo>
                <a:lnTo>
                  <a:pt x="17774" y="12981"/>
                </a:lnTo>
                <a:lnTo>
                  <a:pt x="17810" y="12984"/>
                </a:lnTo>
                <a:lnTo>
                  <a:pt x="17812" y="13390"/>
                </a:lnTo>
                <a:close/>
                <a:moveTo>
                  <a:pt x="18075" y="13215"/>
                </a:moveTo>
                <a:lnTo>
                  <a:pt x="18067" y="13301"/>
                </a:lnTo>
                <a:lnTo>
                  <a:pt x="18046" y="13365"/>
                </a:lnTo>
                <a:lnTo>
                  <a:pt x="18016" y="13402"/>
                </a:lnTo>
                <a:lnTo>
                  <a:pt x="17974" y="13410"/>
                </a:lnTo>
                <a:lnTo>
                  <a:pt x="17936" y="13394"/>
                </a:lnTo>
                <a:lnTo>
                  <a:pt x="17906" y="13352"/>
                </a:lnTo>
                <a:lnTo>
                  <a:pt x="17886" y="13285"/>
                </a:lnTo>
                <a:lnTo>
                  <a:pt x="17879" y="13196"/>
                </a:lnTo>
                <a:lnTo>
                  <a:pt x="17887" y="13111"/>
                </a:lnTo>
                <a:lnTo>
                  <a:pt x="17907" y="13047"/>
                </a:lnTo>
                <a:lnTo>
                  <a:pt x="17938" y="13008"/>
                </a:lnTo>
                <a:lnTo>
                  <a:pt x="17979" y="12998"/>
                </a:lnTo>
                <a:lnTo>
                  <a:pt x="18018" y="13017"/>
                </a:lnTo>
                <a:lnTo>
                  <a:pt x="18048" y="13061"/>
                </a:lnTo>
                <a:lnTo>
                  <a:pt x="18067" y="13127"/>
                </a:lnTo>
                <a:lnTo>
                  <a:pt x="18075" y="13215"/>
                </a:lnTo>
                <a:close/>
                <a:moveTo>
                  <a:pt x="18025" y="13216"/>
                </a:moveTo>
                <a:lnTo>
                  <a:pt x="18012" y="13100"/>
                </a:lnTo>
                <a:lnTo>
                  <a:pt x="17974" y="13058"/>
                </a:lnTo>
                <a:lnTo>
                  <a:pt x="17941" y="13090"/>
                </a:lnTo>
                <a:lnTo>
                  <a:pt x="17929" y="13196"/>
                </a:lnTo>
                <a:lnTo>
                  <a:pt x="17941" y="13310"/>
                </a:lnTo>
                <a:lnTo>
                  <a:pt x="17977" y="13352"/>
                </a:lnTo>
                <a:lnTo>
                  <a:pt x="18012" y="13320"/>
                </a:lnTo>
                <a:lnTo>
                  <a:pt x="18025" y="13216"/>
                </a:lnTo>
                <a:close/>
                <a:moveTo>
                  <a:pt x="18245" y="13428"/>
                </a:moveTo>
                <a:lnTo>
                  <a:pt x="18199" y="13424"/>
                </a:lnTo>
                <a:lnTo>
                  <a:pt x="18198" y="13097"/>
                </a:lnTo>
                <a:lnTo>
                  <a:pt x="18137" y="13129"/>
                </a:lnTo>
                <a:lnTo>
                  <a:pt x="18124" y="13075"/>
                </a:lnTo>
                <a:lnTo>
                  <a:pt x="18209" y="13023"/>
                </a:lnTo>
                <a:lnTo>
                  <a:pt x="18245" y="13027"/>
                </a:lnTo>
                <a:lnTo>
                  <a:pt x="18245" y="13428"/>
                </a:lnTo>
                <a:close/>
                <a:moveTo>
                  <a:pt x="18503" y="13255"/>
                </a:moveTo>
                <a:lnTo>
                  <a:pt x="18497" y="13340"/>
                </a:lnTo>
                <a:lnTo>
                  <a:pt x="18477" y="13403"/>
                </a:lnTo>
                <a:lnTo>
                  <a:pt x="18447" y="13439"/>
                </a:lnTo>
                <a:lnTo>
                  <a:pt x="18406" y="13449"/>
                </a:lnTo>
                <a:lnTo>
                  <a:pt x="18367" y="13432"/>
                </a:lnTo>
                <a:lnTo>
                  <a:pt x="18338" y="13390"/>
                </a:lnTo>
                <a:lnTo>
                  <a:pt x="18319" y="13325"/>
                </a:lnTo>
                <a:lnTo>
                  <a:pt x="18313" y="13236"/>
                </a:lnTo>
                <a:lnTo>
                  <a:pt x="18319" y="13151"/>
                </a:lnTo>
                <a:lnTo>
                  <a:pt x="18338" y="13087"/>
                </a:lnTo>
                <a:lnTo>
                  <a:pt x="18369" y="13051"/>
                </a:lnTo>
                <a:lnTo>
                  <a:pt x="18409" y="13041"/>
                </a:lnTo>
                <a:lnTo>
                  <a:pt x="18448" y="13058"/>
                </a:lnTo>
                <a:lnTo>
                  <a:pt x="18477" y="13102"/>
                </a:lnTo>
                <a:lnTo>
                  <a:pt x="18496" y="13167"/>
                </a:lnTo>
                <a:lnTo>
                  <a:pt x="18503" y="13255"/>
                </a:lnTo>
                <a:close/>
                <a:moveTo>
                  <a:pt x="18453" y="13255"/>
                </a:moveTo>
                <a:lnTo>
                  <a:pt x="18441" y="13140"/>
                </a:lnTo>
                <a:lnTo>
                  <a:pt x="18406" y="13098"/>
                </a:lnTo>
                <a:lnTo>
                  <a:pt x="18373" y="13131"/>
                </a:lnTo>
                <a:lnTo>
                  <a:pt x="18362" y="13238"/>
                </a:lnTo>
                <a:lnTo>
                  <a:pt x="18373" y="13350"/>
                </a:lnTo>
                <a:lnTo>
                  <a:pt x="18408" y="13390"/>
                </a:lnTo>
                <a:lnTo>
                  <a:pt x="18443" y="13359"/>
                </a:lnTo>
                <a:lnTo>
                  <a:pt x="18453" y="13255"/>
                </a:lnTo>
                <a:close/>
                <a:moveTo>
                  <a:pt x="18672" y="13467"/>
                </a:moveTo>
                <a:lnTo>
                  <a:pt x="18626" y="13462"/>
                </a:lnTo>
                <a:lnTo>
                  <a:pt x="18626" y="13139"/>
                </a:lnTo>
                <a:lnTo>
                  <a:pt x="18565" y="13169"/>
                </a:lnTo>
                <a:lnTo>
                  <a:pt x="18551" y="13116"/>
                </a:lnTo>
                <a:lnTo>
                  <a:pt x="18636" y="13063"/>
                </a:lnTo>
                <a:lnTo>
                  <a:pt x="18671" y="13068"/>
                </a:lnTo>
                <a:lnTo>
                  <a:pt x="18672" y="13467"/>
                </a:lnTo>
                <a:close/>
                <a:moveTo>
                  <a:pt x="18883" y="13484"/>
                </a:moveTo>
                <a:lnTo>
                  <a:pt x="18837" y="13481"/>
                </a:lnTo>
                <a:lnTo>
                  <a:pt x="18837" y="13157"/>
                </a:lnTo>
                <a:lnTo>
                  <a:pt x="18776" y="13189"/>
                </a:lnTo>
                <a:lnTo>
                  <a:pt x="18763" y="13135"/>
                </a:lnTo>
                <a:lnTo>
                  <a:pt x="18847" y="13085"/>
                </a:lnTo>
                <a:lnTo>
                  <a:pt x="18882" y="13088"/>
                </a:lnTo>
                <a:lnTo>
                  <a:pt x="18883" y="13484"/>
                </a:lnTo>
                <a:close/>
                <a:moveTo>
                  <a:pt x="19135" y="13314"/>
                </a:moveTo>
                <a:lnTo>
                  <a:pt x="19130" y="13398"/>
                </a:lnTo>
                <a:lnTo>
                  <a:pt x="19111" y="13461"/>
                </a:lnTo>
                <a:lnTo>
                  <a:pt x="19081" y="13496"/>
                </a:lnTo>
                <a:lnTo>
                  <a:pt x="19042" y="13504"/>
                </a:lnTo>
                <a:lnTo>
                  <a:pt x="19003" y="13489"/>
                </a:lnTo>
                <a:lnTo>
                  <a:pt x="18974" y="13447"/>
                </a:lnTo>
                <a:lnTo>
                  <a:pt x="18956" y="13383"/>
                </a:lnTo>
                <a:lnTo>
                  <a:pt x="18948" y="13295"/>
                </a:lnTo>
                <a:lnTo>
                  <a:pt x="18956" y="13211"/>
                </a:lnTo>
                <a:lnTo>
                  <a:pt x="18976" y="13149"/>
                </a:lnTo>
                <a:lnTo>
                  <a:pt x="19004" y="13111"/>
                </a:lnTo>
                <a:lnTo>
                  <a:pt x="19042" y="13102"/>
                </a:lnTo>
                <a:lnTo>
                  <a:pt x="19081" y="13119"/>
                </a:lnTo>
                <a:lnTo>
                  <a:pt x="19110" y="13162"/>
                </a:lnTo>
                <a:lnTo>
                  <a:pt x="19128" y="13228"/>
                </a:lnTo>
                <a:lnTo>
                  <a:pt x="19135" y="13314"/>
                </a:lnTo>
                <a:close/>
                <a:moveTo>
                  <a:pt x="19088" y="13314"/>
                </a:moveTo>
                <a:lnTo>
                  <a:pt x="19076" y="13200"/>
                </a:lnTo>
                <a:lnTo>
                  <a:pt x="19041" y="13160"/>
                </a:lnTo>
                <a:lnTo>
                  <a:pt x="19008" y="13191"/>
                </a:lnTo>
                <a:lnTo>
                  <a:pt x="18997" y="13296"/>
                </a:lnTo>
                <a:lnTo>
                  <a:pt x="19009" y="13407"/>
                </a:lnTo>
                <a:lnTo>
                  <a:pt x="19046" y="13447"/>
                </a:lnTo>
                <a:lnTo>
                  <a:pt x="19078" y="13415"/>
                </a:lnTo>
                <a:lnTo>
                  <a:pt x="19088" y="13314"/>
                </a:lnTo>
                <a:close/>
                <a:moveTo>
                  <a:pt x="19298" y="13522"/>
                </a:moveTo>
                <a:lnTo>
                  <a:pt x="19254" y="13518"/>
                </a:lnTo>
                <a:lnTo>
                  <a:pt x="19254" y="13197"/>
                </a:lnTo>
                <a:lnTo>
                  <a:pt x="19194" y="13228"/>
                </a:lnTo>
                <a:lnTo>
                  <a:pt x="19181" y="13175"/>
                </a:lnTo>
                <a:lnTo>
                  <a:pt x="19263" y="13125"/>
                </a:lnTo>
                <a:lnTo>
                  <a:pt x="19296" y="13129"/>
                </a:lnTo>
                <a:lnTo>
                  <a:pt x="19298" y="13522"/>
                </a:lnTo>
                <a:close/>
                <a:moveTo>
                  <a:pt x="19547" y="13350"/>
                </a:moveTo>
                <a:lnTo>
                  <a:pt x="19542" y="13435"/>
                </a:lnTo>
                <a:lnTo>
                  <a:pt x="19524" y="13497"/>
                </a:lnTo>
                <a:lnTo>
                  <a:pt x="19494" y="13532"/>
                </a:lnTo>
                <a:lnTo>
                  <a:pt x="19454" y="13541"/>
                </a:lnTo>
                <a:lnTo>
                  <a:pt x="19417" y="13524"/>
                </a:lnTo>
                <a:lnTo>
                  <a:pt x="19387" y="13484"/>
                </a:lnTo>
                <a:lnTo>
                  <a:pt x="19369" y="13420"/>
                </a:lnTo>
                <a:lnTo>
                  <a:pt x="19363" y="13334"/>
                </a:lnTo>
                <a:lnTo>
                  <a:pt x="19369" y="13250"/>
                </a:lnTo>
                <a:lnTo>
                  <a:pt x="19388" y="13189"/>
                </a:lnTo>
                <a:lnTo>
                  <a:pt x="19418" y="13151"/>
                </a:lnTo>
                <a:lnTo>
                  <a:pt x="19456" y="13142"/>
                </a:lnTo>
                <a:lnTo>
                  <a:pt x="19494" y="13159"/>
                </a:lnTo>
                <a:lnTo>
                  <a:pt x="19523" y="13201"/>
                </a:lnTo>
                <a:lnTo>
                  <a:pt x="19541" y="13266"/>
                </a:lnTo>
                <a:lnTo>
                  <a:pt x="19547" y="13350"/>
                </a:lnTo>
                <a:close/>
                <a:moveTo>
                  <a:pt x="19499" y="13352"/>
                </a:moveTo>
                <a:lnTo>
                  <a:pt x="19488" y="13239"/>
                </a:lnTo>
                <a:lnTo>
                  <a:pt x="19453" y="13199"/>
                </a:lnTo>
                <a:lnTo>
                  <a:pt x="19420" y="13230"/>
                </a:lnTo>
                <a:lnTo>
                  <a:pt x="19410" y="13334"/>
                </a:lnTo>
                <a:lnTo>
                  <a:pt x="19423" y="13444"/>
                </a:lnTo>
                <a:lnTo>
                  <a:pt x="19457" y="13484"/>
                </a:lnTo>
                <a:lnTo>
                  <a:pt x="19489" y="13453"/>
                </a:lnTo>
                <a:lnTo>
                  <a:pt x="19499" y="13352"/>
                </a:lnTo>
                <a:close/>
                <a:moveTo>
                  <a:pt x="19707" y="13558"/>
                </a:moveTo>
                <a:lnTo>
                  <a:pt x="19664" y="13555"/>
                </a:lnTo>
                <a:lnTo>
                  <a:pt x="19662" y="13238"/>
                </a:lnTo>
                <a:lnTo>
                  <a:pt x="19605" y="13268"/>
                </a:lnTo>
                <a:lnTo>
                  <a:pt x="19591" y="13215"/>
                </a:lnTo>
                <a:lnTo>
                  <a:pt x="19674" y="13164"/>
                </a:lnTo>
                <a:lnTo>
                  <a:pt x="19705" y="13167"/>
                </a:lnTo>
                <a:lnTo>
                  <a:pt x="19707" y="13558"/>
                </a:lnTo>
                <a:close/>
                <a:moveTo>
                  <a:pt x="19910" y="13576"/>
                </a:moveTo>
                <a:lnTo>
                  <a:pt x="19867" y="13572"/>
                </a:lnTo>
                <a:lnTo>
                  <a:pt x="19864" y="13256"/>
                </a:lnTo>
                <a:lnTo>
                  <a:pt x="19808" y="13285"/>
                </a:lnTo>
                <a:lnTo>
                  <a:pt x="19795" y="13234"/>
                </a:lnTo>
                <a:lnTo>
                  <a:pt x="19877" y="13185"/>
                </a:lnTo>
                <a:lnTo>
                  <a:pt x="19908" y="13187"/>
                </a:lnTo>
                <a:lnTo>
                  <a:pt x="19910" y="13576"/>
                </a:lnTo>
                <a:close/>
                <a:moveTo>
                  <a:pt x="327" y="12748"/>
                </a:moveTo>
                <a:lnTo>
                  <a:pt x="241" y="12741"/>
                </a:lnTo>
                <a:lnTo>
                  <a:pt x="257" y="12297"/>
                </a:lnTo>
                <a:lnTo>
                  <a:pt x="138" y="12338"/>
                </a:lnTo>
                <a:lnTo>
                  <a:pt x="117" y="12263"/>
                </a:lnTo>
                <a:lnTo>
                  <a:pt x="281" y="12196"/>
                </a:lnTo>
                <a:lnTo>
                  <a:pt x="346" y="12201"/>
                </a:lnTo>
                <a:lnTo>
                  <a:pt x="327" y="12748"/>
                </a:lnTo>
                <a:close/>
                <a:moveTo>
                  <a:pt x="724" y="12779"/>
                </a:moveTo>
                <a:lnTo>
                  <a:pt x="639" y="12773"/>
                </a:lnTo>
                <a:lnTo>
                  <a:pt x="654" y="12329"/>
                </a:lnTo>
                <a:lnTo>
                  <a:pt x="535" y="12369"/>
                </a:lnTo>
                <a:lnTo>
                  <a:pt x="516" y="12295"/>
                </a:lnTo>
                <a:lnTo>
                  <a:pt x="678" y="12228"/>
                </a:lnTo>
                <a:lnTo>
                  <a:pt x="744" y="12233"/>
                </a:lnTo>
                <a:lnTo>
                  <a:pt x="724" y="12779"/>
                </a:lnTo>
                <a:close/>
                <a:moveTo>
                  <a:pt x="1208" y="12547"/>
                </a:moveTo>
                <a:lnTo>
                  <a:pt x="1192" y="12664"/>
                </a:lnTo>
                <a:lnTo>
                  <a:pt x="1153" y="12749"/>
                </a:lnTo>
                <a:lnTo>
                  <a:pt x="1097" y="12795"/>
                </a:lnTo>
                <a:lnTo>
                  <a:pt x="1023" y="12808"/>
                </a:lnTo>
                <a:lnTo>
                  <a:pt x="952" y="12784"/>
                </a:lnTo>
                <a:lnTo>
                  <a:pt x="900" y="12728"/>
                </a:lnTo>
                <a:lnTo>
                  <a:pt x="867" y="12639"/>
                </a:lnTo>
                <a:lnTo>
                  <a:pt x="860" y="12520"/>
                </a:lnTo>
                <a:lnTo>
                  <a:pt x="876" y="12404"/>
                </a:lnTo>
                <a:lnTo>
                  <a:pt x="916" y="12319"/>
                </a:lnTo>
                <a:lnTo>
                  <a:pt x="974" y="12269"/>
                </a:lnTo>
                <a:lnTo>
                  <a:pt x="1046" y="12255"/>
                </a:lnTo>
                <a:lnTo>
                  <a:pt x="1117" y="12280"/>
                </a:lnTo>
                <a:lnTo>
                  <a:pt x="1169" y="12339"/>
                </a:lnTo>
                <a:lnTo>
                  <a:pt x="1199" y="12429"/>
                </a:lnTo>
                <a:lnTo>
                  <a:pt x="1208" y="12547"/>
                </a:lnTo>
                <a:close/>
                <a:moveTo>
                  <a:pt x="1118" y="12548"/>
                </a:moveTo>
                <a:lnTo>
                  <a:pt x="1102" y="12391"/>
                </a:lnTo>
                <a:lnTo>
                  <a:pt x="1039" y="12334"/>
                </a:lnTo>
                <a:lnTo>
                  <a:pt x="976" y="12377"/>
                </a:lnTo>
                <a:lnTo>
                  <a:pt x="951" y="12521"/>
                </a:lnTo>
                <a:lnTo>
                  <a:pt x="966" y="12674"/>
                </a:lnTo>
                <a:lnTo>
                  <a:pt x="1028" y="12729"/>
                </a:lnTo>
                <a:lnTo>
                  <a:pt x="1093" y="12688"/>
                </a:lnTo>
                <a:lnTo>
                  <a:pt x="1118" y="12548"/>
                </a:lnTo>
                <a:close/>
                <a:moveTo>
                  <a:pt x="1505" y="12835"/>
                </a:moveTo>
                <a:lnTo>
                  <a:pt x="1421" y="12829"/>
                </a:lnTo>
                <a:lnTo>
                  <a:pt x="1436" y="12392"/>
                </a:lnTo>
                <a:lnTo>
                  <a:pt x="1323" y="12433"/>
                </a:lnTo>
                <a:lnTo>
                  <a:pt x="1302" y="12359"/>
                </a:lnTo>
                <a:lnTo>
                  <a:pt x="1457" y="12293"/>
                </a:lnTo>
                <a:lnTo>
                  <a:pt x="1524" y="12298"/>
                </a:lnTo>
                <a:lnTo>
                  <a:pt x="1505" y="12835"/>
                </a:lnTo>
                <a:close/>
                <a:moveTo>
                  <a:pt x="1980" y="12606"/>
                </a:moveTo>
                <a:lnTo>
                  <a:pt x="1964" y="12721"/>
                </a:lnTo>
                <a:lnTo>
                  <a:pt x="1925" y="12805"/>
                </a:lnTo>
                <a:lnTo>
                  <a:pt x="1870" y="12853"/>
                </a:lnTo>
                <a:lnTo>
                  <a:pt x="1797" y="12865"/>
                </a:lnTo>
                <a:lnTo>
                  <a:pt x="1728" y="12842"/>
                </a:lnTo>
                <a:lnTo>
                  <a:pt x="1677" y="12787"/>
                </a:lnTo>
                <a:lnTo>
                  <a:pt x="1644" y="12699"/>
                </a:lnTo>
                <a:lnTo>
                  <a:pt x="1638" y="12581"/>
                </a:lnTo>
                <a:lnTo>
                  <a:pt x="1653" y="12466"/>
                </a:lnTo>
                <a:lnTo>
                  <a:pt x="1692" y="12381"/>
                </a:lnTo>
                <a:lnTo>
                  <a:pt x="1748" y="12332"/>
                </a:lnTo>
                <a:lnTo>
                  <a:pt x="1822" y="12320"/>
                </a:lnTo>
                <a:lnTo>
                  <a:pt x="1890" y="12343"/>
                </a:lnTo>
                <a:lnTo>
                  <a:pt x="1940" y="12403"/>
                </a:lnTo>
                <a:lnTo>
                  <a:pt x="1970" y="12491"/>
                </a:lnTo>
                <a:lnTo>
                  <a:pt x="1980" y="12606"/>
                </a:lnTo>
                <a:close/>
                <a:moveTo>
                  <a:pt x="1892" y="12607"/>
                </a:moveTo>
                <a:lnTo>
                  <a:pt x="1875" y="12453"/>
                </a:lnTo>
                <a:lnTo>
                  <a:pt x="1813" y="12398"/>
                </a:lnTo>
                <a:lnTo>
                  <a:pt x="1751" y="12441"/>
                </a:lnTo>
                <a:lnTo>
                  <a:pt x="1726" y="12582"/>
                </a:lnTo>
                <a:lnTo>
                  <a:pt x="1743" y="12733"/>
                </a:lnTo>
                <a:lnTo>
                  <a:pt x="1802" y="12788"/>
                </a:lnTo>
                <a:lnTo>
                  <a:pt x="1866" y="12746"/>
                </a:lnTo>
                <a:lnTo>
                  <a:pt x="1892" y="12607"/>
                </a:lnTo>
                <a:close/>
                <a:moveTo>
                  <a:pt x="2269" y="12893"/>
                </a:moveTo>
                <a:lnTo>
                  <a:pt x="2188" y="12887"/>
                </a:lnTo>
                <a:lnTo>
                  <a:pt x="2202" y="12453"/>
                </a:lnTo>
                <a:lnTo>
                  <a:pt x="2091" y="12493"/>
                </a:lnTo>
                <a:lnTo>
                  <a:pt x="2069" y="12422"/>
                </a:lnTo>
                <a:lnTo>
                  <a:pt x="2223" y="12356"/>
                </a:lnTo>
                <a:lnTo>
                  <a:pt x="2287" y="12361"/>
                </a:lnTo>
                <a:lnTo>
                  <a:pt x="2269" y="12893"/>
                </a:lnTo>
                <a:close/>
                <a:moveTo>
                  <a:pt x="2732" y="12666"/>
                </a:moveTo>
                <a:lnTo>
                  <a:pt x="2718" y="12780"/>
                </a:lnTo>
                <a:lnTo>
                  <a:pt x="2683" y="12863"/>
                </a:lnTo>
                <a:lnTo>
                  <a:pt x="2626" y="12909"/>
                </a:lnTo>
                <a:lnTo>
                  <a:pt x="2555" y="12921"/>
                </a:lnTo>
                <a:lnTo>
                  <a:pt x="2486" y="12898"/>
                </a:lnTo>
                <a:lnTo>
                  <a:pt x="2436" y="12844"/>
                </a:lnTo>
                <a:lnTo>
                  <a:pt x="2405" y="12756"/>
                </a:lnTo>
                <a:lnTo>
                  <a:pt x="2397" y="12640"/>
                </a:lnTo>
                <a:lnTo>
                  <a:pt x="2413" y="12526"/>
                </a:lnTo>
                <a:lnTo>
                  <a:pt x="2451" y="12443"/>
                </a:lnTo>
                <a:lnTo>
                  <a:pt x="2506" y="12394"/>
                </a:lnTo>
                <a:lnTo>
                  <a:pt x="2578" y="12383"/>
                </a:lnTo>
                <a:lnTo>
                  <a:pt x="2644" y="12406"/>
                </a:lnTo>
                <a:lnTo>
                  <a:pt x="2694" y="12462"/>
                </a:lnTo>
                <a:lnTo>
                  <a:pt x="2724" y="12551"/>
                </a:lnTo>
                <a:lnTo>
                  <a:pt x="2732" y="12666"/>
                </a:lnTo>
                <a:close/>
                <a:moveTo>
                  <a:pt x="2648" y="12666"/>
                </a:moveTo>
                <a:lnTo>
                  <a:pt x="2630" y="12513"/>
                </a:lnTo>
                <a:lnTo>
                  <a:pt x="2569" y="12458"/>
                </a:lnTo>
                <a:lnTo>
                  <a:pt x="2509" y="12501"/>
                </a:lnTo>
                <a:lnTo>
                  <a:pt x="2485" y="12641"/>
                </a:lnTo>
                <a:lnTo>
                  <a:pt x="2501" y="12790"/>
                </a:lnTo>
                <a:lnTo>
                  <a:pt x="2563" y="12845"/>
                </a:lnTo>
                <a:lnTo>
                  <a:pt x="2624" y="12803"/>
                </a:lnTo>
                <a:lnTo>
                  <a:pt x="2648" y="12666"/>
                </a:lnTo>
                <a:close/>
                <a:moveTo>
                  <a:pt x="3016" y="12948"/>
                </a:moveTo>
                <a:lnTo>
                  <a:pt x="2936" y="12943"/>
                </a:lnTo>
                <a:lnTo>
                  <a:pt x="2950" y="12515"/>
                </a:lnTo>
                <a:lnTo>
                  <a:pt x="2841" y="12553"/>
                </a:lnTo>
                <a:lnTo>
                  <a:pt x="2821" y="12483"/>
                </a:lnTo>
                <a:lnTo>
                  <a:pt x="2971" y="12416"/>
                </a:lnTo>
                <a:lnTo>
                  <a:pt x="3032" y="12421"/>
                </a:lnTo>
                <a:lnTo>
                  <a:pt x="3016" y="12948"/>
                </a:lnTo>
                <a:close/>
                <a:moveTo>
                  <a:pt x="3383" y="12976"/>
                </a:moveTo>
                <a:lnTo>
                  <a:pt x="3304" y="12969"/>
                </a:lnTo>
                <a:lnTo>
                  <a:pt x="3317" y="12543"/>
                </a:lnTo>
                <a:lnTo>
                  <a:pt x="3210" y="12582"/>
                </a:lnTo>
                <a:lnTo>
                  <a:pt x="3189" y="12512"/>
                </a:lnTo>
                <a:lnTo>
                  <a:pt x="3341" y="12448"/>
                </a:lnTo>
                <a:lnTo>
                  <a:pt x="3400" y="12453"/>
                </a:lnTo>
                <a:lnTo>
                  <a:pt x="3383" y="12976"/>
                </a:lnTo>
                <a:close/>
                <a:moveTo>
                  <a:pt x="3827" y="12751"/>
                </a:moveTo>
                <a:lnTo>
                  <a:pt x="3814" y="12864"/>
                </a:lnTo>
                <a:lnTo>
                  <a:pt x="3779" y="12946"/>
                </a:lnTo>
                <a:lnTo>
                  <a:pt x="3727" y="12991"/>
                </a:lnTo>
                <a:lnTo>
                  <a:pt x="3656" y="13002"/>
                </a:lnTo>
                <a:lnTo>
                  <a:pt x="3591" y="12981"/>
                </a:lnTo>
                <a:lnTo>
                  <a:pt x="3542" y="12928"/>
                </a:lnTo>
                <a:lnTo>
                  <a:pt x="3512" y="12842"/>
                </a:lnTo>
                <a:lnTo>
                  <a:pt x="3505" y="12728"/>
                </a:lnTo>
                <a:lnTo>
                  <a:pt x="3520" y="12615"/>
                </a:lnTo>
                <a:lnTo>
                  <a:pt x="3557" y="12533"/>
                </a:lnTo>
                <a:lnTo>
                  <a:pt x="3610" y="12485"/>
                </a:lnTo>
                <a:lnTo>
                  <a:pt x="3676" y="12473"/>
                </a:lnTo>
                <a:lnTo>
                  <a:pt x="3744" y="12496"/>
                </a:lnTo>
                <a:lnTo>
                  <a:pt x="3793" y="12553"/>
                </a:lnTo>
                <a:lnTo>
                  <a:pt x="3822" y="12639"/>
                </a:lnTo>
                <a:lnTo>
                  <a:pt x="3827" y="12751"/>
                </a:lnTo>
                <a:close/>
                <a:moveTo>
                  <a:pt x="3744" y="12753"/>
                </a:moveTo>
                <a:lnTo>
                  <a:pt x="3729" y="12602"/>
                </a:lnTo>
                <a:lnTo>
                  <a:pt x="3670" y="12547"/>
                </a:lnTo>
                <a:lnTo>
                  <a:pt x="3613" y="12590"/>
                </a:lnTo>
                <a:lnTo>
                  <a:pt x="3589" y="12728"/>
                </a:lnTo>
                <a:lnTo>
                  <a:pt x="3605" y="12874"/>
                </a:lnTo>
                <a:lnTo>
                  <a:pt x="3664" y="12928"/>
                </a:lnTo>
                <a:lnTo>
                  <a:pt x="3722" y="12887"/>
                </a:lnTo>
                <a:lnTo>
                  <a:pt x="3744" y="12753"/>
                </a:lnTo>
                <a:close/>
                <a:moveTo>
                  <a:pt x="4104" y="13030"/>
                </a:moveTo>
                <a:lnTo>
                  <a:pt x="4026" y="13023"/>
                </a:lnTo>
                <a:lnTo>
                  <a:pt x="4040" y="12602"/>
                </a:lnTo>
                <a:lnTo>
                  <a:pt x="3935" y="12641"/>
                </a:lnTo>
                <a:lnTo>
                  <a:pt x="3912" y="12572"/>
                </a:lnTo>
                <a:lnTo>
                  <a:pt x="4062" y="12506"/>
                </a:lnTo>
                <a:lnTo>
                  <a:pt x="4120" y="12511"/>
                </a:lnTo>
                <a:lnTo>
                  <a:pt x="4104" y="13030"/>
                </a:lnTo>
                <a:close/>
                <a:moveTo>
                  <a:pt x="4541" y="12808"/>
                </a:moveTo>
                <a:lnTo>
                  <a:pt x="4527" y="12919"/>
                </a:lnTo>
                <a:lnTo>
                  <a:pt x="4492" y="12999"/>
                </a:lnTo>
                <a:lnTo>
                  <a:pt x="4441" y="13045"/>
                </a:lnTo>
                <a:lnTo>
                  <a:pt x="4374" y="13056"/>
                </a:lnTo>
                <a:lnTo>
                  <a:pt x="4309" y="13035"/>
                </a:lnTo>
                <a:lnTo>
                  <a:pt x="4262" y="12981"/>
                </a:lnTo>
                <a:lnTo>
                  <a:pt x="4233" y="12896"/>
                </a:lnTo>
                <a:lnTo>
                  <a:pt x="4225" y="12784"/>
                </a:lnTo>
                <a:lnTo>
                  <a:pt x="4239" y="12673"/>
                </a:lnTo>
                <a:lnTo>
                  <a:pt x="4274" y="12592"/>
                </a:lnTo>
                <a:lnTo>
                  <a:pt x="4326" y="12545"/>
                </a:lnTo>
                <a:lnTo>
                  <a:pt x="4392" y="12532"/>
                </a:lnTo>
                <a:lnTo>
                  <a:pt x="4457" y="12555"/>
                </a:lnTo>
                <a:lnTo>
                  <a:pt x="4506" y="12610"/>
                </a:lnTo>
                <a:lnTo>
                  <a:pt x="4534" y="12696"/>
                </a:lnTo>
                <a:lnTo>
                  <a:pt x="4541" y="12808"/>
                </a:lnTo>
                <a:close/>
                <a:moveTo>
                  <a:pt x="4458" y="12809"/>
                </a:moveTo>
                <a:lnTo>
                  <a:pt x="4442" y="12660"/>
                </a:lnTo>
                <a:lnTo>
                  <a:pt x="4386" y="12606"/>
                </a:lnTo>
                <a:lnTo>
                  <a:pt x="4331" y="12647"/>
                </a:lnTo>
                <a:lnTo>
                  <a:pt x="4309" y="12785"/>
                </a:lnTo>
                <a:lnTo>
                  <a:pt x="4323" y="12928"/>
                </a:lnTo>
                <a:lnTo>
                  <a:pt x="4379" y="12981"/>
                </a:lnTo>
                <a:lnTo>
                  <a:pt x="4436" y="12941"/>
                </a:lnTo>
                <a:lnTo>
                  <a:pt x="4458" y="12809"/>
                </a:lnTo>
                <a:close/>
                <a:moveTo>
                  <a:pt x="4810" y="13082"/>
                </a:moveTo>
                <a:lnTo>
                  <a:pt x="4733" y="13075"/>
                </a:lnTo>
                <a:lnTo>
                  <a:pt x="4743" y="12660"/>
                </a:lnTo>
                <a:lnTo>
                  <a:pt x="4643" y="12698"/>
                </a:lnTo>
                <a:lnTo>
                  <a:pt x="4623" y="12629"/>
                </a:lnTo>
                <a:lnTo>
                  <a:pt x="4765" y="12565"/>
                </a:lnTo>
                <a:lnTo>
                  <a:pt x="4825" y="12570"/>
                </a:lnTo>
                <a:lnTo>
                  <a:pt x="4810" y="13082"/>
                </a:lnTo>
                <a:close/>
                <a:moveTo>
                  <a:pt x="5235" y="12863"/>
                </a:moveTo>
                <a:lnTo>
                  <a:pt x="5221" y="12972"/>
                </a:lnTo>
                <a:lnTo>
                  <a:pt x="5189" y="13051"/>
                </a:lnTo>
                <a:lnTo>
                  <a:pt x="5139" y="13096"/>
                </a:lnTo>
                <a:lnTo>
                  <a:pt x="5074" y="13108"/>
                </a:lnTo>
                <a:lnTo>
                  <a:pt x="5011" y="13087"/>
                </a:lnTo>
                <a:lnTo>
                  <a:pt x="4966" y="13035"/>
                </a:lnTo>
                <a:lnTo>
                  <a:pt x="4935" y="12949"/>
                </a:lnTo>
                <a:lnTo>
                  <a:pt x="4926" y="12838"/>
                </a:lnTo>
                <a:lnTo>
                  <a:pt x="4940" y="12728"/>
                </a:lnTo>
                <a:lnTo>
                  <a:pt x="4975" y="12650"/>
                </a:lnTo>
                <a:lnTo>
                  <a:pt x="5026" y="12601"/>
                </a:lnTo>
                <a:lnTo>
                  <a:pt x="5090" y="12589"/>
                </a:lnTo>
                <a:lnTo>
                  <a:pt x="5153" y="12612"/>
                </a:lnTo>
                <a:lnTo>
                  <a:pt x="5199" y="12667"/>
                </a:lnTo>
                <a:lnTo>
                  <a:pt x="5228" y="12751"/>
                </a:lnTo>
                <a:lnTo>
                  <a:pt x="5235" y="12863"/>
                </a:lnTo>
                <a:close/>
                <a:moveTo>
                  <a:pt x="5154" y="12863"/>
                </a:moveTo>
                <a:lnTo>
                  <a:pt x="5140" y="12716"/>
                </a:lnTo>
                <a:lnTo>
                  <a:pt x="5086" y="12664"/>
                </a:lnTo>
                <a:lnTo>
                  <a:pt x="5031" y="12704"/>
                </a:lnTo>
                <a:lnTo>
                  <a:pt x="5010" y="12839"/>
                </a:lnTo>
                <a:lnTo>
                  <a:pt x="5023" y="12982"/>
                </a:lnTo>
                <a:lnTo>
                  <a:pt x="5077" y="13035"/>
                </a:lnTo>
                <a:lnTo>
                  <a:pt x="5132" y="12994"/>
                </a:lnTo>
                <a:lnTo>
                  <a:pt x="5154" y="12863"/>
                </a:lnTo>
                <a:close/>
                <a:moveTo>
                  <a:pt x="5501" y="13132"/>
                </a:moveTo>
                <a:lnTo>
                  <a:pt x="5426" y="13127"/>
                </a:lnTo>
                <a:lnTo>
                  <a:pt x="5437" y="12715"/>
                </a:lnTo>
                <a:lnTo>
                  <a:pt x="5334" y="12754"/>
                </a:lnTo>
                <a:lnTo>
                  <a:pt x="5314" y="12685"/>
                </a:lnTo>
                <a:lnTo>
                  <a:pt x="5456" y="12622"/>
                </a:lnTo>
                <a:lnTo>
                  <a:pt x="5513" y="12626"/>
                </a:lnTo>
                <a:lnTo>
                  <a:pt x="5501" y="13132"/>
                </a:lnTo>
                <a:close/>
                <a:moveTo>
                  <a:pt x="5916" y="12916"/>
                </a:moveTo>
                <a:lnTo>
                  <a:pt x="5903" y="13023"/>
                </a:lnTo>
                <a:lnTo>
                  <a:pt x="5869" y="13102"/>
                </a:lnTo>
                <a:lnTo>
                  <a:pt x="5822" y="13147"/>
                </a:lnTo>
                <a:lnTo>
                  <a:pt x="5758" y="13160"/>
                </a:lnTo>
                <a:lnTo>
                  <a:pt x="5696" y="13139"/>
                </a:lnTo>
                <a:lnTo>
                  <a:pt x="5650" y="13086"/>
                </a:lnTo>
                <a:lnTo>
                  <a:pt x="5621" y="13003"/>
                </a:lnTo>
                <a:lnTo>
                  <a:pt x="5614" y="12892"/>
                </a:lnTo>
                <a:lnTo>
                  <a:pt x="5627" y="12783"/>
                </a:lnTo>
                <a:lnTo>
                  <a:pt x="5661" y="12704"/>
                </a:lnTo>
                <a:lnTo>
                  <a:pt x="5711" y="12657"/>
                </a:lnTo>
                <a:lnTo>
                  <a:pt x="5774" y="12646"/>
                </a:lnTo>
                <a:lnTo>
                  <a:pt x="5835" y="12667"/>
                </a:lnTo>
                <a:lnTo>
                  <a:pt x="5882" y="12724"/>
                </a:lnTo>
                <a:lnTo>
                  <a:pt x="5908" y="12805"/>
                </a:lnTo>
                <a:lnTo>
                  <a:pt x="5916" y="12916"/>
                </a:lnTo>
                <a:close/>
                <a:moveTo>
                  <a:pt x="5838" y="12916"/>
                </a:moveTo>
                <a:lnTo>
                  <a:pt x="5823" y="12771"/>
                </a:lnTo>
                <a:lnTo>
                  <a:pt x="5768" y="12719"/>
                </a:lnTo>
                <a:lnTo>
                  <a:pt x="5715" y="12760"/>
                </a:lnTo>
                <a:lnTo>
                  <a:pt x="5694" y="12893"/>
                </a:lnTo>
                <a:lnTo>
                  <a:pt x="5708" y="13035"/>
                </a:lnTo>
                <a:lnTo>
                  <a:pt x="5761" y="13086"/>
                </a:lnTo>
                <a:lnTo>
                  <a:pt x="5817" y="13046"/>
                </a:lnTo>
                <a:lnTo>
                  <a:pt x="5838" y="12916"/>
                </a:lnTo>
                <a:close/>
                <a:moveTo>
                  <a:pt x="6174" y="13184"/>
                </a:moveTo>
                <a:lnTo>
                  <a:pt x="6102" y="13177"/>
                </a:lnTo>
                <a:lnTo>
                  <a:pt x="6111" y="12770"/>
                </a:lnTo>
                <a:lnTo>
                  <a:pt x="6015" y="12808"/>
                </a:lnTo>
                <a:lnTo>
                  <a:pt x="5997" y="12741"/>
                </a:lnTo>
                <a:lnTo>
                  <a:pt x="6130" y="12679"/>
                </a:lnTo>
                <a:lnTo>
                  <a:pt x="6188" y="12683"/>
                </a:lnTo>
                <a:lnTo>
                  <a:pt x="6174" y="13184"/>
                </a:lnTo>
                <a:close/>
                <a:moveTo>
                  <a:pt x="6582" y="12968"/>
                </a:moveTo>
                <a:lnTo>
                  <a:pt x="6568" y="13075"/>
                </a:lnTo>
                <a:lnTo>
                  <a:pt x="6536" y="13154"/>
                </a:lnTo>
                <a:lnTo>
                  <a:pt x="6489" y="13196"/>
                </a:lnTo>
                <a:lnTo>
                  <a:pt x="6427" y="13209"/>
                </a:lnTo>
                <a:lnTo>
                  <a:pt x="6367" y="13187"/>
                </a:lnTo>
                <a:lnTo>
                  <a:pt x="6322" y="13136"/>
                </a:lnTo>
                <a:lnTo>
                  <a:pt x="6293" y="13053"/>
                </a:lnTo>
                <a:lnTo>
                  <a:pt x="6286" y="12946"/>
                </a:lnTo>
                <a:lnTo>
                  <a:pt x="6300" y="12838"/>
                </a:lnTo>
                <a:lnTo>
                  <a:pt x="6333" y="12759"/>
                </a:lnTo>
                <a:lnTo>
                  <a:pt x="6380" y="12714"/>
                </a:lnTo>
                <a:lnTo>
                  <a:pt x="6444" y="12701"/>
                </a:lnTo>
                <a:lnTo>
                  <a:pt x="6503" y="12723"/>
                </a:lnTo>
                <a:lnTo>
                  <a:pt x="6547" y="12776"/>
                </a:lnTo>
                <a:lnTo>
                  <a:pt x="6575" y="12859"/>
                </a:lnTo>
                <a:lnTo>
                  <a:pt x="6582" y="12968"/>
                </a:lnTo>
                <a:close/>
                <a:moveTo>
                  <a:pt x="6507" y="12968"/>
                </a:moveTo>
                <a:lnTo>
                  <a:pt x="6492" y="12825"/>
                </a:lnTo>
                <a:lnTo>
                  <a:pt x="6438" y="12773"/>
                </a:lnTo>
                <a:lnTo>
                  <a:pt x="6384" y="12813"/>
                </a:lnTo>
                <a:lnTo>
                  <a:pt x="6364" y="12946"/>
                </a:lnTo>
                <a:lnTo>
                  <a:pt x="6378" y="13086"/>
                </a:lnTo>
                <a:lnTo>
                  <a:pt x="6431" y="13137"/>
                </a:lnTo>
                <a:lnTo>
                  <a:pt x="6486" y="13098"/>
                </a:lnTo>
                <a:lnTo>
                  <a:pt x="6507" y="12968"/>
                </a:lnTo>
                <a:close/>
                <a:moveTo>
                  <a:pt x="6835" y="13233"/>
                </a:moveTo>
                <a:lnTo>
                  <a:pt x="6764" y="13226"/>
                </a:lnTo>
                <a:lnTo>
                  <a:pt x="6774" y="12824"/>
                </a:lnTo>
                <a:lnTo>
                  <a:pt x="6679" y="12862"/>
                </a:lnTo>
                <a:lnTo>
                  <a:pt x="6659" y="12795"/>
                </a:lnTo>
                <a:lnTo>
                  <a:pt x="6790" y="12731"/>
                </a:lnTo>
                <a:lnTo>
                  <a:pt x="6845" y="12736"/>
                </a:lnTo>
                <a:lnTo>
                  <a:pt x="6835" y="13233"/>
                </a:lnTo>
                <a:close/>
                <a:moveTo>
                  <a:pt x="7161" y="13256"/>
                </a:moveTo>
                <a:lnTo>
                  <a:pt x="7090" y="13251"/>
                </a:lnTo>
                <a:lnTo>
                  <a:pt x="7100" y="12850"/>
                </a:lnTo>
                <a:lnTo>
                  <a:pt x="7004" y="12887"/>
                </a:lnTo>
                <a:lnTo>
                  <a:pt x="6984" y="12822"/>
                </a:lnTo>
                <a:lnTo>
                  <a:pt x="7117" y="12759"/>
                </a:lnTo>
                <a:lnTo>
                  <a:pt x="7171" y="12764"/>
                </a:lnTo>
                <a:lnTo>
                  <a:pt x="7161" y="13256"/>
                </a:lnTo>
                <a:close/>
                <a:moveTo>
                  <a:pt x="7553" y="13045"/>
                </a:moveTo>
                <a:lnTo>
                  <a:pt x="7541" y="13150"/>
                </a:lnTo>
                <a:lnTo>
                  <a:pt x="7509" y="13226"/>
                </a:lnTo>
                <a:lnTo>
                  <a:pt x="7463" y="13270"/>
                </a:lnTo>
                <a:lnTo>
                  <a:pt x="7402" y="13280"/>
                </a:lnTo>
                <a:lnTo>
                  <a:pt x="7344" y="13261"/>
                </a:lnTo>
                <a:lnTo>
                  <a:pt x="7300" y="13210"/>
                </a:lnTo>
                <a:lnTo>
                  <a:pt x="7274" y="13130"/>
                </a:lnTo>
                <a:lnTo>
                  <a:pt x="7266" y="13022"/>
                </a:lnTo>
                <a:lnTo>
                  <a:pt x="7279" y="12916"/>
                </a:lnTo>
                <a:lnTo>
                  <a:pt x="7311" y="12839"/>
                </a:lnTo>
                <a:lnTo>
                  <a:pt x="7358" y="12794"/>
                </a:lnTo>
                <a:lnTo>
                  <a:pt x="7418" y="12783"/>
                </a:lnTo>
                <a:lnTo>
                  <a:pt x="7476" y="12803"/>
                </a:lnTo>
                <a:lnTo>
                  <a:pt x="7518" y="12855"/>
                </a:lnTo>
                <a:lnTo>
                  <a:pt x="7546" y="12938"/>
                </a:lnTo>
                <a:lnTo>
                  <a:pt x="7553" y="13045"/>
                </a:lnTo>
                <a:close/>
                <a:moveTo>
                  <a:pt x="7479" y="13045"/>
                </a:moveTo>
                <a:lnTo>
                  <a:pt x="7463" y="12903"/>
                </a:lnTo>
                <a:lnTo>
                  <a:pt x="7410" y="12852"/>
                </a:lnTo>
                <a:lnTo>
                  <a:pt x="7360" y="12892"/>
                </a:lnTo>
                <a:lnTo>
                  <a:pt x="7340" y="13023"/>
                </a:lnTo>
                <a:lnTo>
                  <a:pt x="7355" y="13161"/>
                </a:lnTo>
                <a:lnTo>
                  <a:pt x="7408" y="13211"/>
                </a:lnTo>
                <a:lnTo>
                  <a:pt x="7461" y="13172"/>
                </a:lnTo>
                <a:lnTo>
                  <a:pt x="7479" y="13045"/>
                </a:lnTo>
                <a:close/>
                <a:moveTo>
                  <a:pt x="7800" y="13305"/>
                </a:moveTo>
                <a:lnTo>
                  <a:pt x="7730" y="13298"/>
                </a:lnTo>
                <a:lnTo>
                  <a:pt x="7737" y="12902"/>
                </a:lnTo>
                <a:lnTo>
                  <a:pt x="7645" y="12939"/>
                </a:lnTo>
                <a:lnTo>
                  <a:pt x="7627" y="12874"/>
                </a:lnTo>
                <a:lnTo>
                  <a:pt x="7756" y="12812"/>
                </a:lnTo>
                <a:lnTo>
                  <a:pt x="7810" y="12815"/>
                </a:lnTo>
                <a:lnTo>
                  <a:pt x="7800" y="13305"/>
                </a:lnTo>
                <a:close/>
                <a:moveTo>
                  <a:pt x="8112" y="13328"/>
                </a:moveTo>
                <a:lnTo>
                  <a:pt x="8044" y="13323"/>
                </a:lnTo>
                <a:lnTo>
                  <a:pt x="8054" y="12927"/>
                </a:lnTo>
                <a:lnTo>
                  <a:pt x="7963" y="12964"/>
                </a:lnTo>
                <a:lnTo>
                  <a:pt x="7945" y="12899"/>
                </a:lnTo>
                <a:lnTo>
                  <a:pt x="8070" y="12838"/>
                </a:lnTo>
                <a:lnTo>
                  <a:pt x="8122" y="12843"/>
                </a:lnTo>
                <a:lnTo>
                  <a:pt x="8112" y="13328"/>
                </a:lnTo>
                <a:close/>
                <a:moveTo>
                  <a:pt x="8425" y="13350"/>
                </a:moveTo>
                <a:lnTo>
                  <a:pt x="8358" y="13345"/>
                </a:lnTo>
                <a:lnTo>
                  <a:pt x="8364" y="12953"/>
                </a:lnTo>
                <a:lnTo>
                  <a:pt x="8276" y="12989"/>
                </a:lnTo>
                <a:lnTo>
                  <a:pt x="8257" y="12924"/>
                </a:lnTo>
                <a:lnTo>
                  <a:pt x="8384" y="12864"/>
                </a:lnTo>
                <a:lnTo>
                  <a:pt x="8434" y="12868"/>
                </a:lnTo>
                <a:lnTo>
                  <a:pt x="8425" y="13350"/>
                </a:lnTo>
                <a:close/>
                <a:moveTo>
                  <a:pt x="8800" y="13141"/>
                </a:moveTo>
                <a:lnTo>
                  <a:pt x="8790" y="13245"/>
                </a:lnTo>
                <a:lnTo>
                  <a:pt x="8761" y="13320"/>
                </a:lnTo>
                <a:lnTo>
                  <a:pt x="8717" y="13363"/>
                </a:lnTo>
                <a:lnTo>
                  <a:pt x="8658" y="13375"/>
                </a:lnTo>
                <a:lnTo>
                  <a:pt x="8603" y="13355"/>
                </a:lnTo>
                <a:lnTo>
                  <a:pt x="8562" y="13305"/>
                </a:lnTo>
                <a:lnTo>
                  <a:pt x="8536" y="13226"/>
                </a:lnTo>
                <a:lnTo>
                  <a:pt x="8528" y="13121"/>
                </a:lnTo>
                <a:lnTo>
                  <a:pt x="8539" y="13017"/>
                </a:lnTo>
                <a:lnTo>
                  <a:pt x="8569" y="12943"/>
                </a:lnTo>
                <a:lnTo>
                  <a:pt x="8615" y="12897"/>
                </a:lnTo>
                <a:lnTo>
                  <a:pt x="8671" y="12885"/>
                </a:lnTo>
                <a:lnTo>
                  <a:pt x="8727" y="12907"/>
                </a:lnTo>
                <a:lnTo>
                  <a:pt x="8770" y="12958"/>
                </a:lnTo>
                <a:lnTo>
                  <a:pt x="8795" y="13037"/>
                </a:lnTo>
                <a:lnTo>
                  <a:pt x="8800" y="13141"/>
                </a:lnTo>
                <a:close/>
                <a:moveTo>
                  <a:pt x="8731" y="13142"/>
                </a:moveTo>
                <a:lnTo>
                  <a:pt x="8717" y="13005"/>
                </a:lnTo>
                <a:lnTo>
                  <a:pt x="8665" y="12956"/>
                </a:lnTo>
                <a:lnTo>
                  <a:pt x="8616" y="12993"/>
                </a:lnTo>
                <a:lnTo>
                  <a:pt x="8597" y="13121"/>
                </a:lnTo>
                <a:lnTo>
                  <a:pt x="8613" y="13256"/>
                </a:lnTo>
                <a:lnTo>
                  <a:pt x="8663" y="13305"/>
                </a:lnTo>
                <a:lnTo>
                  <a:pt x="8712" y="13266"/>
                </a:lnTo>
                <a:lnTo>
                  <a:pt x="8731" y="13142"/>
                </a:lnTo>
                <a:close/>
                <a:moveTo>
                  <a:pt x="9038" y="13397"/>
                </a:moveTo>
                <a:lnTo>
                  <a:pt x="8973" y="13392"/>
                </a:lnTo>
                <a:lnTo>
                  <a:pt x="8979" y="13002"/>
                </a:lnTo>
                <a:lnTo>
                  <a:pt x="8890" y="13038"/>
                </a:lnTo>
                <a:lnTo>
                  <a:pt x="8871" y="12974"/>
                </a:lnTo>
                <a:lnTo>
                  <a:pt x="8997" y="12914"/>
                </a:lnTo>
                <a:lnTo>
                  <a:pt x="9046" y="12919"/>
                </a:lnTo>
                <a:lnTo>
                  <a:pt x="9038" y="13397"/>
                </a:lnTo>
                <a:close/>
                <a:moveTo>
                  <a:pt x="9408" y="13190"/>
                </a:moveTo>
                <a:lnTo>
                  <a:pt x="9396" y="13293"/>
                </a:lnTo>
                <a:lnTo>
                  <a:pt x="9368" y="13367"/>
                </a:lnTo>
                <a:lnTo>
                  <a:pt x="9325" y="13409"/>
                </a:lnTo>
                <a:lnTo>
                  <a:pt x="9269" y="13419"/>
                </a:lnTo>
                <a:lnTo>
                  <a:pt x="9212" y="13400"/>
                </a:lnTo>
                <a:lnTo>
                  <a:pt x="9171" y="13353"/>
                </a:lnTo>
                <a:lnTo>
                  <a:pt x="9145" y="13274"/>
                </a:lnTo>
                <a:lnTo>
                  <a:pt x="9138" y="13169"/>
                </a:lnTo>
                <a:lnTo>
                  <a:pt x="9150" y="13066"/>
                </a:lnTo>
                <a:lnTo>
                  <a:pt x="9180" y="12992"/>
                </a:lnTo>
                <a:lnTo>
                  <a:pt x="9224" y="12947"/>
                </a:lnTo>
                <a:lnTo>
                  <a:pt x="9279" y="12936"/>
                </a:lnTo>
                <a:lnTo>
                  <a:pt x="9334" y="12957"/>
                </a:lnTo>
                <a:lnTo>
                  <a:pt x="9375" y="13008"/>
                </a:lnTo>
                <a:lnTo>
                  <a:pt x="9399" y="13086"/>
                </a:lnTo>
                <a:lnTo>
                  <a:pt x="9408" y="13190"/>
                </a:lnTo>
                <a:close/>
                <a:moveTo>
                  <a:pt x="9338" y="13191"/>
                </a:moveTo>
                <a:lnTo>
                  <a:pt x="9324" y="13055"/>
                </a:lnTo>
                <a:lnTo>
                  <a:pt x="9275" y="13006"/>
                </a:lnTo>
                <a:lnTo>
                  <a:pt x="9229" y="13043"/>
                </a:lnTo>
                <a:lnTo>
                  <a:pt x="9210" y="13170"/>
                </a:lnTo>
                <a:lnTo>
                  <a:pt x="9224" y="13304"/>
                </a:lnTo>
                <a:lnTo>
                  <a:pt x="9272" y="13352"/>
                </a:lnTo>
                <a:lnTo>
                  <a:pt x="9320" y="13314"/>
                </a:lnTo>
                <a:lnTo>
                  <a:pt x="9338" y="13191"/>
                </a:lnTo>
                <a:close/>
                <a:moveTo>
                  <a:pt x="9706" y="13212"/>
                </a:moveTo>
                <a:lnTo>
                  <a:pt x="9695" y="13315"/>
                </a:lnTo>
                <a:lnTo>
                  <a:pt x="9666" y="13389"/>
                </a:lnTo>
                <a:lnTo>
                  <a:pt x="9623" y="13432"/>
                </a:lnTo>
                <a:lnTo>
                  <a:pt x="9568" y="13443"/>
                </a:lnTo>
                <a:lnTo>
                  <a:pt x="9512" y="13423"/>
                </a:lnTo>
                <a:lnTo>
                  <a:pt x="9472" y="13374"/>
                </a:lnTo>
                <a:lnTo>
                  <a:pt x="9445" y="13296"/>
                </a:lnTo>
                <a:lnTo>
                  <a:pt x="9437" y="13192"/>
                </a:lnTo>
                <a:lnTo>
                  <a:pt x="9449" y="13090"/>
                </a:lnTo>
                <a:lnTo>
                  <a:pt x="9478" y="13017"/>
                </a:lnTo>
                <a:lnTo>
                  <a:pt x="9522" y="12972"/>
                </a:lnTo>
                <a:lnTo>
                  <a:pt x="9577" y="12961"/>
                </a:lnTo>
                <a:lnTo>
                  <a:pt x="9632" y="12981"/>
                </a:lnTo>
                <a:lnTo>
                  <a:pt x="9673" y="13032"/>
                </a:lnTo>
                <a:lnTo>
                  <a:pt x="9698" y="13110"/>
                </a:lnTo>
                <a:lnTo>
                  <a:pt x="9706" y="13212"/>
                </a:lnTo>
                <a:close/>
                <a:moveTo>
                  <a:pt x="9636" y="13214"/>
                </a:moveTo>
                <a:lnTo>
                  <a:pt x="9622" y="13078"/>
                </a:lnTo>
                <a:lnTo>
                  <a:pt x="9573" y="13030"/>
                </a:lnTo>
                <a:lnTo>
                  <a:pt x="9527" y="13067"/>
                </a:lnTo>
                <a:lnTo>
                  <a:pt x="9509" y="13192"/>
                </a:lnTo>
                <a:lnTo>
                  <a:pt x="9522" y="13325"/>
                </a:lnTo>
                <a:lnTo>
                  <a:pt x="9569" y="13374"/>
                </a:lnTo>
                <a:lnTo>
                  <a:pt x="9617" y="13337"/>
                </a:lnTo>
                <a:lnTo>
                  <a:pt x="9636" y="13214"/>
                </a:lnTo>
                <a:close/>
                <a:moveTo>
                  <a:pt x="9935" y="13463"/>
                </a:moveTo>
                <a:lnTo>
                  <a:pt x="9873" y="13459"/>
                </a:lnTo>
                <a:lnTo>
                  <a:pt x="9878" y="13076"/>
                </a:lnTo>
                <a:lnTo>
                  <a:pt x="9791" y="13112"/>
                </a:lnTo>
                <a:lnTo>
                  <a:pt x="9772" y="13048"/>
                </a:lnTo>
                <a:lnTo>
                  <a:pt x="9893" y="12989"/>
                </a:lnTo>
                <a:lnTo>
                  <a:pt x="9943" y="12993"/>
                </a:lnTo>
                <a:lnTo>
                  <a:pt x="9935" y="13463"/>
                </a:lnTo>
                <a:close/>
                <a:moveTo>
                  <a:pt x="10292" y="13259"/>
                </a:moveTo>
                <a:lnTo>
                  <a:pt x="10281" y="13360"/>
                </a:lnTo>
                <a:lnTo>
                  <a:pt x="10253" y="13434"/>
                </a:lnTo>
                <a:lnTo>
                  <a:pt x="10211" y="13474"/>
                </a:lnTo>
                <a:lnTo>
                  <a:pt x="10157" y="13486"/>
                </a:lnTo>
                <a:lnTo>
                  <a:pt x="10103" y="13467"/>
                </a:lnTo>
                <a:lnTo>
                  <a:pt x="10064" y="13419"/>
                </a:lnTo>
                <a:lnTo>
                  <a:pt x="10037" y="13342"/>
                </a:lnTo>
                <a:lnTo>
                  <a:pt x="10029" y="13239"/>
                </a:lnTo>
                <a:lnTo>
                  <a:pt x="10040" y="13137"/>
                </a:lnTo>
                <a:lnTo>
                  <a:pt x="10069" y="13063"/>
                </a:lnTo>
                <a:lnTo>
                  <a:pt x="10112" y="13021"/>
                </a:lnTo>
                <a:lnTo>
                  <a:pt x="10166" y="13010"/>
                </a:lnTo>
                <a:lnTo>
                  <a:pt x="10220" y="13030"/>
                </a:lnTo>
                <a:lnTo>
                  <a:pt x="10260" y="13081"/>
                </a:lnTo>
                <a:lnTo>
                  <a:pt x="10285" y="13157"/>
                </a:lnTo>
                <a:lnTo>
                  <a:pt x="10292" y="13259"/>
                </a:lnTo>
                <a:close/>
                <a:moveTo>
                  <a:pt x="10225" y="13260"/>
                </a:moveTo>
                <a:lnTo>
                  <a:pt x="10211" y="13126"/>
                </a:lnTo>
                <a:lnTo>
                  <a:pt x="10162" y="13077"/>
                </a:lnTo>
                <a:lnTo>
                  <a:pt x="10117" y="13116"/>
                </a:lnTo>
                <a:lnTo>
                  <a:pt x="10099" y="13240"/>
                </a:lnTo>
                <a:lnTo>
                  <a:pt x="10113" y="13372"/>
                </a:lnTo>
                <a:lnTo>
                  <a:pt x="10160" y="13419"/>
                </a:lnTo>
                <a:lnTo>
                  <a:pt x="10207" y="13382"/>
                </a:lnTo>
                <a:lnTo>
                  <a:pt x="10225" y="13260"/>
                </a:lnTo>
                <a:close/>
                <a:moveTo>
                  <a:pt x="10519" y="13508"/>
                </a:moveTo>
                <a:lnTo>
                  <a:pt x="10458" y="13503"/>
                </a:lnTo>
                <a:lnTo>
                  <a:pt x="10463" y="13124"/>
                </a:lnTo>
                <a:lnTo>
                  <a:pt x="10376" y="13159"/>
                </a:lnTo>
                <a:lnTo>
                  <a:pt x="10359" y="13096"/>
                </a:lnTo>
                <a:lnTo>
                  <a:pt x="10478" y="13037"/>
                </a:lnTo>
                <a:lnTo>
                  <a:pt x="10528" y="13042"/>
                </a:lnTo>
                <a:lnTo>
                  <a:pt x="10519" y="13508"/>
                </a:lnTo>
                <a:close/>
                <a:moveTo>
                  <a:pt x="10867" y="13305"/>
                </a:moveTo>
                <a:lnTo>
                  <a:pt x="10856" y="13404"/>
                </a:lnTo>
                <a:lnTo>
                  <a:pt x="10830" y="13476"/>
                </a:lnTo>
                <a:lnTo>
                  <a:pt x="10790" y="13518"/>
                </a:lnTo>
                <a:lnTo>
                  <a:pt x="10736" y="13529"/>
                </a:lnTo>
                <a:lnTo>
                  <a:pt x="10683" y="13511"/>
                </a:lnTo>
                <a:lnTo>
                  <a:pt x="10643" y="13463"/>
                </a:lnTo>
                <a:lnTo>
                  <a:pt x="10619" y="13387"/>
                </a:lnTo>
                <a:lnTo>
                  <a:pt x="10613" y="13285"/>
                </a:lnTo>
                <a:lnTo>
                  <a:pt x="10623" y="13185"/>
                </a:lnTo>
                <a:lnTo>
                  <a:pt x="10652" y="13112"/>
                </a:lnTo>
                <a:lnTo>
                  <a:pt x="10693" y="13068"/>
                </a:lnTo>
                <a:lnTo>
                  <a:pt x="10746" y="13058"/>
                </a:lnTo>
                <a:lnTo>
                  <a:pt x="10797" y="13077"/>
                </a:lnTo>
                <a:lnTo>
                  <a:pt x="10836" y="13127"/>
                </a:lnTo>
                <a:lnTo>
                  <a:pt x="10860" y="13204"/>
                </a:lnTo>
                <a:lnTo>
                  <a:pt x="10867" y="13305"/>
                </a:lnTo>
                <a:close/>
                <a:moveTo>
                  <a:pt x="10801" y="13306"/>
                </a:moveTo>
                <a:lnTo>
                  <a:pt x="10787" y="13172"/>
                </a:lnTo>
                <a:lnTo>
                  <a:pt x="10741" y="13124"/>
                </a:lnTo>
                <a:lnTo>
                  <a:pt x="10696" y="13162"/>
                </a:lnTo>
                <a:lnTo>
                  <a:pt x="10678" y="13285"/>
                </a:lnTo>
                <a:lnTo>
                  <a:pt x="10691" y="13415"/>
                </a:lnTo>
                <a:lnTo>
                  <a:pt x="10737" y="13462"/>
                </a:lnTo>
                <a:lnTo>
                  <a:pt x="10785" y="13425"/>
                </a:lnTo>
                <a:lnTo>
                  <a:pt x="10801" y="13306"/>
                </a:lnTo>
                <a:close/>
                <a:moveTo>
                  <a:pt x="11090" y="13549"/>
                </a:moveTo>
                <a:lnTo>
                  <a:pt x="11029" y="13544"/>
                </a:lnTo>
                <a:lnTo>
                  <a:pt x="11033" y="13170"/>
                </a:lnTo>
                <a:lnTo>
                  <a:pt x="10950" y="13205"/>
                </a:lnTo>
                <a:lnTo>
                  <a:pt x="10934" y="13144"/>
                </a:lnTo>
                <a:lnTo>
                  <a:pt x="11048" y="13083"/>
                </a:lnTo>
                <a:lnTo>
                  <a:pt x="11096" y="13087"/>
                </a:lnTo>
                <a:lnTo>
                  <a:pt x="11090" y="13549"/>
                </a:lnTo>
                <a:close/>
                <a:moveTo>
                  <a:pt x="11369" y="13571"/>
                </a:moveTo>
                <a:lnTo>
                  <a:pt x="11309" y="13567"/>
                </a:lnTo>
                <a:lnTo>
                  <a:pt x="11314" y="13192"/>
                </a:lnTo>
                <a:lnTo>
                  <a:pt x="11233" y="13228"/>
                </a:lnTo>
                <a:lnTo>
                  <a:pt x="11216" y="13166"/>
                </a:lnTo>
                <a:lnTo>
                  <a:pt x="11329" y="13108"/>
                </a:lnTo>
                <a:lnTo>
                  <a:pt x="11374" y="13112"/>
                </a:lnTo>
                <a:lnTo>
                  <a:pt x="11369" y="13571"/>
                </a:lnTo>
                <a:close/>
                <a:moveTo>
                  <a:pt x="11708" y="13372"/>
                </a:moveTo>
                <a:lnTo>
                  <a:pt x="11699" y="13469"/>
                </a:lnTo>
                <a:lnTo>
                  <a:pt x="11672" y="13542"/>
                </a:lnTo>
                <a:lnTo>
                  <a:pt x="11632" y="13582"/>
                </a:lnTo>
                <a:lnTo>
                  <a:pt x="11579" y="13592"/>
                </a:lnTo>
                <a:lnTo>
                  <a:pt x="11528" y="13575"/>
                </a:lnTo>
                <a:lnTo>
                  <a:pt x="11491" y="13527"/>
                </a:lnTo>
                <a:lnTo>
                  <a:pt x="11468" y="13452"/>
                </a:lnTo>
                <a:lnTo>
                  <a:pt x="11460" y="13352"/>
                </a:lnTo>
                <a:lnTo>
                  <a:pt x="11470" y="13253"/>
                </a:lnTo>
                <a:lnTo>
                  <a:pt x="11496" y="13181"/>
                </a:lnTo>
                <a:lnTo>
                  <a:pt x="11537" y="13139"/>
                </a:lnTo>
                <a:lnTo>
                  <a:pt x="11589" y="13127"/>
                </a:lnTo>
                <a:lnTo>
                  <a:pt x="11641" y="13147"/>
                </a:lnTo>
                <a:lnTo>
                  <a:pt x="11677" y="13196"/>
                </a:lnTo>
                <a:lnTo>
                  <a:pt x="11701" y="13271"/>
                </a:lnTo>
                <a:lnTo>
                  <a:pt x="11708" y="13372"/>
                </a:lnTo>
                <a:close/>
                <a:moveTo>
                  <a:pt x="11644" y="13373"/>
                </a:moveTo>
                <a:lnTo>
                  <a:pt x="11631" y="13240"/>
                </a:lnTo>
                <a:lnTo>
                  <a:pt x="11584" y="13192"/>
                </a:lnTo>
                <a:lnTo>
                  <a:pt x="11540" y="13230"/>
                </a:lnTo>
                <a:lnTo>
                  <a:pt x="11524" y="13353"/>
                </a:lnTo>
                <a:lnTo>
                  <a:pt x="11538" y="13481"/>
                </a:lnTo>
                <a:lnTo>
                  <a:pt x="11583" y="13526"/>
                </a:lnTo>
                <a:lnTo>
                  <a:pt x="11629" y="13491"/>
                </a:lnTo>
                <a:lnTo>
                  <a:pt x="11644" y="13373"/>
                </a:lnTo>
                <a:close/>
                <a:moveTo>
                  <a:pt x="11922" y="13611"/>
                </a:moveTo>
                <a:lnTo>
                  <a:pt x="11865" y="13607"/>
                </a:lnTo>
                <a:lnTo>
                  <a:pt x="11869" y="13238"/>
                </a:lnTo>
                <a:lnTo>
                  <a:pt x="11790" y="13273"/>
                </a:lnTo>
                <a:lnTo>
                  <a:pt x="11773" y="13212"/>
                </a:lnTo>
                <a:lnTo>
                  <a:pt x="11884" y="13154"/>
                </a:lnTo>
                <a:lnTo>
                  <a:pt x="11929" y="13156"/>
                </a:lnTo>
                <a:lnTo>
                  <a:pt x="11922" y="13611"/>
                </a:lnTo>
                <a:close/>
                <a:moveTo>
                  <a:pt x="12256" y="13414"/>
                </a:moveTo>
                <a:lnTo>
                  <a:pt x="12247" y="13512"/>
                </a:lnTo>
                <a:lnTo>
                  <a:pt x="12222" y="13582"/>
                </a:lnTo>
                <a:lnTo>
                  <a:pt x="12181" y="13623"/>
                </a:lnTo>
                <a:lnTo>
                  <a:pt x="12129" y="13633"/>
                </a:lnTo>
                <a:lnTo>
                  <a:pt x="12079" y="13615"/>
                </a:lnTo>
                <a:lnTo>
                  <a:pt x="12043" y="13568"/>
                </a:lnTo>
                <a:lnTo>
                  <a:pt x="12019" y="13494"/>
                </a:lnTo>
                <a:lnTo>
                  <a:pt x="12011" y="13394"/>
                </a:lnTo>
                <a:lnTo>
                  <a:pt x="12021" y="13298"/>
                </a:lnTo>
                <a:lnTo>
                  <a:pt x="12048" y="13226"/>
                </a:lnTo>
                <a:lnTo>
                  <a:pt x="12087" y="13185"/>
                </a:lnTo>
                <a:lnTo>
                  <a:pt x="12138" y="13174"/>
                </a:lnTo>
                <a:lnTo>
                  <a:pt x="12187" y="13192"/>
                </a:lnTo>
                <a:lnTo>
                  <a:pt x="12224" y="13241"/>
                </a:lnTo>
                <a:lnTo>
                  <a:pt x="12248" y="13316"/>
                </a:lnTo>
                <a:lnTo>
                  <a:pt x="12256" y="13414"/>
                </a:lnTo>
                <a:close/>
                <a:moveTo>
                  <a:pt x="12192" y="13415"/>
                </a:moveTo>
                <a:lnTo>
                  <a:pt x="12178" y="13285"/>
                </a:lnTo>
                <a:lnTo>
                  <a:pt x="12133" y="13238"/>
                </a:lnTo>
                <a:lnTo>
                  <a:pt x="12090" y="13275"/>
                </a:lnTo>
                <a:lnTo>
                  <a:pt x="12074" y="13395"/>
                </a:lnTo>
                <a:lnTo>
                  <a:pt x="12089" y="13522"/>
                </a:lnTo>
                <a:lnTo>
                  <a:pt x="12134" y="13568"/>
                </a:lnTo>
                <a:lnTo>
                  <a:pt x="12177" y="13532"/>
                </a:lnTo>
                <a:lnTo>
                  <a:pt x="12192" y="13415"/>
                </a:lnTo>
                <a:close/>
                <a:moveTo>
                  <a:pt x="12465" y="13652"/>
                </a:moveTo>
                <a:lnTo>
                  <a:pt x="12407" y="13648"/>
                </a:lnTo>
                <a:lnTo>
                  <a:pt x="12412" y="13283"/>
                </a:lnTo>
                <a:lnTo>
                  <a:pt x="12335" y="13318"/>
                </a:lnTo>
                <a:lnTo>
                  <a:pt x="12320" y="13256"/>
                </a:lnTo>
                <a:lnTo>
                  <a:pt x="12427" y="13199"/>
                </a:lnTo>
                <a:lnTo>
                  <a:pt x="12471" y="13202"/>
                </a:lnTo>
                <a:lnTo>
                  <a:pt x="12465" y="13652"/>
                </a:lnTo>
                <a:close/>
                <a:moveTo>
                  <a:pt x="12793" y="13456"/>
                </a:moveTo>
                <a:lnTo>
                  <a:pt x="12783" y="13553"/>
                </a:lnTo>
                <a:lnTo>
                  <a:pt x="12758" y="13623"/>
                </a:lnTo>
                <a:lnTo>
                  <a:pt x="12721" y="13664"/>
                </a:lnTo>
                <a:lnTo>
                  <a:pt x="12668" y="13674"/>
                </a:lnTo>
                <a:lnTo>
                  <a:pt x="12620" y="13655"/>
                </a:lnTo>
                <a:lnTo>
                  <a:pt x="12584" y="13611"/>
                </a:lnTo>
                <a:lnTo>
                  <a:pt x="12559" y="13536"/>
                </a:lnTo>
                <a:lnTo>
                  <a:pt x="12551" y="13438"/>
                </a:lnTo>
                <a:lnTo>
                  <a:pt x="12563" y="13342"/>
                </a:lnTo>
                <a:lnTo>
                  <a:pt x="12588" y="13271"/>
                </a:lnTo>
                <a:lnTo>
                  <a:pt x="12627" y="13229"/>
                </a:lnTo>
                <a:lnTo>
                  <a:pt x="12677" y="13217"/>
                </a:lnTo>
                <a:lnTo>
                  <a:pt x="12726" y="13236"/>
                </a:lnTo>
                <a:lnTo>
                  <a:pt x="12763" y="13285"/>
                </a:lnTo>
                <a:lnTo>
                  <a:pt x="12786" y="13359"/>
                </a:lnTo>
                <a:lnTo>
                  <a:pt x="12793" y="13456"/>
                </a:lnTo>
                <a:close/>
                <a:moveTo>
                  <a:pt x="12731" y="13457"/>
                </a:moveTo>
                <a:lnTo>
                  <a:pt x="12717" y="13329"/>
                </a:lnTo>
                <a:lnTo>
                  <a:pt x="12672" y="13283"/>
                </a:lnTo>
                <a:lnTo>
                  <a:pt x="12629" y="13319"/>
                </a:lnTo>
                <a:lnTo>
                  <a:pt x="12614" y="13438"/>
                </a:lnTo>
                <a:lnTo>
                  <a:pt x="12628" y="13565"/>
                </a:lnTo>
                <a:lnTo>
                  <a:pt x="12673" y="13610"/>
                </a:lnTo>
                <a:lnTo>
                  <a:pt x="12716" y="13573"/>
                </a:lnTo>
                <a:lnTo>
                  <a:pt x="12731" y="13457"/>
                </a:lnTo>
                <a:close/>
                <a:moveTo>
                  <a:pt x="12999" y="13692"/>
                </a:moveTo>
                <a:lnTo>
                  <a:pt x="12944" y="13689"/>
                </a:lnTo>
                <a:lnTo>
                  <a:pt x="12946" y="13325"/>
                </a:lnTo>
                <a:lnTo>
                  <a:pt x="12870" y="13359"/>
                </a:lnTo>
                <a:lnTo>
                  <a:pt x="12852" y="13300"/>
                </a:lnTo>
                <a:lnTo>
                  <a:pt x="12961" y="13244"/>
                </a:lnTo>
                <a:lnTo>
                  <a:pt x="13003" y="13246"/>
                </a:lnTo>
                <a:lnTo>
                  <a:pt x="12999" y="13692"/>
                </a:lnTo>
                <a:close/>
                <a:moveTo>
                  <a:pt x="13259" y="13712"/>
                </a:moveTo>
                <a:lnTo>
                  <a:pt x="13204" y="13707"/>
                </a:lnTo>
                <a:lnTo>
                  <a:pt x="13207" y="13348"/>
                </a:lnTo>
                <a:lnTo>
                  <a:pt x="13132" y="13382"/>
                </a:lnTo>
                <a:lnTo>
                  <a:pt x="13115" y="13321"/>
                </a:lnTo>
                <a:lnTo>
                  <a:pt x="13223" y="13265"/>
                </a:lnTo>
                <a:lnTo>
                  <a:pt x="13264" y="13268"/>
                </a:lnTo>
                <a:lnTo>
                  <a:pt x="13259" y="13712"/>
                </a:lnTo>
                <a:close/>
                <a:moveTo>
                  <a:pt x="13523" y="13731"/>
                </a:moveTo>
                <a:lnTo>
                  <a:pt x="13465" y="13727"/>
                </a:lnTo>
                <a:lnTo>
                  <a:pt x="13469" y="13368"/>
                </a:lnTo>
                <a:lnTo>
                  <a:pt x="13392" y="13402"/>
                </a:lnTo>
                <a:lnTo>
                  <a:pt x="13377" y="13343"/>
                </a:lnTo>
                <a:lnTo>
                  <a:pt x="13484" y="13288"/>
                </a:lnTo>
                <a:lnTo>
                  <a:pt x="13528" y="13290"/>
                </a:lnTo>
                <a:lnTo>
                  <a:pt x="13523" y="13731"/>
                </a:lnTo>
                <a:close/>
                <a:moveTo>
                  <a:pt x="13779" y="13751"/>
                </a:moveTo>
                <a:lnTo>
                  <a:pt x="13723" y="13747"/>
                </a:lnTo>
                <a:lnTo>
                  <a:pt x="13726" y="13389"/>
                </a:lnTo>
                <a:lnTo>
                  <a:pt x="13652" y="13424"/>
                </a:lnTo>
                <a:lnTo>
                  <a:pt x="13635" y="13364"/>
                </a:lnTo>
                <a:lnTo>
                  <a:pt x="13741" y="13308"/>
                </a:lnTo>
                <a:lnTo>
                  <a:pt x="13783" y="13311"/>
                </a:lnTo>
                <a:lnTo>
                  <a:pt x="13779" y="13751"/>
                </a:lnTo>
                <a:close/>
                <a:moveTo>
                  <a:pt x="14091" y="13558"/>
                </a:moveTo>
                <a:lnTo>
                  <a:pt x="14083" y="13653"/>
                </a:lnTo>
                <a:lnTo>
                  <a:pt x="14058" y="13722"/>
                </a:lnTo>
                <a:lnTo>
                  <a:pt x="14021" y="13761"/>
                </a:lnTo>
                <a:lnTo>
                  <a:pt x="13974" y="13771"/>
                </a:lnTo>
                <a:lnTo>
                  <a:pt x="13927" y="13754"/>
                </a:lnTo>
                <a:lnTo>
                  <a:pt x="13891" y="13709"/>
                </a:lnTo>
                <a:lnTo>
                  <a:pt x="13868" y="13637"/>
                </a:lnTo>
                <a:lnTo>
                  <a:pt x="13861" y="13541"/>
                </a:lnTo>
                <a:lnTo>
                  <a:pt x="13870" y="13447"/>
                </a:lnTo>
                <a:lnTo>
                  <a:pt x="13895" y="13378"/>
                </a:lnTo>
                <a:lnTo>
                  <a:pt x="13931" y="13337"/>
                </a:lnTo>
                <a:lnTo>
                  <a:pt x="13979" y="13325"/>
                </a:lnTo>
                <a:lnTo>
                  <a:pt x="14026" y="13344"/>
                </a:lnTo>
                <a:lnTo>
                  <a:pt x="14061" y="13392"/>
                </a:lnTo>
                <a:lnTo>
                  <a:pt x="14084" y="13464"/>
                </a:lnTo>
                <a:lnTo>
                  <a:pt x="14091" y="13558"/>
                </a:lnTo>
                <a:close/>
                <a:moveTo>
                  <a:pt x="14033" y="13560"/>
                </a:moveTo>
                <a:lnTo>
                  <a:pt x="14019" y="13434"/>
                </a:lnTo>
                <a:lnTo>
                  <a:pt x="13976" y="13389"/>
                </a:lnTo>
                <a:lnTo>
                  <a:pt x="13935" y="13425"/>
                </a:lnTo>
                <a:lnTo>
                  <a:pt x="13921" y="13542"/>
                </a:lnTo>
                <a:lnTo>
                  <a:pt x="13935" y="13664"/>
                </a:lnTo>
                <a:lnTo>
                  <a:pt x="13976" y="13707"/>
                </a:lnTo>
                <a:lnTo>
                  <a:pt x="14018" y="13674"/>
                </a:lnTo>
                <a:lnTo>
                  <a:pt x="14033" y="13560"/>
                </a:lnTo>
                <a:close/>
                <a:moveTo>
                  <a:pt x="14288" y="13789"/>
                </a:moveTo>
                <a:lnTo>
                  <a:pt x="14233" y="13785"/>
                </a:lnTo>
                <a:lnTo>
                  <a:pt x="14237" y="13430"/>
                </a:lnTo>
                <a:lnTo>
                  <a:pt x="14163" y="13464"/>
                </a:lnTo>
                <a:lnTo>
                  <a:pt x="14147" y="13407"/>
                </a:lnTo>
                <a:lnTo>
                  <a:pt x="14249" y="13350"/>
                </a:lnTo>
                <a:lnTo>
                  <a:pt x="14291" y="13354"/>
                </a:lnTo>
                <a:lnTo>
                  <a:pt x="14288" y="13789"/>
                </a:lnTo>
                <a:close/>
                <a:moveTo>
                  <a:pt x="14593" y="13598"/>
                </a:moveTo>
                <a:lnTo>
                  <a:pt x="14584" y="13691"/>
                </a:lnTo>
                <a:lnTo>
                  <a:pt x="14560" y="13759"/>
                </a:lnTo>
                <a:lnTo>
                  <a:pt x="14525" y="13799"/>
                </a:lnTo>
                <a:lnTo>
                  <a:pt x="14477" y="13810"/>
                </a:lnTo>
                <a:lnTo>
                  <a:pt x="14431" y="13791"/>
                </a:lnTo>
                <a:lnTo>
                  <a:pt x="14396" y="13747"/>
                </a:lnTo>
                <a:lnTo>
                  <a:pt x="14375" y="13676"/>
                </a:lnTo>
                <a:lnTo>
                  <a:pt x="14368" y="13581"/>
                </a:lnTo>
                <a:lnTo>
                  <a:pt x="14377" y="13488"/>
                </a:lnTo>
                <a:lnTo>
                  <a:pt x="14402" y="13419"/>
                </a:lnTo>
                <a:lnTo>
                  <a:pt x="14437" y="13379"/>
                </a:lnTo>
                <a:lnTo>
                  <a:pt x="14484" y="13368"/>
                </a:lnTo>
                <a:lnTo>
                  <a:pt x="14530" y="13385"/>
                </a:lnTo>
                <a:lnTo>
                  <a:pt x="14565" y="13433"/>
                </a:lnTo>
                <a:lnTo>
                  <a:pt x="14586" y="13504"/>
                </a:lnTo>
                <a:lnTo>
                  <a:pt x="14593" y="13598"/>
                </a:lnTo>
                <a:close/>
                <a:moveTo>
                  <a:pt x="14535" y="13601"/>
                </a:moveTo>
                <a:lnTo>
                  <a:pt x="14521" y="13476"/>
                </a:lnTo>
                <a:lnTo>
                  <a:pt x="14479" y="13430"/>
                </a:lnTo>
                <a:lnTo>
                  <a:pt x="14440" y="13466"/>
                </a:lnTo>
                <a:lnTo>
                  <a:pt x="14426" y="13582"/>
                </a:lnTo>
                <a:lnTo>
                  <a:pt x="14439" y="13704"/>
                </a:lnTo>
                <a:lnTo>
                  <a:pt x="14480" y="13746"/>
                </a:lnTo>
                <a:lnTo>
                  <a:pt x="14520" y="13712"/>
                </a:lnTo>
                <a:lnTo>
                  <a:pt x="14535" y="13601"/>
                </a:lnTo>
                <a:close/>
                <a:moveTo>
                  <a:pt x="14786" y="13826"/>
                </a:moveTo>
                <a:lnTo>
                  <a:pt x="14733" y="13823"/>
                </a:lnTo>
                <a:lnTo>
                  <a:pt x="14735" y="13472"/>
                </a:lnTo>
                <a:lnTo>
                  <a:pt x="14664" y="13506"/>
                </a:lnTo>
                <a:lnTo>
                  <a:pt x="14648" y="13448"/>
                </a:lnTo>
                <a:lnTo>
                  <a:pt x="14745" y="13390"/>
                </a:lnTo>
                <a:lnTo>
                  <a:pt x="14788" y="13394"/>
                </a:lnTo>
                <a:lnTo>
                  <a:pt x="14786" y="13826"/>
                </a:lnTo>
                <a:close/>
                <a:moveTo>
                  <a:pt x="15084" y="13638"/>
                </a:moveTo>
                <a:lnTo>
                  <a:pt x="15076" y="13730"/>
                </a:lnTo>
                <a:lnTo>
                  <a:pt x="15054" y="13798"/>
                </a:lnTo>
                <a:lnTo>
                  <a:pt x="15019" y="13835"/>
                </a:lnTo>
                <a:lnTo>
                  <a:pt x="14971" y="13845"/>
                </a:lnTo>
                <a:lnTo>
                  <a:pt x="14926" y="13829"/>
                </a:lnTo>
                <a:lnTo>
                  <a:pt x="14892" y="13785"/>
                </a:lnTo>
                <a:lnTo>
                  <a:pt x="14871" y="13715"/>
                </a:lnTo>
                <a:lnTo>
                  <a:pt x="14863" y="13620"/>
                </a:lnTo>
                <a:lnTo>
                  <a:pt x="14872" y="13528"/>
                </a:lnTo>
                <a:lnTo>
                  <a:pt x="14897" y="13461"/>
                </a:lnTo>
                <a:lnTo>
                  <a:pt x="14931" y="13420"/>
                </a:lnTo>
                <a:lnTo>
                  <a:pt x="14976" y="13409"/>
                </a:lnTo>
                <a:lnTo>
                  <a:pt x="15022" y="13428"/>
                </a:lnTo>
                <a:lnTo>
                  <a:pt x="15056" y="13473"/>
                </a:lnTo>
                <a:lnTo>
                  <a:pt x="15078" y="13544"/>
                </a:lnTo>
                <a:lnTo>
                  <a:pt x="15084" y="13638"/>
                </a:lnTo>
                <a:close/>
                <a:moveTo>
                  <a:pt x="15029" y="13638"/>
                </a:moveTo>
                <a:lnTo>
                  <a:pt x="15015" y="13516"/>
                </a:lnTo>
                <a:lnTo>
                  <a:pt x="14975" y="13471"/>
                </a:lnTo>
                <a:lnTo>
                  <a:pt x="14935" y="13506"/>
                </a:lnTo>
                <a:lnTo>
                  <a:pt x="14921" y="13620"/>
                </a:lnTo>
                <a:lnTo>
                  <a:pt x="14933" y="13741"/>
                </a:lnTo>
                <a:lnTo>
                  <a:pt x="14974" y="13784"/>
                </a:lnTo>
                <a:lnTo>
                  <a:pt x="15015" y="13750"/>
                </a:lnTo>
                <a:lnTo>
                  <a:pt x="15029" y="13638"/>
                </a:lnTo>
                <a:close/>
                <a:moveTo>
                  <a:pt x="15276" y="13864"/>
                </a:moveTo>
                <a:lnTo>
                  <a:pt x="15222" y="13859"/>
                </a:lnTo>
                <a:lnTo>
                  <a:pt x="15224" y="13512"/>
                </a:lnTo>
                <a:lnTo>
                  <a:pt x="15155" y="13546"/>
                </a:lnTo>
                <a:lnTo>
                  <a:pt x="15139" y="13487"/>
                </a:lnTo>
                <a:lnTo>
                  <a:pt x="15237" y="13432"/>
                </a:lnTo>
                <a:lnTo>
                  <a:pt x="15277" y="13435"/>
                </a:lnTo>
                <a:lnTo>
                  <a:pt x="15276" y="13864"/>
                </a:lnTo>
                <a:close/>
                <a:moveTo>
                  <a:pt x="15516" y="13881"/>
                </a:moveTo>
                <a:lnTo>
                  <a:pt x="15462" y="13878"/>
                </a:lnTo>
                <a:lnTo>
                  <a:pt x="15465" y="13532"/>
                </a:lnTo>
                <a:lnTo>
                  <a:pt x="15396" y="13565"/>
                </a:lnTo>
                <a:lnTo>
                  <a:pt x="15382" y="13508"/>
                </a:lnTo>
                <a:lnTo>
                  <a:pt x="15477" y="13452"/>
                </a:lnTo>
                <a:lnTo>
                  <a:pt x="15517" y="13457"/>
                </a:lnTo>
                <a:lnTo>
                  <a:pt x="15516" y="13881"/>
                </a:lnTo>
                <a:close/>
                <a:moveTo>
                  <a:pt x="15804" y="13695"/>
                </a:moveTo>
                <a:lnTo>
                  <a:pt x="15797" y="13786"/>
                </a:lnTo>
                <a:lnTo>
                  <a:pt x="15775" y="13853"/>
                </a:lnTo>
                <a:lnTo>
                  <a:pt x="15742" y="13889"/>
                </a:lnTo>
                <a:lnTo>
                  <a:pt x="15698" y="13900"/>
                </a:lnTo>
                <a:lnTo>
                  <a:pt x="15653" y="13883"/>
                </a:lnTo>
                <a:lnTo>
                  <a:pt x="15620" y="13840"/>
                </a:lnTo>
                <a:lnTo>
                  <a:pt x="15599" y="13771"/>
                </a:lnTo>
                <a:lnTo>
                  <a:pt x="15591" y="13677"/>
                </a:lnTo>
                <a:lnTo>
                  <a:pt x="15600" y="13587"/>
                </a:lnTo>
                <a:lnTo>
                  <a:pt x="15624" y="13519"/>
                </a:lnTo>
                <a:lnTo>
                  <a:pt x="15658" y="13481"/>
                </a:lnTo>
                <a:lnTo>
                  <a:pt x="15703" y="13469"/>
                </a:lnTo>
                <a:lnTo>
                  <a:pt x="15745" y="13487"/>
                </a:lnTo>
                <a:lnTo>
                  <a:pt x="15778" y="13532"/>
                </a:lnTo>
                <a:lnTo>
                  <a:pt x="15798" y="13603"/>
                </a:lnTo>
                <a:lnTo>
                  <a:pt x="15804" y="13695"/>
                </a:lnTo>
                <a:close/>
                <a:moveTo>
                  <a:pt x="15750" y="13696"/>
                </a:moveTo>
                <a:lnTo>
                  <a:pt x="15738" y="13575"/>
                </a:lnTo>
                <a:lnTo>
                  <a:pt x="15698" y="13531"/>
                </a:lnTo>
                <a:lnTo>
                  <a:pt x="15660" y="13565"/>
                </a:lnTo>
                <a:lnTo>
                  <a:pt x="15648" y="13677"/>
                </a:lnTo>
                <a:lnTo>
                  <a:pt x="15661" y="13796"/>
                </a:lnTo>
                <a:lnTo>
                  <a:pt x="15700" y="13839"/>
                </a:lnTo>
                <a:lnTo>
                  <a:pt x="15738" y="13805"/>
                </a:lnTo>
                <a:lnTo>
                  <a:pt x="15750" y="13696"/>
                </a:lnTo>
                <a:close/>
                <a:moveTo>
                  <a:pt x="15990" y="13917"/>
                </a:moveTo>
                <a:lnTo>
                  <a:pt x="15941" y="13913"/>
                </a:lnTo>
                <a:lnTo>
                  <a:pt x="15941" y="13571"/>
                </a:lnTo>
                <a:lnTo>
                  <a:pt x="15873" y="13603"/>
                </a:lnTo>
                <a:lnTo>
                  <a:pt x="15859" y="13546"/>
                </a:lnTo>
                <a:lnTo>
                  <a:pt x="15953" y="13492"/>
                </a:lnTo>
                <a:lnTo>
                  <a:pt x="15992" y="13494"/>
                </a:lnTo>
                <a:lnTo>
                  <a:pt x="15990" y="13917"/>
                </a:lnTo>
                <a:close/>
                <a:moveTo>
                  <a:pt x="16275" y="13731"/>
                </a:moveTo>
                <a:lnTo>
                  <a:pt x="16269" y="13823"/>
                </a:lnTo>
                <a:lnTo>
                  <a:pt x="16248" y="13888"/>
                </a:lnTo>
                <a:lnTo>
                  <a:pt x="16213" y="13925"/>
                </a:lnTo>
                <a:lnTo>
                  <a:pt x="16169" y="13935"/>
                </a:lnTo>
                <a:lnTo>
                  <a:pt x="16126" y="13919"/>
                </a:lnTo>
                <a:lnTo>
                  <a:pt x="16094" y="13875"/>
                </a:lnTo>
                <a:lnTo>
                  <a:pt x="16074" y="13808"/>
                </a:lnTo>
                <a:lnTo>
                  <a:pt x="16067" y="13715"/>
                </a:lnTo>
                <a:lnTo>
                  <a:pt x="16075" y="13625"/>
                </a:lnTo>
                <a:lnTo>
                  <a:pt x="16096" y="13560"/>
                </a:lnTo>
                <a:lnTo>
                  <a:pt x="16130" y="13519"/>
                </a:lnTo>
                <a:lnTo>
                  <a:pt x="16174" y="13509"/>
                </a:lnTo>
                <a:lnTo>
                  <a:pt x="16218" y="13527"/>
                </a:lnTo>
                <a:lnTo>
                  <a:pt x="16250" y="13572"/>
                </a:lnTo>
                <a:lnTo>
                  <a:pt x="16270" y="13641"/>
                </a:lnTo>
                <a:lnTo>
                  <a:pt x="16275" y="13731"/>
                </a:lnTo>
                <a:close/>
                <a:moveTo>
                  <a:pt x="16222" y="13732"/>
                </a:moveTo>
                <a:lnTo>
                  <a:pt x="16210" y="13612"/>
                </a:lnTo>
                <a:lnTo>
                  <a:pt x="16171" y="13570"/>
                </a:lnTo>
                <a:lnTo>
                  <a:pt x="16134" y="13603"/>
                </a:lnTo>
                <a:lnTo>
                  <a:pt x="16121" y="13715"/>
                </a:lnTo>
                <a:lnTo>
                  <a:pt x="16134" y="13833"/>
                </a:lnTo>
                <a:lnTo>
                  <a:pt x="16174" y="13874"/>
                </a:lnTo>
                <a:lnTo>
                  <a:pt x="16210" y="13841"/>
                </a:lnTo>
                <a:lnTo>
                  <a:pt x="16222" y="13732"/>
                </a:lnTo>
                <a:close/>
                <a:moveTo>
                  <a:pt x="16458" y="13952"/>
                </a:moveTo>
                <a:lnTo>
                  <a:pt x="16408" y="13948"/>
                </a:lnTo>
                <a:lnTo>
                  <a:pt x="16409" y="13608"/>
                </a:lnTo>
                <a:lnTo>
                  <a:pt x="16342" y="13642"/>
                </a:lnTo>
                <a:lnTo>
                  <a:pt x="16328" y="13585"/>
                </a:lnTo>
                <a:lnTo>
                  <a:pt x="16422" y="13531"/>
                </a:lnTo>
                <a:lnTo>
                  <a:pt x="16460" y="13534"/>
                </a:lnTo>
                <a:lnTo>
                  <a:pt x="16458" y="13952"/>
                </a:lnTo>
                <a:close/>
                <a:moveTo>
                  <a:pt x="16738" y="13769"/>
                </a:moveTo>
                <a:lnTo>
                  <a:pt x="16732" y="13858"/>
                </a:lnTo>
                <a:lnTo>
                  <a:pt x="16711" y="13923"/>
                </a:lnTo>
                <a:lnTo>
                  <a:pt x="16678" y="13960"/>
                </a:lnTo>
                <a:lnTo>
                  <a:pt x="16635" y="13970"/>
                </a:lnTo>
                <a:lnTo>
                  <a:pt x="16592" y="13954"/>
                </a:lnTo>
                <a:lnTo>
                  <a:pt x="16560" y="13912"/>
                </a:lnTo>
                <a:lnTo>
                  <a:pt x="16540" y="13844"/>
                </a:lnTo>
                <a:lnTo>
                  <a:pt x="16532" y="13752"/>
                </a:lnTo>
                <a:lnTo>
                  <a:pt x="16540" y="13662"/>
                </a:lnTo>
                <a:lnTo>
                  <a:pt x="16561" y="13597"/>
                </a:lnTo>
                <a:lnTo>
                  <a:pt x="16595" y="13557"/>
                </a:lnTo>
                <a:lnTo>
                  <a:pt x="16636" y="13547"/>
                </a:lnTo>
                <a:lnTo>
                  <a:pt x="16680" y="13565"/>
                </a:lnTo>
                <a:lnTo>
                  <a:pt x="16711" y="13610"/>
                </a:lnTo>
                <a:lnTo>
                  <a:pt x="16732" y="13677"/>
                </a:lnTo>
                <a:lnTo>
                  <a:pt x="16738" y="13769"/>
                </a:lnTo>
                <a:close/>
                <a:moveTo>
                  <a:pt x="16685" y="13770"/>
                </a:moveTo>
                <a:lnTo>
                  <a:pt x="16674" y="13651"/>
                </a:lnTo>
                <a:lnTo>
                  <a:pt x="16636" y="13608"/>
                </a:lnTo>
                <a:lnTo>
                  <a:pt x="16597" y="13642"/>
                </a:lnTo>
                <a:lnTo>
                  <a:pt x="16586" y="13752"/>
                </a:lnTo>
                <a:lnTo>
                  <a:pt x="16599" y="13869"/>
                </a:lnTo>
                <a:lnTo>
                  <a:pt x="16638" y="13910"/>
                </a:lnTo>
                <a:lnTo>
                  <a:pt x="16674" y="13878"/>
                </a:lnTo>
                <a:lnTo>
                  <a:pt x="16685" y="13770"/>
                </a:lnTo>
                <a:close/>
                <a:moveTo>
                  <a:pt x="16918" y="13987"/>
                </a:moveTo>
                <a:lnTo>
                  <a:pt x="16868" y="13983"/>
                </a:lnTo>
                <a:lnTo>
                  <a:pt x="16869" y="13646"/>
                </a:lnTo>
                <a:lnTo>
                  <a:pt x="16803" y="13679"/>
                </a:lnTo>
                <a:lnTo>
                  <a:pt x="16789" y="13623"/>
                </a:lnTo>
                <a:lnTo>
                  <a:pt x="16882" y="13570"/>
                </a:lnTo>
                <a:lnTo>
                  <a:pt x="16917" y="13572"/>
                </a:lnTo>
                <a:lnTo>
                  <a:pt x="16918" y="13987"/>
                </a:lnTo>
                <a:close/>
                <a:moveTo>
                  <a:pt x="17193" y="13805"/>
                </a:moveTo>
                <a:lnTo>
                  <a:pt x="17186" y="13893"/>
                </a:lnTo>
                <a:lnTo>
                  <a:pt x="17165" y="13958"/>
                </a:lnTo>
                <a:lnTo>
                  <a:pt x="17131" y="13994"/>
                </a:lnTo>
                <a:lnTo>
                  <a:pt x="17091" y="14004"/>
                </a:lnTo>
                <a:lnTo>
                  <a:pt x="17047" y="13988"/>
                </a:lnTo>
                <a:lnTo>
                  <a:pt x="17016" y="13947"/>
                </a:lnTo>
                <a:lnTo>
                  <a:pt x="16995" y="13879"/>
                </a:lnTo>
                <a:lnTo>
                  <a:pt x="16988" y="13788"/>
                </a:lnTo>
                <a:lnTo>
                  <a:pt x="16996" y="13699"/>
                </a:lnTo>
                <a:lnTo>
                  <a:pt x="17016" y="13635"/>
                </a:lnTo>
                <a:lnTo>
                  <a:pt x="17050" y="13596"/>
                </a:lnTo>
                <a:lnTo>
                  <a:pt x="17092" y="13586"/>
                </a:lnTo>
                <a:lnTo>
                  <a:pt x="17135" y="13602"/>
                </a:lnTo>
                <a:lnTo>
                  <a:pt x="17165" y="13646"/>
                </a:lnTo>
                <a:lnTo>
                  <a:pt x="17185" y="13715"/>
                </a:lnTo>
                <a:lnTo>
                  <a:pt x="17193" y="13805"/>
                </a:lnTo>
                <a:close/>
                <a:moveTo>
                  <a:pt x="17139" y="13806"/>
                </a:moveTo>
                <a:lnTo>
                  <a:pt x="17127" y="13687"/>
                </a:lnTo>
                <a:lnTo>
                  <a:pt x="17090" y="13645"/>
                </a:lnTo>
                <a:lnTo>
                  <a:pt x="17054" y="13679"/>
                </a:lnTo>
                <a:lnTo>
                  <a:pt x="17042" y="13788"/>
                </a:lnTo>
                <a:lnTo>
                  <a:pt x="17055" y="13904"/>
                </a:lnTo>
                <a:lnTo>
                  <a:pt x="17091" y="13945"/>
                </a:lnTo>
                <a:lnTo>
                  <a:pt x="17127" y="13912"/>
                </a:lnTo>
                <a:lnTo>
                  <a:pt x="17139" y="13806"/>
                </a:lnTo>
                <a:close/>
                <a:moveTo>
                  <a:pt x="17369" y="14021"/>
                </a:moveTo>
                <a:lnTo>
                  <a:pt x="17319" y="14017"/>
                </a:lnTo>
                <a:lnTo>
                  <a:pt x="17318" y="13684"/>
                </a:lnTo>
                <a:lnTo>
                  <a:pt x="17255" y="13715"/>
                </a:lnTo>
                <a:lnTo>
                  <a:pt x="17241" y="13661"/>
                </a:lnTo>
                <a:lnTo>
                  <a:pt x="17333" y="13606"/>
                </a:lnTo>
                <a:lnTo>
                  <a:pt x="17368" y="13610"/>
                </a:lnTo>
                <a:lnTo>
                  <a:pt x="17369" y="14021"/>
                </a:lnTo>
                <a:close/>
                <a:moveTo>
                  <a:pt x="17639" y="13839"/>
                </a:moveTo>
                <a:lnTo>
                  <a:pt x="17631" y="13927"/>
                </a:lnTo>
                <a:lnTo>
                  <a:pt x="17610" y="13992"/>
                </a:lnTo>
                <a:lnTo>
                  <a:pt x="17579" y="14028"/>
                </a:lnTo>
                <a:lnTo>
                  <a:pt x="17537" y="14038"/>
                </a:lnTo>
                <a:lnTo>
                  <a:pt x="17496" y="14022"/>
                </a:lnTo>
                <a:lnTo>
                  <a:pt x="17466" y="13980"/>
                </a:lnTo>
                <a:lnTo>
                  <a:pt x="17444" y="13914"/>
                </a:lnTo>
                <a:lnTo>
                  <a:pt x="17437" y="13824"/>
                </a:lnTo>
                <a:lnTo>
                  <a:pt x="17444" y="13735"/>
                </a:lnTo>
                <a:lnTo>
                  <a:pt x="17466" y="13672"/>
                </a:lnTo>
                <a:lnTo>
                  <a:pt x="17498" y="13633"/>
                </a:lnTo>
                <a:lnTo>
                  <a:pt x="17540" y="13623"/>
                </a:lnTo>
                <a:lnTo>
                  <a:pt x="17581" y="13640"/>
                </a:lnTo>
                <a:lnTo>
                  <a:pt x="17612" y="13684"/>
                </a:lnTo>
                <a:lnTo>
                  <a:pt x="17632" y="13750"/>
                </a:lnTo>
                <a:lnTo>
                  <a:pt x="17639" y="13839"/>
                </a:lnTo>
                <a:close/>
                <a:moveTo>
                  <a:pt x="17585" y="13840"/>
                </a:moveTo>
                <a:lnTo>
                  <a:pt x="17574" y="13724"/>
                </a:lnTo>
                <a:lnTo>
                  <a:pt x="17537" y="13681"/>
                </a:lnTo>
                <a:lnTo>
                  <a:pt x="17502" y="13715"/>
                </a:lnTo>
                <a:lnTo>
                  <a:pt x="17491" y="13824"/>
                </a:lnTo>
                <a:lnTo>
                  <a:pt x="17503" y="13938"/>
                </a:lnTo>
                <a:lnTo>
                  <a:pt x="17538" y="13979"/>
                </a:lnTo>
                <a:lnTo>
                  <a:pt x="17574" y="13947"/>
                </a:lnTo>
                <a:lnTo>
                  <a:pt x="17585" y="13840"/>
                </a:lnTo>
                <a:close/>
                <a:moveTo>
                  <a:pt x="17812" y="14053"/>
                </a:moveTo>
                <a:lnTo>
                  <a:pt x="17764" y="14049"/>
                </a:lnTo>
                <a:lnTo>
                  <a:pt x="17764" y="13720"/>
                </a:lnTo>
                <a:lnTo>
                  <a:pt x="17700" y="13751"/>
                </a:lnTo>
                <a:lnTo>
                  <a:pt x="17686" y="13696"/>
                </a:lnTo>
                <a:lnTo>
                  <a:pt x="17774" y="13643"/>
                </a:lnTo>
                <a:lnTo>
                  <a:pt x="17812" y="13646"/>
                </a:lnTo>
                <a:lnTo>
                  <a:pt x="17812" y="14053"/>
                </a:lnTo>
                <a:close/>
                <a:moveTo>
                  <a:pt x="18031" y="14071"/>
                </a:moveTo>
                <a:lnTo>
                  <a:pt x="17982" y="14067"/>
                </a:lnTo>
                <a:lnTo>
                  <a:pt x="17983" y="13737"/>
                </a:lnTo>
                <a:lnTo>
                  <a:pt x="17919" y="13769"/>
                </a:lnTo>
                <a:lnTo>
                  <a:pt x="17906" y="13715"/>
                </a:lnTo>
                <a:lnTo>
                  <a:pt x="17992" y="13661"/>
                </a:lnTo>
                <a:lnTo>
                  <a:pt x="18028" y="13665"/>
                </a:lnTo>
                <a:lnTo>
                  <a:pt x="18031" y="14071"/>
                </a:lnTo>
                <a:close/>
                <a:moveTo>
                  <a:pt x="18291" y="13890"/>
                </a:moveTo>
                <a:lnTo>
                  <a:pt x="18284" y="13978"/>
                </a:lnTo>
                <a:lnTo>
                  <a:pt x="18263" y="14042"/>
                </a:lnTo>
                <a:lnTo>
                  <a:pt x="18234" y="14077"/>
                </a:lnTo>
                <a:lnTo>
                  <a:pt x="18194" y="14087"/>
                </a:lnTo>
                <a:lnTo>
                  <a:pt x="18154" y="14072"/>
                </a:lnTo>
                <a:lnTo>
                  <a:pt x="18124" y="14031"/>
                </a:lnTo>
                <a:lnTo>
                  <a:pt x="18105" y="13964"/>
                </a:lnTo>
                <a:lnTo>
                  <a:pt x="18099" y="13876"/>
                </a:lnTo>
                <a:lnTo>
                  <a:pt x="18106" y="13790"/>
                </a:lnTo>
                <a:lnTo>
                  <a:pt x="18126" y="13726"/>
                </a:lnTo>
                <a:lnTo>
                  <a:pt x="18156" y="13689"/>
                </a:lnTo>
                <a:lnTo>
                  <a:pt x="18195" y="13677"/>
                </a:lnTo>
                <a:lnTo>
                  <a:pt x="18235" y="13695"/>
                </a:lnTo>
                <a:lnTo>
                  <a:pt x="18265" y="13737"/>
                </a:lnTo>
                <a:lnTo>
                  <a:pt x="18284" y="13804"/>
                </a:lnTo>
                <a:lnTo>
                  <a:pt x="18291" y="13890"/>
                </a:lnTo>
                <a:close/>
                <a:moveTo>
                  <a:pt x="18241" y="13893"/>
                </a:moveTo>
                <a:lnTo>
                  <a:pt x="18229" y="13778"/>
                </a:lnTo>
                <a:lnTo>
                  <a:pt x="18194" y="13735"/>
                </a:lnTo>
                <a:lnTo>
                  <a:pt x="18160" y="13769"/>
                </a:lnTo>
                <a:lnTo>
                  <a:pt x="18147" y="13875"/>
                </a:lnTo>
                <a:lnTo>
                  <a:pt x="18160" y="13989"/>
                </a:lnTo>
                <a:lnTo>
                  <a:pt x="18195" y="14029"/>
                </a:lnTo>
                <a:lnTo>
                  <a:pt x="18230" y="13998"/>
                </a:lnTo>
                <a:lnTo>
                  <a:pt x="18241" y="13893"/>
                </a:lnTo>
                <a:close/>
                <a:moveTo>
                  <a:pt x="18461" y="14102"/>
                </a:moveTo>
                <a:lnTo>
                  <a:pt x="18414" y="14098"/>
                </a:lnTo>
                <a:lnTo>
                  <a:pt x="18414" y="13772"/>
                </a:lnTo>
                <a:lnTo>
                  <a:pt x="18353" y="13804"/>
                </a:lnTo>
                <a:lnTo>
                  <a:pt x="18339" y="13750"/>
                </a:lnTo>
                <a:lnTo>
                  <a:pt x="18424" y="13697"/>
                </a:lnTo>
                <a:lnTo>
                  <a:pt x="18459" y="13701"/>
                </a:lnTo>
                <a:lnTo>
                  <a:pt x="18461" y="14102"/>
                </a:lnTo>
                <a:close/>
                <a:moveTo>
                  <a:pt x="18674" y="14118"/>
                </a:moveTo>
                <a:lnTo>
                  <a:pt x="18627" y="14116"/>
                </a:lnTo>
                <a:lnTo>
                  <a:pt x="18627" y="13790"/>
                </a:lnTo>
                <a:lnTo>
                  <a:pt x="18567" y="13821"/>
                </a:lnTo>
                <a:lnTo>
                  <a:pt x="18553" y="13769"/>
                </a:lnTo>
                <a:lnTo>
                  <a:pt x="18637" y="13716"/>
                </a:lnTo>
                <a:lnTo>
                  <a:pt x="18672" y="13719"/>
                </a:lnTo>
                <a:lnTo>
                  <a:pt x="18674" y="14118"/>
                </a:lnTo>
                <a:close/>
                <a:moveTo>
                  <a:pt x="18884" y="14135"/>
                </a:moveTo>
                <a:lnTo>
                  <a:pt x="18838" y="14131"/>
                </a:lnTo>
                <a:lnTo>
                  <a:pt x="18838" y="13806"/>
                </a:lnTo>
                <a:lnTo>
                  <a:pt x="18778" y="13838"/>
                </a:lnTo>
                <a:lnTo>
                  <a:pt x="18764" y="13785"/>
                </a:lnTo>
                <a:lnTo>
                  <a:pt x="18848" y="13734"/>
                </a:lnTo>
                <a:lnTo>
                  <a:pt x="18883" y="13736"/>
                </a:lnTo>
                <a:lnTo>
                  <a:pt x="18884" y="14135"/>
                </a:lnTo>
                <a:close/>
                <a:moveTo>
                  <a:pt x="19139" y="13959"/>
                </a:moveTo>
                <a:lnTo>
                  <a:pt x="19132" y="14043"/>
                </a:lnTo>
                <a:lnTo>
                  <a:pt x="19113" y="14106"/>
                </a:lnTo>
                <a:lnTo>
                  <a:pt x="19083" y="14141"/>
                </a:lnTo>
                <a:lnTo>
                  <a:pt x="19043" y="14151"/>
                </a:lnTo>
                <a:lnTo>
                  <a:pt x="19004" y="14136"/>
                </a:lnTo>
                <a:lnTo>
                  <a:pt x="18976" y="14096"/>
                </a:lnTo>
                <a:lnTo>
                  <a:pt x="18957" y="14031"/>
                </a:lnTo>
                <a:lnTo>
                  <a:pt x="18952" y="13944"/>
                </a:lnTo>
                <a:lnTo>
                  <a:pt x="18958" y="13859"/>
                </a:lnTo>
                <a:lnTo>
                  <a:pt x="18977" y="13795"/>
                </a:lnTo>
                <a:lnTo>
                  <a:pt x="19007" y="13757"/>
                </a:lnTo>
                <a:lnTo>
                  <a:pt x="19046" y="13747"/>
                </a:lnTo>
                <a:lnTo>
                  <a:pt x="19083" y="13765"/>
                </a:lnTo>
                <a:lnTo>
                  <a:pt x="19112" y="13808"/>
                </a:lnTo>
                <a:lnTo>
                  <a:pt x="19131" y="13873"/>
                </a:lnTo>
                <a:lnTo>
                  <a:pt x="19139" y="13959"/>
                </a:lnTo>
                <a:close/>
                <a:moveTo>
                  <a:pt x="19091" y="13960"/>
                </a:moveTo>
                <a:lnTo>
                  <a:pt x="19078" y="13846"/>
                </a:lnTo>
                <a:lnTo>
                  <a:pt x="19042" y="13806"/>
                </a:lnTo>
                <a:lnTo>
                  <a:pt x="19009" y="13839"/>
                </a:lnTo>
                <a:lnTo>
                  <a:pt x="18999" y="13944"/>
                </a:lnTo>
                <a:lnTo>
                  <a:pt x="19011" y="14054"/>
                </a:lnTo>
                <a:lnTo>
                  <a:pt x="19047" y="14094"/>
                </a:lnTo>
                <a:lnTo>
                  <a:pt x="19080" y="14063"/>
                </a:lnTo>
                <a:lnTo>
                  <a:pt x="19091" y="13960"/>
                </a:lnTo>
                <a:close/>
                <a:moveTo>
                  <a:pt x="19303" y="14166"/>
                </a:moveTo>
                <a:lnTo>
                  <a:pt x="19256" y="14162"/>
                </a:lnTo>
                <a:lnTo>
                  <a:pt x="19255" y="13841"/>
                </a:lnTo>
                <a:lnTo>
                  <a:pt x="19196" y="13873"/>
                </a:lnTo>
                <a:lnTo>
                  <a:pt x="19184" y="13820"/>
                </a:lnTo>
                <a:lnTo>
                  <a:pt x="19265" y="13769"/>
                </a:lnTo>
                <a:lnTo>
                  <a:pt x="19300" y="13771"/>
                </a:lnTo>
                <a:lnTo>
                  <a:pt x="19303" y="14166"/>
                </a:lnTo>
                <a:close/>
                <a:moveTo>
                  <a:pt x="19549" y="13992"/>
                </a:moveTo>
                <a:lnTo>
                  <a:pt x="19544" y="14076"/>
                </a:lnTo>
                <a:lnTo>
                  <a:pt x="19527" y="14138"/>
                </a:lnTo>
                <a:lnTo>
                  <a:pt x="19497" y="14173"/>
                </a:lnTo>
                <a:lnTo>
                  <a:pt x="19457" y="14182"/>
                </a:lnTo>
                <a:lnTo>
                  <a:pt x="19419" y="14167"/>
                </a:lnTo>
                <a:lnTo>
                  <a:pt x="19392" y="14127"/>
                </a:lnTo>
                <a:lnTo>
                  <a:pt x="19372" y="14063"/>
                </a:lnTo>
                <a:lnTo>
                  <a:pt x="19365" y="13977"/>
                </a:lnTo>
                <a:lnTo>
                  <a:pt x="19372" y="13892"/>
                </a:lnTo>
                <a:lnTo>
                  <a:pt x="19390" y="13830"/>
                </a:lnTo>
                <a:lnTo>
                  <a:pt x="19419" y="13793"/>
                </a:lnTo>
                <a:lnTo>
                  <a:pt x="19458" y="13783"/>
                </a:lnTo>
                <a:lnTo>
                  <a:pt x="19497" y="13799"/>
                </a:lnTo>
                <a:lnTo>
                  <a:pt x="19526" y="13840"/>
                </a:lnTo>
                <a:lnTo>
                  <a:pt x="19543" y="13905"/>
                </a:lnTo>
                <a:lnTo>
                  <a:pt x="19549" y="13992"/>
                </a:lnTo>
                <a:close/>
                <a:moveTo>
                  <a:pt x="19502" y="13992"/>
                </a:moveTo>
                <a:lnTo>
                  <a:pt x="19491" y="13880"/>
                </a:lnTo>
                <a:lnTo>
                  <a:pt x="19456" y="13839"/>
                </a:lnTo>
                <a:lnTo>
                  <a:pt x="19423" y="13871"/>
                </a:lnTo>
                <a:lnTo>
                  <a:pt x="19413" y="13975"/>
                </a:lnTo>
                <a:lnTo>
                  <a:pt x="19425" y="14087"/>
                </a:lnTo>
                <a:lnTo>
                  <a:pt x="19459" y="14126"/>
                </a:lnTo>
                <a:lnTo>
                  <a:pt x="19492" y="14094"/>
                </a:lnTo>
                <a:lnTo>
                  <a:pt x="19502" y="13992"/>
                </a:lnTo>
                <a:close/>
                <a:moveTo>
                  <a:pt x="19752" y="14007"/>
                </a:moveTo>
                <a:lnTo>
                  <a:pt x="19747" y="14092"/>
                </a:lnTo>
                <a:lnTo>
                  <a:pt x="19730" y="14152"/>
                </a:lnTo>
                <a:lnTo>
                  <a:pt x="19700" y="14187"/>
                </a:lnTo>
                <a:lnTo>
                  <a:pt x="19660" y="14197"/>
                </a:lnTo>
                <a:lnTo>
                  <a:pt x="19625" y="14182"/>
                </a:lnTo>
                <a:lnTo>
                  <a:pt x="19596" y="14143"/>
                </a:lnTo>
                <a:lnTo>
                  <a:pt x="19577" y="14079"/>
                </a:lnTo>
                <a:lnTo>
                  <a:pt x="19570" y="13993"/>
                </a:lnTo>
                <a:lnTo>
                  <a:pt x="19576" y="13908"/>
                </a:lnTo>
                <a:lnTo>
                  <a:pt x="19595" y="13846"/>
                </a:lnTo>
                <a:lnTo>
                  <a:pt x="19625" y="13809"/>
                </a:lnTo>
                <a:lnTo>
                  <a:pt x="19662" y="13799"/>
                </a:lnTo>
                <a:lnTo>
                  <a:pt x="19700" y="13815"/>
                </a:lnTo>
                <a:lnTo>
                  <a:pt x="19729" y="13858"/>
                </a:lnTo>
                <a:lnTo>
                  <a:pt x="19746" y="13922"/>
                </a:lnTo>
                <a:lnTo>
                  <a:pt x="19752" y="14007"/>
                </a:lnTo>
                <a:close/>
                <a:moveTo>
                  <a:pt x="19705" y="14009"/>
                </a:moveTo>
                <a:lnTo>
                  <a:pt x="19694" y="13897"/>
                </a:lnTo>
                <a:lnTo>
                  <a:pt x="19659" y="13856"/>
                </a:lnTo>
                <a:lnTo>
                  <a:pt x="19627" y="13889"/>
                </a:lnTo>
                <a:lnTo>
                  <a:pt x="19617" y="13993"/>
                </a:lnTo>
                <a:lnTo>
                  <a:pt x="19630" y="14102"/>
                </a:lnTo>
                <a:lnTo>
                  <a:pt x="19664" y="14141"/>
                </a:lnTo>
                <a:lnTo>
                  <a:pt x="19695" y="14111"/>
                </a:lnTo>
                <a:lnTo>
                  <a:pt x="19705" y="14009"/>
                </a:lnTo>
                <a:close/>
                <a:moveTo>
                  <a:pt x="19913" y="14212"/>
                </a:moveTo>
                <a:lnTo>
                  <a:pt x="19869" y="14208"/>
                </a:lnTo>
                <a:lnTo>
                  <a:pt x="19868" y="13892"/>
                </a:lnTo>
                <a:lnTo>
                  <a:pt x="19810" y="13922"/>
                </a:lnTo>
                <a:lnTo>
                  <a:pt x="19798" y="13870"/>
                </a:lnTo>
                <a:lnTo>
                  <a:pt x="19879" y="13820"/>
                </a:lnTo>
                <a:lnTo>
                  <a:pt x="19912" y="13823"/>
                </a:lnTo>
                <a:lnTo>
                  <a:pt x="19913" y="14212"/>
                </a:lnTo>
                <a:close/>
                <a:moveTo>
                  <a:pt x="387" y="13380"/>
                </a:moveTo>
                <a:lnTo>
                  <a:pt x="371" y="13498"/>
                </a:lnTo>
                <a:lnTo>
                  <a:pt x="331" y="13586"/>
                </a:lnTo>
                <a:lnTo>
                  <a:pt x="273" y="13633"/>
                </a:lnTo>
                <a:lnTo>
                  <a:pt x="198" y="13647"/>
                </a:lnTo>
                <a:lnTo>
                  <a:pt x="125" y="13625"/>
                </a:lnTo>
                <a:lnTo>
                  <a:pt x="72" y="13568"/>
                </a:lnTo>
                <a:lnTo>
                  <a:pt x="39" y="13478"/>
                </a:lnTo>
                <a:lnTo>
                  <a:pt x="33" y="13358"/>
                </a:lnTo>
                <a:lnTo>
                  <a:pt x="48" y="13239"/>
                </a:lnTo>
                <a:lnTo>
                  <a:pt x="87" y="13151"/>
                </a:lnTo>
                <a:lnTo>
                  <a:pt x="147" y="13101"/>
                </a:lnTo>
                <a:lnTo>
                  <a:pt x="221" y="13088"/>
                </a:lnTo>
                <a:lnTo>
                  <a:pt x="295" y="13111"/>
                </a:lnTo>
                <a:lnTo>
                  <a:pt x="350" y="13170"/>
                </a:lnTo>
                <a:lnTo>
                  <a:pt x="381" y="13261"/>
                </a:lnTo>
                <a:lnTo>
                  <a:pt x="387" y="13380"/>
                </a:lnTo>
                <a:close/>
                <a:moveTo>
                  <a:pt x="296" y="13382"/>
                </a:moveTo>
                <a:lnTo>
                  <a:pt x="280" y="13224"/>
                </a:lnTo>
                <a:lnTo>
                  <a:pt x="216" y="13167"/>
                </a:lnTo>
                <a:lnTo>
                  <a:pt x="152" y="13211"/>
                </a:lnTo>
                <a:lnTo>
                  <a:pt x="125" y="13358"/>
                </a:lnTo>
                <a:lnTo>
                  <a:pt x="141" y="13512"/>
                </a:lnTo>
                <a:lnTo>
                  <a:pt x="203" y="13567"/>
                </a:lnTo>
                <a:lnTo>
                  <a:pt x="268" y="13524"/>
                </a:lnTo>
                <a:lnTo>
                  <a:pt x="296" y="13382"/>
                </a:lnTo>
                <a:close/>
                <a:moveTo>
                  <a:pt x="787" y="13408"/>
                </a:moveTo>
                <a:lnTo>
                  <a:pt x="770" y="13523"/>
                </a:lnTo>
                <a:lnTo>
                  <a:pt x="729" y="13610"/>
                </a:lnTo>
                <a:lnTo>
                  <a:pt x="672" y="13658"/>
                </a:lnTo>
                <a:lnTo>
                  <a:pt x="595" y="13672"/>
                </a:lnTo>
                <a:lnTo>
                  <a:pt x="523" y="13650"/>
                </a:lnTo>
                <a:lnTo>
                  <a:pt x="470" y="13595"/>
                </a:lnTo>
                <a:lnTo>
                  <a:pt x="436" y="13503"/>
                </a:lnTo>
                <a:lnTo>
                  <a:pt x="430" y="13384"/>
                </a:lnTo>
                <a:lnTo>
                  <a:pt x="448" y="13266"/>
                </a:lnTo>
                <a:lnTo>
                  <a:pt x="488" y="13180"/>
                </a:lnTo>
                <a:lnTo>
                  <a:pt x="545" y="13129"/>
                </a:lnTo>
                <a:lnTo>
                  <a:pt x="620" y="13116"/>
                </a:lnTo>
                <a:lnTo>
                  <a:pt x="693" y="13139"/>
                </a:lnTo>
                <a:lnTo>
                  <a:pt x="746" y="13199"/>
                </a:lnTo>
                <a:lnTo>
                  <a:pt x="778" y="13289"/>
                </a:lnTo>
                <a:lnTo>
                  <a:pt x="787" y="13408"/>
                </a:lnTo>
                <a:close/>
                <a:moveTo>
                  <a:pt x="694" y="13409"/>
                </a:moveTo>
                <a:lnTo>
                  <a:pt x="678" y="13251"/>
                </a:lnTo>
                <a:lnTo>
                  <a:pt x="612" y="13195"/>
                </a:lnTo>
                <a:lnTo>
                  <a:pt x="548" y="13239"/>
                </a:lnTo>
                <a:lnTo>
                  <a:pt x="521" y="13385"/>
                </a:lnTo>
                <a:lnTo>
                  <a:pt x="538" y="13538"/>
                </a:lnTo>
                <a:lnTo>
                  <a:pt x="602" y="13593"/>
                </a:lnTo>
                <a:lnTo>
                  <a:pt x="668" y="13549"/>
                </a:lnTo>
                <a:lnTo>
                  <a:pt x="694" y="13409"/>
                </a:lnTo>
                <a:close/>
                <a:moveTo>
                  <a:pt x="1088" y="13695"/>
                </a:moveTo>
                <a:lnTo>
                  <a:pt x="1003" y="13690"/>
                </a:lnTo>
                <a:lnTo>
                  <a:pt x="1018" y="13245"/>
                </a:lnTo>
                <a:lnTo>
                  <a:pt x="905" y="13290"/>
                </a:lnTo>
                <a:lnTo>
                  <a:pt x="884" y="13216"/>
                </a:lnTo>
                <a:lnTo>
                  <a:pt x="1041" y="13144"/>
                </a:lnTo>
                <a:lnTo>
                  <a:pt x="1107" y="13149"/>
                </a:lnTo>
                <a:lnTo>
                  <a:pt x="1088" y="13695"/>
                </a:lnTo>
                <a:close/>
                <a:moveTo>
                  <a:pt x="1565" y="13457"/>
                </a:moveTo>
                <a:lnTo>
                  <a:pt x="1550" y="13572"/>
                </a:lnTo>
                <a:lnTo>
                  <a:pt x="1511" y="13657"/>
                </a:lnTo>
                <a:lnTo>
                  <a:pt x="1454" y="13706"/>
                </a:lnTo>
                <a:lnTo>
                  <a:pt x="1381" y="13719"/>
                </a:lnTo>
                <a:lnTo>
                  <a:pt x="1310" y="13697"/>
                </a:lnTo>
                <a:lnTo>
                  <a:pt x="1258" y="13642"/>
                </a:lnTo>
                <a:lnTo>
                  <a:pt x="1226" y="13553"/>
                </a:lnTo>
                <a:lnTo>
                  <a:pt x="1219" y="13434"/>
                </a:lnTo>
                <a:lnTo>
                  <a:pt x="1234" y="13318"/>
                </a:lnTo>
                <a:lnTo>
                  <a:pt x="1274" y="13231"/>
                </a:lnTo>
                <a:lnTo>
                  <a:pt x="1331" y="13182"/>
                </a:lnTo>
                <a:lnTo>
                  <a:pt x="1406" y="13170"/>
                </a:lnTo>
                <a:lnTo>
                  <a:pt x="1476" y="13192"/>
                </a:lnTo>
                <a:lnTo>
                  <a:pt x="1526" y="13250"/>
                </a:lnTo>
                <a:lnTo>
                  <a:pt x="1558" y="13340"/>
                </a:lnTo>
                <a:lnTo>
                  <a:pt x="1565" y="13457"/>
                </a:lnTo>
                <a:close/>
                <a:moveTo>
                  <a:pt x="1477" y="13458"/>
                </a:moveTo>
                <a:lnTo>
                  <a:pt x="1460" y="13303"/>
                </a:lnTo>
                <a:lnTo>
                  <a:pt x="1397" y="13248"/>
                </a:lnTo>
                <a:lnTo>
                  <a:pt x="1335" y="13291"/>
                </a:lnTo>
                <a:lnTo>
                  <a:pt x="1308" y="13435"/>
                </a:lnTo>
                <a:lnTo>
                  <a:pt x="1325" y="13586"/>
                </a:lnTo>
                <a:lnTo>
                  <a:pt x="1386" y="13641"/>
                </a:lnTo>
                <a:lnTo>
                  <a:pt x="1452" y="13598"/>
                </a:lnTo>
                <a:lnTo>
                  <a:pt x="1477" y="13458"/>
                </a:lnTo>
                <a:close/>
                <a:moveTo>
                  <a:pt x="1862" y="13741"/>
                </a:moveTo>
                <a:lnTo>
                  <a:pt x="1779" y="13736"/>
                </a:lnTo>
                <a:lnTo>
                  <a:pt x="1794" y="13299"/>
                </a:lnTo>
                <a:lnTo>
                  <a:pt x="1682" y="13342"/>
                </a:lnTo>
                <a:lnTo>
                  <a:pt x="1660" y="13270"/>
                </a:lnTo>
                <a:lnTo>
                  <a:pt x="1816" y="13199"/>
                </a:lnTo>
                <a:lnTo>
                  <a:pt x="1880" y="13202"/>
                </a:lnTo>
                <a:lnTo>
                  <a:pt x="1862" y="13741"/>
                </a:lnTo>
                <a:close/>
                <a:moveTo>
                  <a:pt x="2330" y="13507"/>
                </a:moveTo>
                <a:lnTo>
                  <a:pt x="2314" y="13621"/>
                </a:lnTo>
                <a:lnTo>
                  <a:pt x="2277" y="13705"/>
                </a:lnTo>
                <a:lnTo>
                  <a:pt x="2222" y="13754"/>
                </a:lnTo>
                <a:lnTo>
                  <a:pt x="2149" y="13766"/>
                </a:lnTo>
                <a:lnTo>
                  <a:pt x="2079" y="13745"/>
                </a:lnTo>
                <a:lnTo>
                  <a:pt x="2029" y="13690"/>
                </a:lnTo>
                <a:lnTo>
                  <a:pt x="1997" y="13602"/>
                </a:lnTo>
                <a:lnTo>
                  <a:pt x="1990" y="13486"/>
                </a:lnTo>
                <a:lnTo>
                  <a:pt x="2006" y="13370"/>
                </a:lnTo>
                <a:lnTo>
                  <a:pt x="2045" y="13285"/>
                </a:lnTo>
                <a:lnTo>
                  <a:pt x="2100" y="13235"/>
                </a:lnTo>
                <a:lnTo>
                  <a:pt x="2170" y="13223"/>
                </a:lnTo>
                <a:lnTo>
                  <a:pt x="2241" y="13245"/>
                </a:lnTo>
                <a:lnTo>
                  <a:pt x="2292" y="13303"/>
                </a:lnTo>
                <a:lnTo>
                  <a:pt x="2322" y="13392"/>
                </a:lnTo>
                <a:lnTo>
                  <a:pt x="2330" y="13507"/>
                </a:lnTo>
                <a:close/>
                <a:moveTo>
                  <a:pt x="2241" y="13508"/>
                </a:moveTo>
                <a:lnTo>
                  <a:pt x="2224" y="13355"/>
                </a:lnTo>
                <a:lnTo>
                  <a:pt x="2164" y="13300"/>
                </a:lnTo>
                <a:lnTo>
                  <a:pt x="2103" y="13344"/>
                </a:lnTo>
                <a:lnTo>
                  <a:pt x="2078" y="13486"/>
                </a:lnTo>
                <a:lnTo>
                  <a:pt x="2095" y="13635"/>
                </a:lnTo>
                <a:lnTo>
                  <a:pt x="2157" y="13689"/>
                </a:lnTo>
                <a:lnTo>
                  <a:pt x="2217" y="13646"/>
                </a:lnTo>
                <a:lnTo>
                  <a:pt x="2241" y="13508"/>
                </a:lnTo>
                <a:close/>
                <a:moveTo>
                  <a:pt x="2619" y="13788"/>
                </a:moveTo>
                <a:lnTo>
                  <a:pt x="2540" y="13783"/>
                </a:lnTo>
                <a:lnTo>
                  <a:pt x="2551" y="13350"/>
                </a:lnTo>
                <a:lnTo>
                  <a:pt x="2442" y="13392"/>
                </a:lnTo>
                <a:lnTo>
                  <a:pt x="2421" y="13320"/>
                </a:lnTo>
                <a:lnTo>
                  <a:pt x="2575" y="13251"/>
                </a:lnTo>
                <a:lnTo>
                  <a:pt x="2637" y="13255"/>
                </a:lnTo>
                <a:lnTo>
                  <a:pt x="2619" y="13788"/>
                </a:lnTo>
                <a:close/>
                <a:moveTo>
                  <a:pt x="2990" y="13809"/>
                </a:moveTo>
                <a:lnTo>
                  <a:pt x="2911" y="13805"/>
                </a:lnTo>
                <a:lnTo>
                  <a:pt x="2922" y="13374"/>
                </a:lnTo>
                <a:lnTo>
                  <a:pt x="2816" y="13417"/>
                </a:lnTo>
                <a:lnTo>
                  <a:pt x="2793" y="13347"/>
                </a:lnTo>
                <a:lnTo>
                  <a:pt x="2943" y="13276"/>
                </a:lnTo>
                <a:lnTo>
                  <a:pt x="3005" y="13280"/>
                </a:lnTo>
                <a:lnTo>
                  <a:pt x="2990" y="13809"/>
                </a:lnTo>
                <a:close/>
                <a:moveTo>
                  <a:pt x="3443" y="13580"/>
                </a:moveTo>
                <a:lnTo>
                  <a:pt x="3430" y="13691"/>
                </a:lnTo>
                <a:lnTo>
                  <a:pt x="3395" y="13774"/>
                </a:lnTo>
                <a:lnTo>
                  <a:pt x="3341" y="13821"/>
                </a:lnTo>
                <a:lnTo>
                  <a:pt x="3269" y="13835"/>
                </a:lnTo>
                <a:lnTo>
                  <a:pt x="3202" y="13814"/>
                </a:lnTo>
                <a:lnTo>
                  <a:pt x="3151" y="13760"/>
                </a:lnTo>
                <a:lnTo>
                  <a:pt x="3121" y="13672"/>
                </a:lnTo>
                <a:lnTo>
                  <a:pt x="3114" y="13558"/>
                </a:lnTo>
                <a:lnTo>
                  <a:pt x="3130" y="13444"/>
                </a:lnTo>
                <a:lnTo>
                  <a:pt x="3167" y="13362"/>
                </a:lnTo>
                <a:lnTo>
                  <a:pt x="3220" y="13313"/>
                </a:lnTo>
                <a:lnTo>
                  <a:pt x="3289" y="13299"/>
                </a:lnTo>
                <a:lnTo>
                  <a:pt x="3358" y="13321"/>
                </a:lnTo>
                <a:lnTo>
                  <a:pt x="3410" y="13379"/>
                </a:lnTo>
                <a:lnTo>
                  <a:pt x="3437" y="13464"/>
                </a:lnTo>
                <a:lnTo>
                  <a:pt x="3443" y="13580"/>
                </a:lnTo>
                <a:close/>
                <a:moveTo>
                  <a:pt x="3359" y="13581"/>
                </a:moveTo>
                <a:lnTo>
                  <a:pt x="3343" y="13430"/>
                </a:lnTo>
                <a:lnTo>
                  <a:pt x="3282" y="13375"/>
                </a:lnTo>
                <a:lnTo>
                  <a:pt x="3224" y="13418"/>
                </a:lnTo>
                <a:lnTo>
                  <a:pt x="3200" y="13558"/>
                </a:lnTo>
                <a:lnTo>
                  <a:pt x="3217" y="13706"/>
                </a:lnTo>
                <a:lnTo>
                  <a:pt x="3276" y="13759"/>
                </a:lnTo>
                <a:lnTo>
                  <a:pt x="3336" y="13716"/>
                </a:lnTo>
                <a:lnTo>
                  <a:pt x="3359" y="13581"/>
                </a:lnTo>
                <a:close/>
                <a:moveTo>
                  <a:pt x="3720" y="13855"/>
                </a:moveTo>
                <a:lnTo>
                  <a:pt x="3643" y="13850"/>
                </a:lnTo>
                <a:lnTo>
                  <a:pt x="3655" y="13423"/>
                </a:lnTo>
                <a:lnTo>
                  <a:pt x="3550" y="13467"/>
                </a:lnTo>
                <a:lnTo>
                  <a:pt x="3530" y="13395"/>
                </a:lnTo>
                <a:lnTo>
                  <a:pt x="3678" y="13328"/>
                </a:lnTo>
                <a:lnTo>
                  <a:pt x="3737" y="13331"/>
                </a:lnTo>
                <a:lnTo>
                  <a:pt x="3720" y="13855"/>
                </a:lnTo>
                <a:close/>
                <a:moveTo>
                  <a:pt x="4164" y="13627"/>
                </a:moveTo>
                <a:lnTo>
                  <a:pt x="4151" y="13737"/>
                </a:lnTo>
                <a:lnTo>
                  <a:pt x="4116" y="13818"/>
                </a:lnTo>
                <a:lnTo>
                  <a:pt x="4064" y="13865"/>
                </a:lnTo>
                <a:lnTo>
                  <a:pt x="3995" y="13878"/>
                </a:lnTo>
                <a:lnTo>
                  <a:pt x="3928" y="13858"/>
                </a:lnTo>
                <a:lnTo>
                  <a:pt x="3879" y="13804"/>
                </a:lnTo>
                <a:lnTo>
                  <a:pt x="3849" y="13719"/>
                </a:lnTo>
                <a:lnTo>
                  <a:pt x="3842" y="13605"/>
                </a:lnTo>
                <a:lnTo>
                  <a:pt x="3856" y="13493"/>
                </a:lnTo>
                <a:lnTo>
                  <a:pt x="3893" y="13409"/>
                </a:lnTo>
                <a:lnTo>
                  <a:pt x="3946" y="13363"/>
                </a:lnTo>
                <a:lnTo>
                  <a:pt x="4012" y="13350"/>
                </a:lnTo>
                <a:lnTo>
                  <a:pt x="4080" y="13372"/>
                </a:lnTo>
                <a:lnTo>
                  <a:pt x="4129" y="13428"/>
                </a:lnTo>
                <a:lnTo>
                  <a:pt x="4156" y="13514"/>
                </a:lnTo>
                <a:lnTo>
                  <a:pt x="4164" y="13627"/>
                </a:lnTo>
                <a:close/>
                <a:moveTo>
                  <a:pt x="4080" y="13628"/>
                </a:moveTo>
                <a:lnTo>
                  <a:pt x="4065" y="13478"/>
                </a:lnTo>
                <a:lnTo>
                  <a:pt x="4009" y="13425"/>
                </a:lnTo>
                <a:lnTo>
                  <a:pt x="3948" y="13467"/>
                </a:lnTo>
                <a:lnTo>
                  <a:pt x="3926" y="13605"/>
                </a:lnTo>
                <a:lnTo>
                  <a:pt x="3941" y="13751"/>
                </a:lnTo>
                <a:lnTo>
                  <a:pt x="4000" y="13803"/>
                </a:lnTo>
                <a:lnTo>
                  <a:pt x="4057" y="13761"/>
                </a:lnTo>
                <a:lnTo>
                  <a:pt x="4080" y="13628"/>
                </a:lnTo>
                <a:close/>
                <a:moveTo>
                  <a:pt x="4436" y="13898"/>
                </a:moveTo>
                <a:lnTo>
                  <a:pt x="4358" y="13893"/>
                </a:lnTo>
                <a:lnTo>
                  <a:pt x="4371" y="13472"/>
                </a:lnTo>
                <a:lnTo>
                  <a:pt x="4269" y="13514"/>
                </a:lnTo>
                <a:lnTo>
                  <a:pt x="4248" y="13446"/>
                </a:lnTo>
                <a:lnTo>
                  <a:pt x="4393" y="13375"/>
                </a:lnTo>
                <a:lnTo>
                  <a:pt x="4450" y="13379"/>
                </a:lnTo>
                <a:lnTo>
                  <a:pt x="4436" y="13898"/>
                </a:lnTo>
                <a:close/>
                <a:moveTo>
                  <a:pt x="4869" y="13671"/>
                </a:moveTo>
                <a:lnTo>
                  <a:pt x="4856" y="13781"/>
                </a:lnTo>
                <a:lnTo>
                  <a:pt x="4820" y="13863"/>
                </a:lnTo>
                <a:lnTo>
                  <a:pt x="4769" y="13909"/>
                </a:lnTo>
                <a:lnTo>
                  <a:pt x="4703" y="13922"/>
                </a:lnTo>
                <a:lnTo>
                  <a:pt x="4638" y="13900"/>
                </a:lnTo>
                <a:lnTo>
                  <a:pt x="4589" y="13849"/>
                </a:lnTo>
                <a:lnTo>
                  <a:pt x="4560" y="13764"/>
                </a:lnTo>
                <a:lnTo>
                  <a:pt x="4552" y="13651"/>
                </a:lnTo>
                <a:lnTo>
                  <a:pt x="4566" y="13539"/>
                </a:lnTo>
                <a:lnTo>
                  <a:pt x="4602" y="13458"/>
                </a:lnTo>
                <a:lnTo>
                  <a:pt x="4654" y="13412"/>
                </a:lnTo>
                <a:lnTo>
                  <a:pt x="4720" y="13399"/>
                </a:lnTo>
                <a:lnTo>
                  <a:pt x="4784" y="13422"/>
                </a:lnTo>
                <a:lnTo>
                  <a:pt x="4833" y="13476"/>
                </a:lnTo>
                <a:lnTo>
                  <a:pt x="4862" y="13560"/>
                </a:lnTo>
                <a:lnTo>
                  <a:pt x="4869" y="13671"/>
                </a:lnTo>
                <a:close/>
                <a:moveTo>
                  <a:pt x="4785" y="13674"/>
                </a:moveTo>
                <a:lnTo>
                  <a:pt x="4772" y="13526"/>
                </a:lnTo>
                <a:lnTo>
                  <a:pt x="4715" y="13473"/>
                </a:lnTo>
                <a:lnTo>
                  <a:pt x="4659" y="13514"/>
                </a:lnTo>
                <a:lnTo>
                  <a:pt x="4636" y="13651"/>
                </a:lnTo>
                <a:lnTo>
                  <a:pt x="4651" y="13795"/>
                </a:lnTo>
                <a:lnTo>
                  <a:pt x="4706" y="13846"/>
                </a:lnTo>
                <a:lnTo>
                  <a:pt x="4764" y="13806"/>
                </a:lnTo>
                <a:lnTo>
                  <a:pt x="4785" y="13674"/>
                </a:lnTo>
                <a:close/>
                <a:moveTo>
                  <a:pt x="5136" y="13940"/>
                </a:moveTo>
                <a:lnTo>
                  <a:pt x="5060" y="13937"/>
                </a:lnTo>
                <a:lnTo>
                  <a:pt x="5070" y="13519"/>
                </a:lnTo>
                <a:lnTo>
                  <a:pt x="4971" y="13561"/>
                </a:lnTo>
                <a:lnTo>
                  <a:pt x="4951" y="13492"/>
                </a:lnTo>
                <a:lnTo>
                  <a:pt x="5092" y="13424"/>
                </a:lnTo>
                <a:lnTo>
                  <a:pt x="5150" y="13429"/>
                </a:lnTo>
                <a:lnTo>
                  <a:pt x="5136" y="13940"/>
                </a:lnTo>
                <a:close/>
                <a:moveTo>
                  <a:pt x="5481" y="13962"/>
                </a:moveTo>
                <a:lnTo>
                  <a:pt x="5404" y="13957"/>
                </a:lnTo>
                <a:lnTo>
                  <a:pt x="5417" y="13543"/>
                </a:lnTo>
                <a:lnTo>
                  <a:pt x="5313" y="13583"/>
                </a:lnTo>
                <a:lnTo>
                  <a:pt x="5293" y="13516"/>
                </a:lnTo>
                <a:lnTo>
                  <a:pt x="5434" y="13448"/>
                </a:lnTo>
                <a:lnTo>
                  <a:pt x="5492" y="13452"/>
                </a:lnTo>
                <a:lnTo>
                  <a:pt x="5481" y="13962"/>
                </a:lnTo>
                <a:close/>
                <a:moveTo>
                  <a:pt x="5896" y="13739"/>
                </a:moveTo>
                <a:lnTo>
                  <a:pt x="5883" y="13846"/>
                </a:lnTo>
                <a:lnTo>
                  <a:pt x="5849" y="13927"/>
                </a:lnTo>
                <a:lnTo>
                  <a:pt x="5802" y="13972"/>
                </a:lnTo>
                <a:lnTo>
                  <a:pt x="5738" y="13985"/>
                </a:lnTo>
                <a:lnTo>
                  <a:pt x="5676" y="13964"/>
                </a:lnTo>
                <a:lnTo>
                  <a:pt x="5630" y="13913"/>
                </a:lnTo>
                <a:lnTo>
                  <a:pt x="5601" y="13829"/>
                </a:lnTo>
                <a:lnTo>
                  <a:pt x="5595" y="13719"/>
                </a:lnTo>
                <a:lnTo>
                  <a:pt x="5607" y="13610"/>
                </a:lnTo>
                <a:lnTo>
                  <a:pt x="5640" y="13529"/>
                </a:lnTo>
                <a:lnTo>
                  <a:pt x="5690" y="13482"/>
                </a:lnTo>
                <a:lnTo>
                  <a:pt x="5754" y="13469"/>
                </a:lnTo>
                <a:lnTo>
                  <a:pt x="5815" y="13492"/>
                </a:lnTo>
                <a:lnTo>
                  <a:pt x="5862" y="13546"/>
                </a:lnTo>
                <a:lnTo>
                  <a:pt x="5889" y="13628"/>
                </a:lnTo>
                <a:lnTo>
                  <a:pt x="5896" y="13739"/>
                </a:lnTo>
                <a:close/>
                <a:moveTo>
                  <a:pt x="5820" y="13740"/>
                </a:moveTo>
                <a:lnTo>
                  <a:pt x="5804" y="13595"/>
                </a:lnTo>
                <a:lnTo>
                  <a:pt x="5750" y="13543"/>
                </a:lnTo>
                <a:lnTo>
                  <a:pt x="5694" y="13585"/>
                </a:lnTo>
                <a:lnTo>
                  <a:pt x="5673" y="13719"/>
                </a:lnTo>
                <a:lnTo>
                  <a:pt x="5689" y="13860"/>
                </a:lnTo>
                <a:lnTo>
                  <a:pt x="5741" y="13912"/>
                </a:lnTo>
                <a:lnTo>
                  <a:pt x="5798" y="13870"/>
                </a:lnTo>
                <a:lnTo>
                  <a:pt x="5820" y="13740"/>
                </a:lnTo>
                <a:close/>
                <a:moveTo>
                  <a:pt x="6156" y="14003"/>
                </a:moveTo>
                <a:lnTo>
                  <a:pt x="6082" y="13999"/>
                </a:lnTo>
                <a:lnTo>
                  <a:pt x="6092" y="13590"/>
                </a:lnTo>
                <a:lnTo>
                  <a:pt x="5995" y="13630"/>
                </a:lnTo>
                <a:lnTo>
                  <a:pt x="5977" y="13562"/>
                </a:lnTo>
                <a:lnTo>
                  <a:pt x="6112" y="13496"/>
                </a:lnTo>
                <a:lnTo>
                  <a:pt x="6167" y="13499"/>
                </a:lnTo>
                <a:lnTo>
                  <a:pt x="6156" y="14003"/>
                </a:lnTo>
                <a:close/>
                <a:moveTo>
                  <a:pt x="6563" y="13783"/>
                </a:moveTo>
                <a:lnTo>
                  <a:pt x="6551" y="13889"/>
                </a:lnTo>
                <a:lnTo>
                  <a:pt x="6520" y="13968"/>
                </a:lnTo>
                <a:lnTo>
                  <a:pt x="6472" y="14013"/>
                </a:lnTo>
                <a:lnTo>
                  <a:pt x="6409" y="14024"/>
                </a:lnTo>
                <a:lnTo>
                  <a:pt x="6347" y="14004"/>
                </a:lnTo>
                <a:lnTo>
                  <a:pt x="6302" y="13954"/>
                </a:lnTo>
                <a:lnTo>
                  <a:pt x="6274" y="13871"/>
                </a:lnTo>
                <a:lnTo>
                  <a:pt x="6266" y="13762"/>
                </a:lnTo>
                <a:lnTo>
                  <a:pt x="6280" y="13655"/>
                </a:lnTo>
                <a:lnTo>
                  <a:pt x="6314" y="13576"/>
                </a:lnTo>
                <a:lnTo>
                  <a:pt x="6363" y="13529"/>
                </a:lnTo>
                <a:lnTo>
                  <a:pt x="6424" y="13517"/>
                </a:lnTo>
                <a:lnTo>
                  <a:pt x="6483" y="13537"/>
                </a:lnTo>
                <a:lnTo>
                  <a:pt x="6528" y="13592"/>
                </a:lnTo>
                <a:lnTo>
                  <a:pt x="6556" y="13674"/>
                </a:lnTo>
                <a:lnTo>
                  <a:pt x="6563" y="13783"/>
                </a:lnTo>
                <a:close/>
                <a:moveTo>
                  <a:pt x="6488" y="13784"/>
                </a:moveTo>
                <a:lnTo>
                  <a:pt x="6472" y="13640"/>
                </a:lnTo>
                <a:lnTo>
                  <a:pt x="6419" y="13590"/>
                </a:lnTo>
                <a:lnTo>
                  <a:pt x="6365" y="13630"/>
                </a:lnTo>
                <a:lnTo>
                  <a:pt x="6344" y="13762"/>
                </a:lnTo>
                <a:lnTo>
                  <a:pt x="6359" y="13903"/>
                </a:lnTo>
                <a:lnTo>
                  <a:pt x="6413" y="13952"/>
                </a:lnTo>
                <a:lnTo>
                  <a:pt x="6467" y="13913"/>
                </a:lnTo>
                <a:lnTo>
                  <a:pt x="6488" y="13784"/>
                </a:lnTo>
                <a:close/>
                <a:moveTo>
                  <a:pt x="6817" y="14042"/>
                </a:moveTo>
                <a:lnTo>
                  <a:pt x="6745" y="14038"/>
                </a:lnTo>
                <a:lnTo>
                  <a:pt x="6755" y="13633"/>
                </a:lnTo>
                <a:lnTo>
                  <a:pt x="6660" y="13675"/>
                </a:lnTo>
                <a:lnTo>
                  <a:pt x="6640" y="13607"/>
                </a:lnTo>
                <a:lnTo>
                  <a:pt x="6774" y="13541"/>
                </a:lnTo>
                <a:lnTo>
                  <a:pt x="6827" y="13546"/>
                </a:lnTo>
                <a:lnTo>
                  <a:pt x="6817" y="14042"/>
                </a:lnTo>
                <a:close/>
                <a:moveTo>
                  <a:pt x="7215" y="13824"/>
                </a:moveTo>
                <a:lnTo>
                  <a:pt x="7204" y="13930"/>
                </a:lnTo>
                <a:lnTo>
                  <a:pt x="7171" y="14008"/>
                </a:lnTo>
                <a:lnTo>
                  <a:pt x="7125" y="14053"/>
                </a:lnTo>
                <a:lnTo>
                  <a:pt x="7063" y="14066"/>
                </a:lnTo>
                <a:lnTo>
                  <a:pt x="7003" y="14046"/>
                </a:lnTo>
                <a:lnTo>
                  <a:pt x="6959" y="13996"/>
                </a:lnTo>
                <a:lnTo>
                  <a:pt x="6932" y="13914"/>
                </a:lnTo>
                <a:lnTo>
                  <a:pt x="6924" y="13805"/>
                </a:lnTo>
                <a:lnTo>
                  <a:pt x="6938" y="13699"/>
                </a:lnTo>
                <a:lnTo>
                  <a:pt x="6971" y="13620"/>
                </a:lnTo>
                <a:lnTo>
                  <a:pt x="7018" y="13575"/>
                </a:lnTo>
                <a:lnTo>
                  <a:pt x="7080" y="13562"/>
                </a:lnTo>
                <a:lnTo>
                  <a:pt x="7140" y="13583"/>
                </a:lnTo>
                <a:lnTo>
                  <a:pt x="7182" y="13637"/>
                </a:lnTo>
                <a:lnTo>
                  <a:pt x="7207" y="13717"/>
                </a:lnTo>
                <a:lnTo>
                  <a:pt x="7215" y="13824"/>
                </a:lnTo>
                <a:close/>
                <a:moveTo>
                  <a:pt x="7141" y="13826"/>
                </a:moveTo>
                <a:lnTo>
                  <a:pt x="7126" y="13684"/>
                </a:lnTo>
                <a:lnTo>
                  <a:pt x="7072" y="13632"/>
                </a:lnTo>
                <a:lnTo>
                  <a:pt x="7021" y="13674"/>
                </a:lnTo>
                <a:lnTo>
                  <a:pt x="7001" y="13805"/>
                </a:lnTo>
                <a:lnTo>
                  <a:pt x="7016" y="13944"/>
                </a:lnTo>
                <a:lnTo>
                  <a:pt x="7067" y="13993"/>
                </a:lnTo>
                <a:lnTo>
                  <a:pt x="7122" y="13954"/>
                </a:lnTo>
                <a:lnTo>
                  <a:pt x="7141" y="13826"/>
                </a:lnTo>
                <a:close/>
                <a:moveTo>
                  <a:pt x="7464" y="14083"/>
                </a:moveTo>
                <a:lnTo>
                  <a:pt x="7395" y="14078"/>
                </a:lnTo>
                <a:lnTo>
                  <a:pt x="7403" y="13677"/>
                </a:lnTo>
                <a:lnTo>
                  <a:pt x="7310" y="13717"/>
                </a:lnTo>
                <a:lnTo>
                  <a:pt x="7291" y="13652"/>
                </a:lnTo>
                <a:lnTo>
                  <a:pt x="7420" y="13586"/>
                </a:lnTo>
                <a:lnTo>
                  <a:pt x="7474" y="13590"/>
                </a:lnTo>
                <a:lnTo>
                  <a:pt x="7464" y="14083"/>
                </a:lnTo>
                <a:close/>
                <a:moveTo>
                  <a:pt x="7784" y="14102"/>
                </a:moveTo>
                <a:lnTo>
                  <a:pt x="7714" y="14098"/>
                </a:lnTo>
                <a:lnTo>
                  <a:pt x="7724" y="13699"/>
                </a:lnTo>
                <a:lnTo>
                  <a:pt x="7631" y="13740"/>
                </a:lnTo>
                <a:lnTo>
                  <a:pt x="7612" y="13674"/>
                </a:lnTo>
                <a:lnTo>
                  <a:pt x="7739" y="13607"/>
                </a:lnTo>
                <a:lnTo>
                  <a:pt x="7793" y="13611"/>
                </a:lnTo>
                <a:lnTo>
                  <a:pt x="7784" y="14102"/>
                </a:lnTo>
                <a:close/>
                <a:moveTo>
                  <a:pt x="8167" y="13887"/>
                </a:moveTo>
                <a:lnTo>
                  <a:pt x="8157" y="13990"/>
                </a:lnTo>
                <a:lnTo>
                  <a:pt x="8128" y="14067"/>
                </a:lnTo>
                <a:lnTo>
                  <a:pt x="8081" y="14112"/>
                </a:lnTo>
                <a:lnTo>
                  <a:pt x="8021" y="14125"/>
                </a:lnTo>
                <a:lnTo>
                  <a:pt x="7964" y="14105"/>
                </a:lnTo>
                <a:lnTo>
                  <a:pt x="7923" y="14054"/>
                </a:lnTo>
                <a:lnTo>
                  <a:pt x="7895" y="13974"/>
                </a:lnTo>
                <a:lnTo>
                  <a:pt x="7889" y="13869"/>
                </a:lnTo>
                <a:lnTo>
                  <a:pt x="7900" y="13764"/>
                </a:lnTo>
                <a:lnTo>
                  <a:pt x="7930" y="13685"/>
                </a:lnTo>
                <a:lnTo>
                  <a:pt x="7977" y="13641"/>
                </a:lnTo>
                <a:lnTo>
                  <a:pt x="8036" y="13628"/>
                </a:lnTo>
                <a:lnTo>
                  <a:pt x="8093" y="13648"/>
                </a:lnTo>
                <a:lnTo>
                  <a:pt x="8136" y="13700"/>
                </a:lnTo>
                <a:lnTo>
                  <a:pt x="8161" y="13780"/>
                </a:lnTo>
                <a:lnTo>
                  <a:pt x="8167" y="13887"/>
                </a:lnTo>
                <a:close/>
                <a:moveTo>
                  <a:pt x="8096" y="13888"/>
                </a:moveTo>
                <a:lnTo>
                  <a:pt x="8081" y="13749"/>
                </a:lnTo>
                <a:lnTo>
                  <a:pt x="8028" y="13699"/>
                </a:lnTo>
                <a:lnTo>
                  <a:pt x="7979" y="13739"/>
                </a:lnTo>
                <a:lnTo>
                  <a:pt x="7961" y="13868"/>
                </a:lnTo>
                <a:lnTo>
                  <a:pt x="7976" y="14004"/>
                </a:lnTo>
                <a:lnTo>
                  <a:pt x="8027" y="14053"/>
                </a:lnTo>
                <a:lnTo>
                  <a:pt x="8077" y="14014"/>
                </a:lnTo>
                <a:lnTo>
                  <a:pt x="8096" y="13888"/>
                </a:lnTo>
                <a:close/>
                <a:moveTo>
                  <a:pt x="8480" y="13908"/>
                </a:moveTo>
                <a:lnTo>
                  <a:pt x="8470" y="14011"/>
                </a:lnTo>
                <a:lnTo>
                  <a:pt x="8440" y="14087"/>
                </a:lnTo>
                <a:lnTo>
                  <a:pt x="8394" y="14131"/>
                </a:lnTo>
                <a:lnTo>
                  <a:pt x="8334" y="14142"/>
                </a:lnTo>
                <a:lnTo>
                  <a:pt x="8278" y="14123"/>
                </a:lnTo>
                <a:lnTo>
                  <a:pt x="8234" y="14074"/>
                </a:lnTo>
                <a:lnTo>
                  <a:pt x="8209" y="13994"/>
                </a:lnTo>
                <a:lnTo>
                  <a:pt x="8202" y="13888"/>
                </a:lnTo>
                <a:lnTo>
                  <a:pt x="8214" y="13785"/>
                </a:lnTo>
                <a:lnTo>
                  <a:pt x="8244" y="13707"/>
                </a:lnTo>
                <a:lnTo>
                  <a:pt x="8289" y="13662"/>
                </a:lnTo>
                <a:lnTo>
                  <a:pt x="8346" y="13650"/>
                </a:lnTo>
                <a:lnTo>
                  <a:pt x="8405" y="13670"/>
                </a:lnTo>
                <a:lnTo>
                  <a:pt x="8449" y="13722"/>
                </a:lnTo>
                <a:lnTo>
                  <a:pt x="8474" y="13803"/>
                </a:lnTo>
                <a:lnTo>
                  <a:pt x="8480" y="13908"/>
                </a:lnTo>
                <a:close/>
                <a:moveTo>
                  <a:pt x="8409" y="13909"/>
                </a:moveTo>
                <a:lnTo>
                  <a:pt x="8394" y="13770"/>
                </a:lnTo>
                <a:lnTo>
                  <a:pt x="8341" y="13720"/>
                </a:lnTo>
                <a:lnTo>
                  <a:pt x="8293" y="13760"/>
                </a:lnTo>
                <a:lnTo>
                  <a:pt x="8274" y="13888"/>
                </a:lnTo>
                <a:lnTo>
                  <a:pt x="8289" y="14024"/>
                </a:lnTo>
                <a:lnTo>
                  <a:pt x="8339" y="14072"/>
                </a:lnTo>
                <a:lnTo>
                  <a:pt x="8389" y="14034"/>
                </a:lnTo>
                <a:lnTo>
                  <a:pt x="8409" y="13909"/>
                </a:lnTo>
                <a:close/>
                <a:moveTo>
                  <a:pt x="8719" y="14160"/>
                </a:moveTo>
                <a:lnTo>
                  <a:pt x="8653" y="14155"/>
                </a:lnTo>
                <a:lnTo>
                  <a:pt x="8660" y="13762"/>
                </a:lnTo>
                <a:lnTo>
                  <a:pt x="8571" y="13803"/>
                </a:lnTo>
                <a:lnTo>
                  <a:pt x="8552" y="13737"/>
                </a:lnTo>
                <a:lnTo>
                  <a:pt x="8677" y="13672"/>
                </a:lnTo>
                <a:lnTo>
                  <a:pt x="8727" y="13676"/>
                </a:lnTo>
                <a:lnTo>
                  <a:pt x="8719" y="14160"/>
                </a:lnTo>
                <a:close/>
                <a:moveTo>
                  <a:pt x="9092" y="13947"/>
                </a:moveTo>
                <a:lnTo>
                  <a:pt x="9082" y="14049"/>
                </a:lnTo>
                <a:lnTo>
                  <a:pt x="9053" y="14125"/>
                </a:lnTo>
                <a:lnTo>
                  <a:pt x="9008" y="14168"/>
                </a:lnTo>
                <a:lnTo>
                  <a:pt x="8952" y="14181"/>
                </a:lnTo>
                <a:lnTo>
                  <a:pt x="8894" y="14162"/>
                </a:lnTo>
                <a:lnTo>
                  <a:pt x="8851" y="14113"/>
                </a:lnTo>
                <a:lnTo>
                  <a:pt x="8826" y="14034"/>
                </a:lnTo>
                <a:lnTo>
                  <a:pt x="8820" y="13929"/>
                </a:lnTo>
                <a:lnTo>
                  <a:pt x="8830" y="13825"/>
                </a:lnTo>
                <a:lnTo>
                  <a:pt x="8861" y="13749"/>
                </a:lnTo>
                <a:lnTo>
                  <a:pt x="8905" y="13705"/>
                </a:lnTo>
                <a:lnTo>
                  <a:pt x="8962" y="13694"/>
                </a:lnTo>
                <a:lnTo>
                  <a:pt x="9019" y="13712"/>
                </a:lnTo>
                <a:lnTo>
                  <a:pt x="9062" y="13764"/>
                </a:lnTo>
                <a:lnTo>
                  <a:pt x="9086" y="13843"/>
                </a:lnTo>
                <a:lnTo>
                  <a:pt x="9092" y="13947"/>
                </a:lnTo>
                <a:close/>
                <a:moveTo>
                  <a:pt x="9023" y="13948"/>
                </a:moveTo>
                <a:lnTo>
                  <a:pt x="9008" y="13811"/>
                </a:lnTo>
                <a:lnTo>
                  <a:pt x="8959" y="13761"/>
                </a:lnTo>
                <a:lnTo>
                  <a:pt x="8909" y="13801"/>
                </a:lnTo>
                <a:lnTo>
                  <a:pt x="8889" y="13929"/>
                </a:lnTo>
                <a:lnTo>
                  <a:pt x="8904" y="14063"/>
                </a:lnTo>
                <a:lnTo>
                  <a:pt x="8955" y="14111"/>
                </a:lnTo>
                <a:lnTo>
                  <a:pt x="9004" y="14072"/>
                </a:lnTo>
                <a:lnTo>
                  <a:pt x="9023" y="13948"/>
                </a:lnTo>
                <a:close/>
                <a:moveTo>
                  <a:pt x="9329" y="14197"/>
                </a:moveTo>
                <a:lnTo>
                  <a:pt x="9261" y="14193"/>
                </a:lnTo>
                <a:lnTo>
                  <a:pt x="9269" y="13804"/>
                </a:lnTo>
                <a:lnTo>
                  <a:pt x="9182" y="13843"/>
                </a:lnTo>
                <a:lnTo>
                  <a:pt x="9163" y="13780"/>
                </a:lnTo>
                <a:lnTo>
                  <a:pt x="9287" y="13715"/>
                </a:lnTo>
                <a:lnTo>
                  <a:pt x="9336" y="13719"/>
                </a:lnTo>
                <a:lnTo>
                  <a:pt x="9329" y="14197"/>
                </a:lnTo>
                <a:close/>
                <a:moveTo>
                  <a:pt x="9692" y="13987"/>
                </a:moveTo>
                <a:lnTo>
                  <a:pt x="9682" y="14087"/>
                </a:lnTo>
                <a:lnTo>
                  <a:pt x="9653" y="14163"/>
                </a:lnTo>
                <a:lnTo>
                  <a:pt x="9611" y="14205"/>
                </a:lnTo>
                <a:lnTo>
                  <a:pt x="9554" y="14217"/>
                </a:lnTo>
                <a:lnTo>
                  <a:pt x="9499" y="14198"/>
                </a:lnTo>
                <a:lnTo>
                  <a:pt x="9459" y="14150"/>
                </a:lnTo>
                <a:lnTo>
                  <a:pt x="9433" y="14072"/>
                </a:lnTo>
                <a:lnTo>
                  <a:pt x="9423" y="13968"/>
                </a:lnTo>
                <a:lnTo>
                  <a:pt x="9435" y="13866"/>
                </a:lnTo>
                <a:lnTo>
                  <a:pt x="9465" y="13790"/>
                </a:lnTo>
                <a:lnTo>
                  <a:pt x="9508" y="13746"/>
                </a:lnTo>
                <a:lnTo>
                  <a:pt x="9563" y="13734"/>
                </a:lnTo>
                <a:lnTo>
                  <a:pt x="9619" y="13755"/>
                </a:lnTo>
                <a:lnTo>
                  <a:pt x="9660" y="13805"/>
                </a:lnTo>
                <a:lnTo>
                  <a:pt x="9685" y="13883"/>
                </a:lnTo>
                <a:lnTo>
                  <a:pt x="9692" y="13987"/>
                </a:lnTo>
                <a:close/>
                <a:moveTo>
                  <a:pt x="9622" y="13988"/>
                </a:moveTo>
                <a:lnTo>
                  <a:pt x="9608" y="13851"/>
                </a:lnTo>
                <a:lnTo>
                  <a:pt x="9561" y="13804"/>
                </a:lnTo>
                <a:lnTo>
                  <a:pt x="9513" y="13841"/>
                </a:lnTo>
                <a:lnTo>
                  <a:pt x="9495" y="13969"/>
                </a:lnTo>
                <a:lnTo>
                  <a:pt x="9509" y="14101"/>
                </a:lnTo>
                <a:lnTo>
                  <a:pt x="9557" y="14148"/>
                </a:lnTo>
                <a:lnTo>
                  <a:pt x="9604" y="14111"/>
                </a:lnTo>
                <a:lnTo>
                  <a:pt x="9622" y="13988"/>
                </a:lnTo>
                <a:close/>
                <a:moveTo>
                  <a:pt x="9923" y="14232"/>
                </a:moveTo>
                <a:lnTo>
                  <a:pt x="9859" y="14229"/>
                </a:lnTo>
                <a:lnTo>
                  <a:pt x="9866" y="13845"/>
                </a:lnTo>
                <a:lnTo>
                  <a:pt x="9779" y="13884"/>
                </a:lnTo>
                <a:lnTo>
                  <a:pt x="9761" y="13820"/>
                </a:lnTo>
                <a:lnTo>
                  <a:pt x="9883" y="13757"/>
                </a:lnTo>
                <a:lnTo>
                  <a:pt x="9930" y="13760"/>
                </a:lnTo>
                <a:lnTo>
                  <a:pt x="9923" y="14232"/>
                </a:lnTo>
                <a:close/>
                <a:moveTo>
                  <a:pt x="10216" y="14252"/>
                </a:moveTo>
                <a:lnTo>
                  <a:pt x="10152" y="14249"/>
                </a:lnTo>
                <a:lnTo>
                  <a:pt x="10160" y="13865"/>
                </a:lnTo>
                <a:lnTo>
                  <a:pt x="10073" y="13903"/>
                </a:lnTo>
                <a:lnTo>
                  <a:pt x="10054" y="13841"/>
                </a:lnTo>
                <a:lnTo>
                  <a:pt x="10175" y="13778"/>
                </a:lnTo>
                <a:lnTo>
                  <a:pt x="10223" y="13780"/>
                </a:lnTo>
                <a:lnTo>
                  <a:pt x="10216" y="14252"/>
                </a:lnTo>
                <a:close/>
                <a:moveTo>
                  <a:pt x="10572" y="14044"/>
                </a:moveTo>
                <a:lnTo>
                  <a:pt x="10562" y="14143"/>
                </a:lnTo>
                <a:lnTo>
                  <a:pt x="10534" y="14216"/>
                </a:lnTo>
                <a:lnTo>
                  <a:pt x="10493" y="14260"/>
                </a:lnTo>
                <a:lnTo>
                  <a:pt x="10438" y="14271"/>
                </a:lnTo>
                <a:lnTo>
                  <a:pt x="10385" y="14252"/>
                </a:lnTo>
                <a:lnTo>
                  <a:pt x="10345" y="14205"/>
                </a:lnTo>
                <a:lnTo>
                  <a:pt x="10319" y="14128"/>
                </a:lnTo>
                <a:lnTo>
                  <a:pt x="10312" y="14026"/>
                </a:lnTo>
                <a:lnTo>
                  <a:pt x="10322" y="13925"/>
                </a:lnTo>
                <a:lnTo>
                  <a:pt x="10349" y="13851"/>
                </a:lnTo>
                <a:lnTo>
                  <a:pt x="10393" y="13808"/>
                </a:lnTo>
                <a:lnTo>
                  <a:pt x="10446" y="13795"/>
                </a:lnTo>
                <a:lnTo>
                  <a:pt x="10500" y="13815"/>
                </a:lnTo>
                <a:lnTo>
                  <a:pt x="10540" y="13865"/>
                </a:lnTo>
                <a:lnTo>
                  <a:pt x="10564" y="13942"/>
                </a:lnTo>
                <a:lnTo>
                  <a:pt x="10572" y="14044"/>
                </a:lnTo>
                <a:close/>
                <a:moveTo>
                  <a:pt x="10505" y="14046"/>
                </a:moveTo>
                <a:lnTo>
                  <a:pt x="10490" y="13912"/>
                </a:lnTo>
                <a:lnTo>
                  <a:pt x="10443" y="13864"/>
                </a:lnTo>
                <a:lnTo>
                  <a:pt x="10398" y="13902"/>
                </a:lnTo>
                <a:lnTo>
                  <a:pt x="10380" y="14026"/>
                </a:lnTo>
                <a:lnTo>
                  <a:pt x="10394" y="14157"/>
                </a:lnTo>
                <a:lnTo>
                  <a:pt x="10440" y="14203"/>
                </a:lnTo>
                <a:lnTo>
                  <a:pt x="10488" y="14166"/>
                </a:lnTo>
                <a:lnTo>
                  <a:pt x="10505" y="14046"/>
                </a:lnTo>
                <a:close/>
                <a:moveTo>
                  <a:pt x="10795" y="14286"/>
                </a:moveTo>
                <a:lnTo>
                  <a:pt x="10732" y="14282"/>
                </a:lnTo>
                <a:lnTo>
                  <a:pt x="10737" y="13903"/>
                </a:lnTo>
                <a:lnTo>
                  <a:pt x="10654" y="13943"/>
                </a:lnTo>
                <a:lnTo>
                  <a:pt x="10638" y="13879"/>
                </a:lnTo>
                <a:lnTo>
                  <a:pt x="10752" y="13818"/>
                </a:lnTo>
                <a:lnTo>
                  <a:pt x="10801" y="13821"/>
                </a:lnTo>
                <a:lnTo>
                  <a:pt x="10795" y="14286"/>
                </a:lnTo>
                <a:close/>
                <a:moveTo>
                  <a:pt x="11141" y="14081"/>
                </a:moveTo>
                <a:lnTo>
                  <a:pt x="11132" y="14180"/>
                </a:lnTo>
                <a:lnTo>
                  <a:pt x="11104" y="14252"/>
                </a:lnTo>
                <a:lnTo>
                  <a:pt x="11063" y="14295"/>
                </a:lnTo>
                <a:lnTo>
                  <a:pt x="11009" y="14307"/>
                </a:lnTo>
                <a:lnTo>
                  <a:pt x="10958" y="14289"/>
                </a:lnTo>
                <a:lnTo>
                  <a:pt x="10919" y="14241"/>
                </a:lnTo>
                <a:lnTo>
                  <a:pt x="10895" y="14165"/>
                </a:lnTo>
                <a:lnTo>
                  <a:pt x="10888" y="14064"/>
                </a:lnTo>
                <a:lnTo>
                  <a:pt x="10898" y="13964"/>
                </a:lnTo>
                <a:lnTo>
                  <a:pt x="10925" y="13889"/>
                </a:lnTo>
                <a:lnTo>
                  <a:pt x="10965" y="13848"/>
                </a:lnTo>
                <a:lnTo>
                  <a:pt x="11019" y="13836"/>
                </a:lnTo>
                <a:lnTo>
                  <a:pt x="11072" y="13855"/>
                </a:lnTo>
                <a:lnTo>
                  <a:pt x="11111" y="13905"/>
                </a:lnTo>
                <a:lnTo>
                  <a:pt x="11133" y="13980"/>
                </a:lnTo>
                <a:lnTo>
                  <a:pt x="11141" y="14081"/>
                </a:lnTo>
                <a:close/>
                <a:moveTo>
                  <a:pt x="11077" y="14082"/>
                </a:moveTo>
                <a:lnTo>
                  <a:pt x="11062" y="13950"/>
                </a:lnTo>
                <a:lnTo>
                  <a:pt x="11014" y="13903"/>
                </a:lnTo>
                <a:lnTo>
                  <a:pt x="10969" y="13940"/>
                </a:lnTo>
                <a:lnTo>
                  <a:pt x="10954" y="14063"/>
                </a:lnTo>
                <a:lnTo>
                  <a:pt x="10968" y="14193"/>
                </a:lnTo>
                <a:lnTo>
                  <a:pt x="11013" y="14240"/>
                </a:lnTo>
                <a:lnTo>
                  <a:pt x="11060" y="14202"/>
                </a:lnTo>
                <a:lnTo>
                  <a:pt x="11077" y="14082"/>
                </a:lnTo>
                <a:close/>
                <a:moveTo>
                  <a:pt x="11361" y="14321"/>
                </a:moveTo>
                <a:lnTo>
                  <a:pt x="11298" y="14317"/>
                </a:lnTo>
                <a:lnTo>
                  <a:pt x="11305" y="13943"/>
                </a:lnTo>
                <a:lnTo>
                  <a:pt x="11222" y="13979"/>
                </a:lnTo>
                <a:lnTo>
                  <a:pt x="11206" y="13919"/>
                </a:lnTo>
                <a:lnTo>
                  <a:pt x="11319" y="13856"/>
                </a:lnTo>
                <a:lnTo>
                  <a:pt x="11366" y="13859"/>
                </a:lnTo>
                <a:lnTo>
                  <a:pt x="11361" y="14321"/>
                </a:lnTo>
                <a:close/>
                <a:moveTo>
                  <a:pt x="11639" y="14339"/>
                </a:moveTo>
                <a:lnTo>
                  <a:pt x="11578" y="14335"/>
                </a:lnTo>
                <a:lnTo>
                  <a:pt x="11584" y="13960"/>
                </a:lnTo>
                <a:lnTo>
                  <a:pt x="11504" y="13999"/>
                </a:lnTo>
                <a:lnTo>
                  <a:pt x="11486" y="13938"/>
                </a:lnTo>
                <a:lnTo>
                  <a:pt x="11597" y="13876"/>
                </a:lnTo>
                <a:lnTo>
                  <a:pt x="11646" y="13880"/>
                </a:lnTo>
                <a:lnTo>
                  <a:pt x="11639" y="14339"/>
                </a:lnTo>
                <a:close/>
                <a:moveTo>
                  <a:pt x="11915" y="14355"/>
                </a:moveTo>
                <a:lnTo>
                  <a:pt x="11855" y="14351"/>
                </a:lnTo>
                <a:lnTo>
                  <a:pt x="11859" y="13980"/>
                </a:lnTo>
                <a:lnTo>
                  <a:pt x="11781" y="14018"/>
                </a:lnTo>
                <a:lnTo>
                  <a:pt x="11763" y="13957"/>
                </a:lnTo>
                <a:lnTo>
                  <a:pt x="11874" y="13895"/>
                </a:lnTo>
                <a:lnTo>
                  <a:pt x="11920" y="13899"/>
                </a:lnTo>
                <a:lnTo>
                  <a:pt x="11915" y="14355"/>
                </a:lnTo>
                <a:close/>
                <a:moveTo>
                  <a:pt x="12188" y="14373"/>
                </a:moveTo>
                <a:lnTo>
                  <a:pt x="12128" y="14369"/>
                </a:lnTo>
                <a:lnTo>
                  <a:pt x="12134" y="13999"/>
                </a:lnTo>
                <a:lnTo>
                  <a:pt x="12053" y="14036"/>
                </a:lnTo>
                <a:lnTo>
                  <a:pt x="12038" y="13975"/>
                </a:lnTo>
                <a:lnTo>
                  <a:pt x="12147" y="13914"/>
                </a:lnTo>
                <a:lnTo>
                  <a:pt x="12193" y="13917"/>
                </a:lnTo>
                <a:lnTo>
                  <a:pt x="12188" y="14373"/>
                </a:lnTo>
                <a:close/>
                <a:moveTo>
                  <a:pt x="12516" y="14171"/>
                </a:moveTo>
                <a:lnTo>
                  <a:pt x="12509" y="14267"/>
                </a:lnTo>
                <a:lnTo>
                  <a:pt x="12484" y="14340"/>
                </a:lnTo>
                <a:lnTo>
                  <a:pt x="12445" y="14380"/>
                </a:lnTo>
                <a:lnTo>
                  <a:pt x="12394" y="14391"/>
                </a:lnTo>
                <a:lnTo>
                  <a:pt x="12343" y="14374"/>
                </a:lnTo>
                <a:lnTo>
                  <a:pt x="12306" y="14328"/>
                </a:lnTo>
                <a:lnTo>
                  <a:pt x="12283" y="14254"/>
                </a:lnTo>
                <a:lnTo>
                  <a:pt x="12277" y="14156"/>
                </a:lnTo>
                <a:lnTo>
                  <a:pt x="12287" y="14058"/>
                </a:lnTo>
                <a:lnTo>
                  <a:pt x="12313" y="13985"/>
                </a:lnTo>
                <a:lnTo>
                  <a:pt x="12351" y="13944"/>
                </a:lnTo>
                <a:lnTo>
                  <a:pt x="12402" y="13933"/>
                </a:lnTo>
                <a:lnTo>
                  <a:pt x="12451" y="13950"/>
                </a:lnTo>
                <a:lnTo>
                  <a:pt x="12489" y="13998"/>
                </a:lnTo>
                <a:lnTo>
                  <a:pt x="12510" y="14073"/>
                </a:lnTo>
                <a:lnTo>
                  <a:pt x="12516" y="14171"/>
                </a:lnTo>
                <a:close/>
                <a:moveTo>
                  <a:pt x="12454" y="14173"/>
                </a:moveTo>
                <a:lnTo>
                  <a:pt x="12441" y="14043"/>
                </a:lnTo>
                <a:lnTo>
                  <a:pt x="12397" y="13997"/>
                </a:lnTo>
                <a:lnTo>
                  <a:pt x="12355" y="14034"/>
                </a:lnTo>
                <a:lnTo>
                  <a:pt x="12338" y="14155"/>
                </a:lnTo>
                <a:lnTo>
                  <a:pt x="12354" y="14281"/>
                </a:lnTo>
                <a:lnTo>
                  <a:pt x="12399" y="14325"/>
                </a:lnTo>
                <a:lnTo>
                  <a:pt x="12440" y="14289"/>
                </a:lnTo>
                <a:lnTo>
                  <a:pt x="12454" y="14173"/>
                </a:lnTo>
                <a:close/>
                <a:moveTo>
                  <a:pt x="12727" y="14405"/>
                </a:moveTo>
                <a:lnTo>
                  <a:pt x="12668" y="14401"/>
                </a:lnTo>
                <a:lnTo>
                  <a:pt x="12672" y="14036"/>
                </a:lnTo>
                <a:lnTo>
                  <a:pt x="12595" y="14073"/>
                </a:lnTo>
                <a:lnTo>
                  <a:pt x="12578" y="14012"/>
                </a:lnTo>
                <a:lnTo>
                  <a:pt x="12688" y="13952"/>
                </a:lnTo>
                <a:lnTo>
                  <a:pt x="12731" y="13955"/>
                </a:lnTo>
                <a:lnTo>
                  <a:pt x="12727" y="14405"/>
                </a:lnTo>
                <a:close/>
                <a:moveTo>
                  <a:pt x="13048" y="14205"/>
                </a:moveTo>
                <a:lnTo>
                  <a:pt x="13040" y="14301"/>
                </a:lnTo>
                <a:lnTo>
                  <a:pt x="13016" y="14371"/>
                </a:lnTo>
                <a:lnTo>
                  <a:pt x="12978" y="14413"/>
                </a:lnTo>
                <a:lnTo>
                  <a:pt x="12930" y="14424"/>
                </a:lnTo>
                <a:lnTo>
                  <a:pt x="12880" y="14406"/>
                </a:lnTo>
                <a:lnTo>
                  <a:pt x="12842" y="14361"/>
                </a:lnTo>
                <a:lnTo>
                  <a:pt x="12820" y="14287"/>
                </a:lnTo>
                <a:lnTo>
                  <a:pt x="12813" y="14190"/>
                </a:lnTo>
                <a:lnTo>
                  <a:pt x="12822" y="14093"/>
                </a:lnTo>
                <a:lnTo>
                  <a:pt x="12847" y="14023"/>
                </a:lnTo>
                <a:lnTo>
                  <a:pt x="12887" y="13980"/>
                </a:lnTo>
                <a:lnTo>
                  <a:pt x="12936" y="13969"/>
                </a:lnTo>
                <a:lnTo>
                  <a:pt x="12984" y="13988"/>
                </a:lnTo>
                <a:lnTo>
                  <a:pt x="13020" y="14036"/>
                </a:lnTo>
                <a:lnTo>
                  <a:pt x="13041" y="14108"/>
                </a:lnTo>
                <a:lnTo>
                  <a:pt x="13048" y="14205"/>
                </a:lnTo>
                <a:close/>
                <a:moveTo>
                  <a:pt x="12989" y="14207"/>
                </a:moveTo>
                <a:lnTo>
                  <a:pt x="12976" y="14079"/>
                </a:lnTo>
                <a:lnTo>
                  <a:pt x="12932" y="14034"/>
                </a:lnTo>
                <a:lnTo>
                  <a:pt x="12890" y="14071"/>
                </a:lnTo>
                <a:lnTo>
                  <a:pt x="12875" y="14190"/>
                </a:lnTo>
                <a:lnTo>
                  <a:pt x="12889" y="14315"/>
                </a:lnTo>
                <a:lnTo>
                  <a:pt x="12932" y="14359"/>
                </a:lnTo>
                <a:lnTo>
                  <a:pt x="12974" y="14322"/>
                </a:lnTo>
                <a:lnTo>
                  <a:pt x="12989" y="14207"/>
                </a:lnTo>
                <a:close/>
                <a:moveTo>
                  <a:pt x="13254" y="14438"/>
                </a:moveTo>
                <a:lnTo>
                  <a:pt x="13197" y="14434"/>
                </a:lnTo>
                <a:lnTo>
                  <a:pt x="13202" y="14071"/>
                </a:lnTo>
                <a:lnTo>
                  <a:pt x="13125" y="14110"/>
                </a:lnTo>
                <a:lnTo>
                  <a:pt x="13110" y="14049"/>
                </a:lnTo>
                <a:lnTo>
                  <a:pt x="13217" y="13989"/>
                </a:lnTo>
                <a:lnTo>
                  <a:pt x="13258" y="13992"/>
                </a:lnTo>
                <a:lnTo>
                  <a:pt x="13254" y="14438"/>
                </a:lnTo>
                <a:close/>
                <a:moveTo>
                  <a:pt x="13573" y="14240"/>
                </a:moveTo>
                <a:lnTo>
                  <a:pt x="13564" y="14335"/>
                </a:lnTo>
                <a:lnTo>
                  <a:pt x="13539" y="14405"/>
                </a:lnTo>
                <a:lnTo>
                  <a:pt x="13503" y="14444"/>
                </a:lnTo>
                <a:lnTo>
                  <a:pt x="13454" y="14455"/>
                </a:lnTo>
                <a:lnTo>
                  <a:pt x="13405" y="14438"/>
                </a:lnTo>
                <a:lnTo>
                  <a:pt x="13368" y="14393"/>
                </a:lnTo>
                <a:lnTo>
                  <a:pt x="13346" y="14320"/>
                </a:lnTo>
                <a:lnTo>
                  <a:pt x="13340" y="14225"/>
                </a:lnTo>
                <a:lnTo>
                  <a:pt x="13347" y="14130"/>
                </a:lnTo>
                <a:lnTo>
                  <a:pt x="13373" y="14058"/>
                </a:lnTo>
                <a:lnTo>
                  <a:pt x="13411" y="14017"/>
                </a:lnTo>
                <a:lnTo>
                  <a:pt x="13460" y="14006"/>
                </a:lnTo>
                <a:lnTo>
                  <a:pt x="13508" y="14024"/>
                </a:lnTo>
                <a:lnTo>
                  <a:pt x="13544" y="14071"/>
                </a:lnTo>
                <a:lnTo>
                  <a:pt x="13566" y="14143"/>
                </a:lnTo>
                <a:lnTo>
                  <a:pt x="13573" y="14240"/>
                </a:lnTo>
                <a:close/>
                <a:moveTo>
                  <a:pt x="13513" y="14242"/>
                </a:moveTo>
                <a:lnTo>
                  <a:pt x="13499" y="14115"/>
                </a:lnTo>
                <a:lnTo>
                  <a:pt x="13456" y="14069"/>
                </a:lnTo>
                <a:lnTo>
                  <a:pt x="13416" y="14106"/>
                </a:lnTo>
                <a:lnTo>
                  <a:pt x="13401" y="14225"/>
                </a:lnTo>
                <a:lnTo>
                  <a:pt x="13414" y="14348"/>
                </a:lnTo>
                <a:lnTo>
                  <a:pt x="13457" y="14393"/>
                </a:lnTo>
                <a:lnTo>
                  <a:pt x="13498" y="14356"/>
                </a:lnTo>
                <a:lnTo>
                  <a:pt x="13513" y="14242"/>
                </a:lnTo>
                <a:close/>
                <a:moveTo>
                  <a:pt x="13776" y="14470"/>
                </a:moveTo>
                <a:lnTo>
                  <a:pt x="13717" y="14465"/>
                </a:lnTo>
                <a:lnTo>
                  <a:pt x="13719" y="14107"/>
                </a:lnTo>
                <a:lnTo>
                  <a:pt x="13645" y="14143"/>
                </a:lnTo>
                <a:lnTo>
                  <a:pt x="13630" y="14084"/>
                </a:lnTo>
                <a:lnTo>
                  <a:pt x="13734" y="14024"/>
                </a:lnTo>
                <a:lnTo>
                  <a:pt x="13778" y="14028"/>
                </a:lnTo>
                <a:lnTo>
                  <a:pt x="13776" y="14470"/>
                </a:lnTo>
                <a:close/>
                <a:moveTo>
                  <a:pt x="14033" y="14485"/>
                </a:moveTo>
                <a:lnTo>
                  <a:pt x="13976" y="14483"/>
                </a:lnTo>
                <a:lnTo>
                  <a:pt x="13979" y="14125"/>
                </a:lnTo>
                <a:lnTo>
                  <a:pt x="13902" y="14162"/>
                </a:lnTo>
                <a:lnTo>
                  <a:pt x="13887" y="14102"/>
                </a:lnTo>
                <a:lnTo>
                  <a:pt x="13991" y="14042"/>
                </a:lnTo>
                <a:lnTo>
                  <a:pt x="14035" y="14047"/>
                </a:lnTo>
                <a:lnTo>
                  <a:pt x="14033" y="14485"/>
                </a:lnTo>
                <a:close/>
                <a:moveTo>
                  <a:pt x="14337" y="14290"/>
                </a:moveTo>
                <a:lnTo>
                  <a:pt x="14328" y="14383"/>
                </a:lnTo>
                <a:lnTo>
                  <a:pt x="14304" y="14453"/>
                </a:lnTo>
                <a:lnTo>
                  <a:pt x="14269" y="14492"/>
                </a:lnTo>
                <a:lnTo>
                  <a:pt x="14222" y="14503"/>
                </a:lnTo>
                <a:lnTo>
                  <a:pt x="14175" y="14487"/>
                </a:lnTo>
                <a:lnTo>
                  <a:pt x="14140" y="14442"/>
                </a:lnTo>
                <a:lnTo>
                  <a:pt x="14119" y="14370"/>
                </a:lnTo>
                <a:lnTo>
                  <a:pt x="14113" y="14276"/>
                </a:lnTo>
                <a:lnTo>
                  <a:pt x="14120" y="14181"/>
                </a:lnTo>
                <a:lnTo>
                  <a:pt x="14144" y="14111"/>
                </a:lnTo>
                <a:lnTo>
                  <a:pt x="14180" y="14071"/>
                </a:lnTo>
                <a:lnTo>
                  <a:pt x="14227" y="14059"/>
                </a:lnTo>
                <a:lnTo>
                  <a:pt x="14274" y="14077"/>
                </a:lnTo>
                <a:lnTo>
                  <a:pt x="14309" y="14123"/>
                </a:lnTo>
                <a:lnTo>
                  <a:pt x="14331" y="14195"/>
                </a:lnTo>
                <a:lnTo>
                  <a:pt x="14337" y="14290"/>
                </a:lnTo>
                <a:close/>
                <a:moveTo>
                  <a:pt x="14279" y="14292"/>
                </a:moveTo>
                <a:lnTo>
                  <a:pt x="14266" y="14167"/>
                </a:lnTo>
                <a:lnTo>
                  <a:pt x="14223" y="14122"/>
                </a:lnTo>
                <a:lnTo>
                  <a:pt x="14184" y="14158"/>
                </a:lnTo>
                <a:lnTo>
                  <a:pt x="14170" y="14275"/>
                </a:lnTo>
                <a:lnTo>
                  <a:pt x="14183" y="14396"/>
                </a:lnTo>
                <a:lnTo>
                  <a:pt x="14224" y="14439"/>
                </a:lnTo>
                <a:lnTo>
                  <a:pt x="14264" y="14404"/>
                </a:lnTo>
                <a:lnTo>
                  <a:pt x="14279" y="14292"/>
                </a:lnTo>
                <a:close/>
                <a:moveTo>
                  <a:pt x="14535" y="14515"/>
                </a:moveTo>
                <a:lnTo>
                  <a:pt x="14479" y="14513"/>
                </a:lnTo>
                <a:lnTo>
                  <a:pt x="14482" y="14160"/>
                </a:lnTo>
                <a:lnTo>
                  <a:pt x="14408" y="14195"/>
                </a:lnTo>
                <a:lnTo>
                  <a:pt x="14395" y="14137"/>
                </a:lnTo>
                <a:lnTo>
                  <a:pt x="14495" y="14078"/>
                </a:lnTo>
                <a:lnTo>
                  <a:pt x="14536" y="14081"/>
                </a:lnTo>
                <a:lnTo>
                  <a:pt x="14535" y="14515"/>
                </a:lnTo>
                <a:close/>
                <a:moveTo>
                  <a:pt x="14836" y="14324"/>
                </a:moveTo>
                <a:lnTo>
                  <a:pt x="14827" y="14415"/>
                </a:lnTo>
                <a:lnTo>
                  <a:pt x="14802" y="14483"/>
                </a:lnTo>
                <a:lnTo>
                  <a:pt x="14768" y="14523"/>
                </a:lnTo>
                <a:lnTo>
                  <a:pt x="14722" y="14534"/>
                </a:lnTo>
                <a:lnTo>
                  <a:pt x="14677" y="14517"/>
                </a:lnTo>
                <a:lnTo>
                  <a:pt x="14643" y="14474"/>
                </a:lnTo>
                <a:lnTo>
                  <a:pt x="14621" y="14403"/>
                </a:lnTo>
                <a:lnTo>
                  <a:pt x="14614" y="14307"/>
                </a:lnTo>
                <a:lnTo>
                  <a:pt x="14623" y="14215"/>
                </a:lnTo>
                <a:lnTo>
                  <a:pt x="14647" y="14146"/>
                </a:lnTo>
                <a:lnTo>
                  <a:pt x="14682" y="14105"/>
                </a:lnTo>
                <a:lnTo>
                  <a:pt x="14728" y="14093"/>
                </a:lnTo>
                <a:lnTo>
                  <a:pt x="14773" y="14111"/>
                </a:lnTo>
                <a:lnTo>
                  <a:pt x="14807" y="14158"/>
                </a:lnTo>
                <a:lnTo>
                  <a:pt x="14828" y="14229"/>
                </a:lnTo>
                <a:lnTo>
                  <a:pt x="14836" y="14324"/>
                </a:lnTo>
                <a:close/>
                <a:moveTo>
                  <a:pt x="14778" y="14325"/>
                </a:moveTo>
                <a:lnTo>
                  <a:pt x="14764" y="14201"/>
                </a:lnTo>
                <a:lnTo>
                  <a:pt x="14723" y="14157"/>
                </a:lnTo>
                <a:lnTo>
                  <a:pt x="14684" y="14192"/>
                </a:lnTo>
                <a:lnTo>
                  <a:pt x="14670" y="14307"/>
                </a:lnTo>
                <a:lnTo>
                  <a:pt x="14683" y="14428"/>
                </a:lnTo>
                <a:lnTo>
                  <a:pt x="14723" y="14472"/>
                </a:lnTo>
                <a:lnTo>
                  <a:pt x="14764" y="14437"/>
                </a:lnTo>
                <a:lnTo>
                  <a:pt x="14778" y="14325"/>
                </a:lnTo>
                <a:close/>
                <a:moveTo>
                  <a:pt x="15030" y="14547"/>
                </a:moveTo>
                <a:lnTo>
                  <a:pt x="14976" y="14544"/>
                </a:lnTo>
                <a:lnTo>
                  <a:pt x="14976" y="14193"/>
                </a:lnTo>
                <a:lnTo>
                  <a:pt x="14906" y="14229"/>
                </a:lnTo>
                <a:lnTo>
                  <a:pt x="14891" y="14171"/>
                </a:lnTo>
                <a:lnTo>
                  <a:pt x="14989" y="14113"/>
                </a:lnTo>
                <a:lnTo>
                  <a:pt x="15031" y="14116"/>
                </a:lnTo>
                <a:lnTo>
                  <a:pt x="15030" y="14547"/>
                </a:lnTo>
                <a:close/>
                <a:moveTo>
                  <a:pt x="15324" y="14354"/>
                </a:moveTo>
                <a:lnTo>
                  <a:pt x="15316" y="14447"/>
                </a:lnTo>
                <a:lnTo>
                  <a:pt x="15293" y="14514"/>
                </a:lnTo>
                <a:lnTo>
                  <a:pt x="15258" y="14553"/>
                </a:lnTo>
                <a:lnTo>
                  <a:pt x="15213" y="14564"/>
                </a:lnTo>
                <a:lnTo>
                  <a:pt x="15168" y="14547"/>
                </a:lnTo>
                <a:lnTo>
                  <a:pt x="15135" y="14505"/>
                </a:lnTo>
                <a:lnTo>
                  <a:pt x="15114" y="14434"/>
                </a:lnTo>
                <a:lnTo>
                  <a:pt x="15106" y="14340"/>
                </a:lnTo>
                <a:lnTo>
                  <a:pt x="15115" y="14247"/>
                </a:lnTo>
                <a:lnTo>
                  <a:pt x="15138" y="14178"/>
                </a:lnTo>
                <a:lnTo>
                  <a:pt x="15173" y="14140"/>
                </a:lnTo>
                <a:lnTo>
                  <a:pt x="15218" y="14128"/>
                </a:lnTo>
                <a:lnTo>
                  <a:pt x="15263" y="14146"/>
                </a:lnTo>
                <a:lnTo>
                  <a:pt x="15296" y="14192"/>
                </a:lnTo>
                <a:lnTo>
                  <a:pt x="15316" y="14262"/>
                </a:lnTo>
                <a:lnTo>
                  <a:pt x="15324" y="14354"/>
                </a:lnTo>
                <a:close/>
                <a:moveTo>
                  <a:pt x="15268" y="14356"/>
                </a:moveTo>
                <a:lnTo>
                  <a:pt x="15254" y="14234"/>
                </a:lnTo>
                <a:lnTo>
                  <a:pt x="15214" y="14191"/>
                </a:lnTo>
                <a:lnTo>
                  <a:pt x="15175" y="14226"/>
                </a:lnTo>
                <a:lnTo>
                  <a:pt x="15163" y="14340"/>
                </a:lnTo>
                <a:lnTo>
                  <a:pt x="15175" y="14460"/>
                </a:lnTo>
                <a:lnTo>
                  <a:pt x="15215" y="14503"/>
                </a:lnTo>
                <a:lnTo>
                  <a:pt x="15254" y="14468"/>
                </a:lnTo>
                <a:lnTo>
                  <a:pt x="15268" y="14356"/>
                </a:lnTo>
                <a:close/>
                <a:moveTo>
                  <a:pt x="15514" y="14577"/>
                </a:moveTo>
                <a:lnTo>
                  <a:pt x="15460" y="14574"/>
                </a:lnTo>
                <a:lnTo>
                  <a:pt x="15462" y="14226"/>
                </a:lnTo>
                <a:lnTo>
                  <a:pt x="15392" y="14261"/>
                </a:lnTo>
                <a:lnTo>
                  <a:pt x="15378" y="14205"/>
                </a:lnTo>
                <a:lnTo>
                  <a:pt x="15475" y="14146"/>
                </a:lnTo>
                <a:lnTo>
                  <a:pt x="15515" y="14148"/>
                </a:lnTo>
                <a:lnTo>
                  <a:pt x="15514" y="14577"/>
                </a:lnTo>
                <a:close/>
                <a:moveTo>
                  <a:pt x="15802" y="14386"/>
                </a:moveTo>
                <a:lnTo>
                  <a:pt x="15794" y="14477"/>
                </a:lnTo>
                <a:lnTo>
                  <a:pt x="15773" y="14544"/>
                </a:lnTo>
                <a:lnTo>
                  <a:pt x="15739" y="14583"/>
                </a:lnTo>
                <a:lnTo>
                  <a:pt x="15695" y="14594"/>
                </a:lnTo>
                <a:lnTo>
                  <a:pt x="15650" y="14578"/>
                </a:lnTo>
                <a:lnTo>
                  <a:pt x="15618" y="14534"/>
                </a:lnTo>
                <a:lnTo>
                  <a:pt x="15596" y="14465"/>
                </a:lnTo>
                <a:lnTo>
                  <a:pt x="15589" y="14373"/>
                </a:lnTo>
                <a:lnTo>
                  <a:pt x="15598" y="14280"/>
                </a:lnTo>
                <a:lnTo>
                  <a:pt x="15620" y="14212"/>
                </a:lnTo>
                <a:lnTo>
                  <a:pt x="15655" y="14173"/>
                </a:lnTo>
                <a:lnTo>
                  <a:pt x="15700" y="14162"/>
                </a:lnTo>
                <a:lnTo>
                  <a:pt x="15743" y="14180"/>
                </a:lnTo>
                <a:lnTo>
                  <a:pt x="15775" y="14224"/>
                </a:lnTo>
                <a:lnTo>
                  <a:pt x="15796" y="14294"/>
                </a:lnTo>
                <a:lnTo>
                  <a:pt x="15802" y="14386"/>
                </a:lnTo>
                <a:close/>
                <a:moveTo>
                  <a:pt x="15748" y="14389"/>
                </a:moveTo>
                <a:lnTo>
                  <a:pt x="15735" y="14266"/>
                </a:lnTo>
                <a:lnTo>
                  <a:pt x="15695" y="14224"/>
                </a:lnTo>
                <a:lnTo>
                  <a:pt x="15658" y="14259"/>
                </a:lnTo>
                <a:lnTo>
                  <a:pt x="15645" y="14373"/>
                </a:lnTo>
                <a:lnTo>
                  <a:pt x="15658" y="14490"/>
                </a:lnTo>
                <a:lnTo>
                  <a:pt x="15698" y="14532"/>
                </a:lnTo>
                <a:lnTo>
                  <a:pt x="15735" y="14498"/>
                </a:lnTo>
                <a:lnTo>
                  <a:pt x="15748" y="14389"/>
                </a:lnTo>
                <a:close/>
                <a:moveTo>
                  <a:pt x="15988" y="14606"/>
                </a:moveTo>
                <a:lnTo>
                  <a:pt x="15938" y="14603"/>
                </a:lnTo>
                <a:lnTo>
                  <a:pt x="15938" y="14259"/>
                </a:lnTo>
                <a:lnTo>
                  <a:pt x="15871" y="14294"/>
                </a:lnTo>
                <a:lnTo>
                  <a:pt x="15857" y="14237"/>
                </a:lnTo>
                <a:lnTo>
                  <a:pt x="15951" y="14180"/>
                </a:lnTo>
                <a:lnTo>
                  <a:pt x="15991" y="14182"/>
                </a:lnTo>
                <a:lnTo>
                  <a:pt x="15988" y="14606"/>
                </a:lnTo>
                <a:close/>
                <a:moveTo>
                  <a:pt x="16274" y="14416"/>
                </a:moveTo>
                <a:lnTo>
                  <a:pt x="16268" y="14508"/>
                </a:lnTo>
                <a:lnTo>
                  <a:pt x="16245" y="14574"/>
                </a:lnTo>
                <a:lnTo>
                  <a:pt x="16212" y="14612"/>
                </a:lnTo>
                <a:lnTo>
                  <a:pt x="16168" y="14622"/>
                </a:lnTo>
                <a:lnTo>
                  <a:pt x="16125" y="14606"/>
                </a:lnTo>
                <a:lnTo>
                  <a:pt x="16092" y="14564"/>
                </a:lnTo>
                <a:lnTo>
                  <a:pt x="16071" y="14495"/>
                </a:lnTo>
                <a:lnTo>
                  <a:pt x="16064" y="14403"/>
                </a:lnTo>
                <a:lnTo>
                  <a:pt x="16071" y="14312"/>
                </a:lnTo>
                <a:lnTo>
                  <a:pt x="16094" y="14245"/>
                </a:lnTo>
                <a:lnTo>
                  <a:pt x="16128" y="14206"/>
                </a:lnTo>
                <a:lnTo>
                  <a:pt x="16171" y="14195"/>
                </a:lnTo>
                <a:lnTo>
                  <a:pt x="16215" y="14212"/>
                </a:lnTo>
                <a:lnTo>
                  <a:pt x="16248" y="14257"/>
                </a:lnTo>
                <a:lnTo>
                  <a:pt x="16268" y="14326"/>
                </a:lnTo>
                <a:lnTo>
                  <a:pt x="16274" y="14416"/>
                </a:lnTo>
                <a:close/>
                <a:moveTo>
                  <a:pt x="16220" y="14419"/>
                </a:moveTo>
                <a:lnTo>
                  <a:pt x="16208" y="14299"/>
                </a:lnTo>
                <a:lnTo>
                  <a:pt x="16170" y="14256"/>
                </a:lnTo>
                <a:lnTo>
                  <a:pt x="16131" y="14290"/>
                </a:lnTo>
                <a:lnTo>
                  <a:pt x="16119" y="14403"/>
                </a:lnTo>
                <a:lnTo>
                  <a:pt x="16133" y="14520"/>
                </a:lnTo>
                <a:lnTo>
                  <a:pt x="16173" y="14562"/>
                </a:lnTo>
                <a:lnTo>
                  <a:pt x="16208" y="14528"/>
                </a:lnTo>
                <a:lnTo>
                  <a:pt x="16220" y="14419"/>
                </a:lnTo>
                <a:close/>
                <a:moveTo>
                  <a:pt x="16457" y="14636"/>
                </a:moveTo>
                <a:lnTo>
                  <a:pt x="16407" y="14632"/>
                </a:lnTo>
                <a:lnTo>
                  <a:pt x="16407" y="14290"/>
                </a:lnTo>
                <a:lnTo>
                  <a:pt x="16341" y="14326"/>
                </a:lnTo>
                <a:lnTo>
                  <a:pt x="16327" y="14269"/>
                </a:lnTo>
                <a:lnTo>
                  <a:pt x="16421" y="14212"/>
                </a:lnTo>
                <a:lnTo>
                  <a:pt x="16457" y="14216"/>
                </a:lnTo>
                <a:lnTo>
                  <a:pt x="16457" y="14636"/>
                </a:lnTo>
                <a:close/>
                <a:moveTo>
                  <a:pt x="16689" y="14649"/>
                </a:moveTo>
                <a:lnTo>
                  <a:pt x="16639" y="14646"/>
                </a:lnTo>
                <a:lnTo>
                  <a:pt x="16640" y="14306"/>
                </a:lnTo>
                <a:lnTo>
                  <a:pt x="16572" y="14341"/>
                </a:lnTo>
                <a:lnTo>
                  <a:pt x="16559" y="14285"/>
                </a:lnTo>
                <a:lnTo>
                  <a:pt x="16653" y="14229"/>
                </a:lnTo>
                <a:lnTo>
                  <a:pt x="16690" y="14231"/>
                </a:lnTo>
                <a:lnTo>
                  <a:pt x="16689" y="14649"/>
                </a:lnTo>
                <a:close/>
                <a:moveTo>
                  <a:pt x="16966" y="14462"/>
                </a:moveTo>
                <a:lnTo>
                  <a:pt x="16960" y="14552"/>
                </a:lnTo>
                <a:lnTo>
                  <a:pt x="16938" y="14617"/>
                </a:lnTo>
                <a:lnTo>
                  <a:pt x="16904" y="14655"/>
                </a:lnTo>
                <a:lnTo>
                  <a:pt x="16862" y="14665"/>
                </a:lnTo>
                <a:lnTo>
                  <a:pt x="16819" y="14649"/>
                </a:lnTo>
                <a:lnTo>
                  <a:pt x="16788" y="14608"/>
                </a:lnTo>
                <a:lnTo>
                  <a:pt x="16768" y="14539"/>
                </a:lnTo>
                <a:lnTo>
                  <a:pt x="16760" y="14449"/>
                </a:lnTo>
                <a:lnTo>
                  <a:pt x="16768" y="14359"/>
                </a:lnTo>
                <a:lnTo>
                  <a:pt x="16789" y="14294"/>
                </a:lnTo>
                <a:lnTo>
                  <a:pt x="16823" y="14254"/>
                </a:lnTo>
                <a:lnTo>
                  <a:pt x="16866" y="14244"/>
                </a:lnTo>
                <a:lnTo>
                  <a:pt x="16907" y="14260"/>
                </a:lnTo>
                <a:lnTo>
                  <a:pt x="16938" y="14305"/>
                </a:lnTo>
                <a:lnTo>
                  <a:pt x="16960" y="14373"/>
                </a:lnTo>
                <a:lnTo>
                  <a:pt x="16966" y="14462"/>
                </a:lnTo>
                <a:close/>
                <a:moveTo>
                  <a:pt x="16912" y="14464"/>
                </a:moveTo>
                <a:lnTo>
                  <a:pt x="16901" y="14345"/>
                </a:lnTo>
                <a:lnTo>
                  <a:pt x="16863" y="14304"/>
                </a:lnTo>
                <a:lnTo>
                  <a:pt x="16827" y="14338"/>
                </a:lnTo>
                <a:lnTo>
                  <a:pt x="16814" y="14448"/>
                </a:lnTo>
                <a:lnTo>
                  <a:pt x="16827" y="14564"/>
                </a:lnTo>
                <a:lnTo>
                  <a:pt x="16864" y="14606"/>
                </a:lnTo>
                <a:lnTo>
                  <a:pt x="16899" y="14572"/>
                </a:lnTo>
                <a:lnTo>
                  <a:pt x="16912" y="14464"/>
                </a:lnTo>
                <a:close/>
                <a:moveTo>
                  <a:pt x="17145" y="14678"/>
                </a:moveTo>
                <a:lnTo>
                  <a:pt x="17095" y="14675"/>
                </a:lnTo>
                <a:lnTo>
                  <a:pt x="17094" y="14338"/>
                </a:lnTo>
                <a:lnTo>
                  <a:pt x="17030" y="14373"/>
                </a:lnTo>
                <a:lnTo>
                  <a:pt x="17015" y="14316"/>
                </a:lnTo>
                <a:lnTo>
                  <a:pt x="17109" y="14261"/>
                </a:lnTo>
                <a:lnTo>
                  <a:pt x="17146" y="14264"/>
                </a:lnTo>
                <a:lnTo>
                  <a:pt x="17145" y="14678"/>
                </a:lnTo>
                <a:close/>
                <a:moveTo>
                  <a:pt x="17368" y="14691"/>
                </a:moveTo>
                <a:lnTo>
                  <a:pt x="17318" y="14688"/>
                </a:lnTo>
                <a:lnTo>
                  <a:pt x="17319" y="14354"/>
                </a:lnTo>
                <a:lnTo>
                  <a:pt x="17255" y="14388"/>
                </a:lnTo>
                <a:lnTo>
                  <a:pt x="17241" y="14331"/>
                </a:lnTo>
                <a:lnTo>
                  <a:pt x="17332" y="14276"/>
                </a:lnTo>
                <a:lnTo>
                  <a:pt x="17369" y="14279"/>
                </a:lnTo>
                <a:lnTo>
                  <a:pt x="17368" y="14691"/>
                </a:lnTo>
                <a:close/>
                <a:moveTo>
                  <a:pt x="17591" y="14705"/>
                </a:moveTo>
                <a:lnTo>
                  <a:pt x="17543" y="14702"/>
                </a:lnTo>
                <a:lnTo>
                  <a:pt x="17545" y="14368"/>
                </a:lnTo>
                <a:lnTo>
                  <a:pt x="17478" y="14401"/>
                </a:lnTo>
                <a:lnTo>
                  <a:pt x="17465" y="14348"/>
                </a:lnTo>
                <a:lnTo>
                  <a:pt x="17555" y="14291"/>
                </a:lnTo>
                <a:lnTo>
                  <a:pt x="17592" y="14294"/>
                </a:lnTo>
                <a:lnTo>
                  <a:pt x="17591" y="14705"/>
                </a:lnTo>
                <a:close/>
                <a:moveTo>
                  <a:pt x="17857" y="14522"/>
                </a:moveTo>
                <a:lnTo>
                  <a:pt x="17852" y="14608"/>
                </a:lnTo>
                <a:lnTo>
                  <a:pt x="17830" y="14673"/>
                </a:lnTo>
                <a:lnTo>
                  <a:pt x="17799" y="14711"/>
                </a:lnTo>
                <a:lnTo>
                  <a:pt x="17759" y="14721"/>
                </a:lnTo>
                <a:lnTo>
                  <a:pt x="17719" y="14705"/>
                </a:lnTo>
                <a:lnTo>
                  <a:pt x="17689" y="14665"/>
                </a:lnTo>
                <a:lnTo>
                  <a:pt x="17669" y="14597"/>
                </a:lnTo>
                <a:lnTo>
                  <a:pt x="17661" y="14508"/>
                </a:lnTo>
                <a:lnTo>
                  <a:pt x="17669" y="14420"/>
                </a:lnTo>
                <a:lnTo>
                  <a:pt x="17688" y="14355"/>
                </a:lnTo>
                <a:lnTo>
                  <a:pt x="17719" y="14317"/>
                </a:lnTo>
                <a:lnTo>
                  <a:pt x="17759" y="14306"/>
                </a:lnTo>
                <a:lnTo>
                  <a:pt x="17800" y="14322"/>
                </a:lnTo>
                <a:lnTo>
                  <a:pt x="17832" y="14365"/>
                </a:lnTo>
                <a:lnTo>
                  <a:pt x="17850" y="14433"/>
                </a:lnTo>
                <a:lnTo>
                  <a:pt x="17857" y="14522"/>
                </a:lnTo>
                <a:close/>
                <a:moveTo>
                  <a:pt x="17807" y="14524"/>
                </a:moveTo>
                <a:lnTo>
                  <a:pt x="17795" y="14406"/>
                </a:lnTo>
                <a:lnTo>
                  <a:pt x="17759" y="14365"/>
                </a:lnTo>
                <a:lnTo>
                  <a:pt x="17724" y="14399"/>
                </a:lnTo>
                <a:lnTo>
                  <a:pt x="17714" y="14507"/>
                </a:lnTo>
                <a:lnTo>
                  <a:pt x="17724" y="14622"/>
                </a:lnTo>
                <a:lnTo>
                  <a:pt x="17761" y="14662"/>
                </a:lnTo>
                <a:lnTo>
                  <a:pt x="17795" y="14628"/>
                </a:lnTo>
                <a:lnTo>
                  <a:pt x="17807" y="14524"/>
                </a:lnTo>
                <a:close/>
                <a:moveTo>
                  <a:pt x="18030" y="14732"/>
                </a:moveTo>
                <a:lnTo>
                  <a:pt x="17982" y="14730"/>
                </a:lnTo>
                <a:lnTo>
                  <a:pt x="17982" y="14399"/>
                </a:lnTo>
                <a:lnTo>
                  <a:pt x="17921" y="14433"/>
                </a:lnTo>
                <a:lnTo>
                  <a:pt x="17907" y="14378"/>
                </a:lnTo>
                <a:lnTo>
                  <a:pt x="17995" y="14322"/>
                </a:lnTo>
                <a:lnTo>
                  <a:pt x="18031" y="14325"/>
                </a:lnTo>
                <a:lnTo>
                  <a:pt x="18030" y="14732"/>
                </a:lnTo>
                <a:close/>
                <a:moveTo>
                  <a:pt x="18291" y="14549"/>
                </a:moveTo>
                <a:lnTo>
                  <a:pt x="18285" y="14636"/>
                </a:lnTo>
                <a:lnTo>
                  <a:pt x="18265" y="14701"/>
                </a:lnTo>
                <a:lnTo>
                  <a:pt x="18235" y="14737"/>
                </a:lnTo>
                <a:lnTo>
                  <a:pt x="18194" y="14747"/>
                </a:lnTo>
                <a:lnTo>
                  <a:pt x="18155" y="14732"/>
                </a:lnTo>
                <a:lnTo>
                  <a:pt x="18126" y="14691"/>
                </a:lnTo>
                <a:lnTo>
                  <a:pt x="18106" y="14624"/>
                </a:lnTo>
                <a:lnTo>
                  <a:pt x="18100" y="14537"/>
                </a:lnTo>
                <a:lnTo>
                  <a:pt x="18106" y="14450"/>
                </a:lnTo>
                <a:lnTo>
                  <a:pt x="18126" y="14385"/>
                </a:lnTo>
                <a:lnTo>
                  <a:pt x="18157" y="14348"/>
                </a:lnTo>
                <a:lnTo>
                  <a:pt x="18198" y="14336"/>
                </a:lnTo>
                <a:lnTo>
                  <a:pt x="18235" y="14353"/>
                </a:lnTo>
                <a:lnTo>
                  <a:pt x="18265" y="14396"/>
                </a:lnTo>
                <a:lnTo>
                  <a:pt x="18284" y="14463"/>
                </a:lnTo>
                <a:lnTo>
                  <a:pt x="18291" y="14549"/>
                </a:lnTo>
                <a:close/>
                <a:moveTo>
                  <a:pt x="18241" y="14552"/>
                </a:moveTo>
                <a:lnTo>
                  <a:pt x="18229" y="14437"/>
                </a:lnTo>
                <a:lnTo>
                  <a:pt x="18194" y="14395"/>
                </a:lnTo>
                <a:lnTo>
                  <a:pt x="18160" y="14429"/>
                </a:lnTo>
                <a:lnTo>
                  <a:pt x="18150" y="14537"/>
                </a:lnTo>
                <a:lnTo>
                  <a:pt x="18161" y="14648"/>
                </a:lnTo>
                <a:lnTo>
                  <a:pt x="18196" y="14688"/>
                </a:lnTo>
                <a:lnTo>
                  <a:pt x="18231" y="14656"/>
                </a:lnTo>
                <a:lnTo>
                  <a:pt x="18241" y="14552"/>
                </a:lnTo>
                <a:close/>
                <a:moveTo>
                  <a:pt x="18507" y="14564"/>
                </a:moveTo>
                <a:lnTo>
                  <a:pt x="18501" y="14651"/>
                </a:lnTo>
                <a:lnTo>
                  <a:pt x="18481" y="14713"/>
                </a:lnTo>
                <a:lnTo>
                  <a:pt x="18449" y="14750"/>
                </a:lnTo>
                <a:lnTo>
                  <a:pt x="18409" y="14761"/>
                </a:lnTo>
                <a:lnTo>
                  <a:pt x="18370" y="14745"/>
                </a:lnTo>
                <a:lnTo>
                  <a:pt x="18342" y="14706"/>
                </a:lnTo>
                <a:lnTo>
                  <a:pt x="18322" y="14638"/>
                </a:lnTo>
                <a:lnTo>
                  <a:pt x="18315" y="14551"/>
                </a:lnTo>
                <a:lnTo>
                  <a:pt x="18322" y="14464"/>
                </a:lnTo>
                <a:lnTo>
                  <a:pt x="18342" y="14400"/>
                </a:lnTo>
                <a:lnTo>
                  <a:pt x="18370" y="14363"/>
                </a:lnTo>
                <a:lnTo>
                  <a:pt x="18411" y="14353"/>
                </a:lnTo>
                <a:lnTo>
                  <a:pt x="18451" y="14369"/>
                </a:lnTo>
                <a:lnTo>
                  <a:pt x="18481" y="14410"/>
                </a:lnTo>
                <a:lnTo>
                  <a:pt x="18499" y="14477"/>
                </a:lnTo>
                <a:lnTo>
                  <a:pt x="18507" y="14564"/>
                </a:lnTo>
                <a:close/>
                <a:moveTo>
                  <a:pt x="18457" y="14566"/>
                </a:moveTo>
                <a:lnTo>
                  <a:pt x="18444" y="14450"/>
                </a:lnTo>
                <a:lnTo>
                  <a:pt x="18409" y="14410"/>
                </a:lnTo>
                <a:lnTo>
                  <a:pt x="18374" y="14443"/>
                </a:lnTo>
                <a:lnTo>
                  <a:pt x="18363" y="14551"/>
                </a:lnTo>
                <a:lnTo>
                  <a:pt x="18375" y="14663"/>
                </a:lnTo>
                <a:lnTo>
                  <a:pt x="18411" y="14703"/>
                </a:lnTo>
                <a:lnTo>
                  <a:pt x="18446" y="14670"/>
                </a:lnTo>
                <a:lnTo>
                  <a:pt x="18457" y="14566"/>
                </a:lnTo>
                <a:close/>
                <a:moveTo>
                  <a:pt x="18676" y="14772"/>
                </a:moveTo>
                <a:lnTo>
                  <a:pt x="18630" y="14770"/>
                </a:lnTo>
                <a:lnTo>
                  <a:pt x="18630" y="14443"/>
                </a:lnTo>
                <a:lnTo>
                  <a:pt x="18568" y="14477"/>
                </a:lnTo>
                <a:lnTo>
                  <a:pt x="18555" y="14423"/>
                </a:lnTo>
                <a:lnTo>
                  <a:pt x="18640" y="14368"/>
                </a:lnTo>
                <a:lnTo>
                  <a:pt x="18676" y="14370"/>
                </a:lnTo>
                <a:lnTo>
                  <a:pt x="18676" y="14772"/>
                </a:lnTo>
                <a:close/>
                <a:moveTo>
                  <a:pt x="18931" y="14592"/>
                </a:moveTo>
                <a:lnTo>
                  <a:pt x="18924" y="14677"/>
                </a:lnTo>
                <a:lnTo>
                  <a:pt x="18905" y="14741"/>
                </a:lnTo>
                <a:lnTo>
                  <a:pt x="18875" y="14777"/>
                </a:lnTo>
                <a:lnTo>
                  <a:pt x="18835" y="14787"/>
                </a:lnTo>
                <a:lnTo>
                  <a:pt x="18796" y="14772"/>
                </a:lnTo>
                <a:lnTo>
                  <a:pt x="18768" y="14731"/>
                </a:lnTo>
                <a:lnTo>
                  <a:pt x="18749" y="14666"/>
                </a:lnTo>
                <a:lnTo>
                  <a:pt x="18741" y="14579"/>
                </a:lnTo>
                <a:lnTo>
                  <a:pt x="18748" y="14493"/>
                </a:lnTo>
                <a:lnTo>
                  <a:pt x="18768" y="14430"/>
                </a:lnTo>
                <a:lnTo>
                  <a:pt x="18798" y="14391"/>
                </a:lnTo>
                <a:lnTo>
                  <a:pt x="18837" y="14381"/>
                </a:lnTo>
                <a:lnTo>
                  <a:pt x="18875" y="14398"/>
                </a:lnTo>
                <a:lnTo>
                  <a:pt x="18904" y="14440"/>
                </a:lnTo>
                <a:lnTo>
                  <a:pt x="18924" y="14505"/>
                </a:lnTo>
                <a:lnTo>
                  <a:pt x="18931" y="14592"/>
                </a:lnTo>
                <a:close/>
                <a:moveTo>
                  <a:pt x="18882" y="14594"/>
                </a:moveTo>
                <a:lnTo>
                  <a:pt x="18869" y="14479"/>
                </a:lnTo>
                <a:lnTo>
                  <a:pt x="18835" y="14439"/>
                </a:lnTo>
                <a:lnTo>
                  <a:pt x="18801" y="14473"/>
                </a:lnTo>
                <a:lnTo>
                  <a:pt x="18789" y="14578"/>
                </a:lnTo>
                <a:lnTo>
                  <a:pt x="18803" y="14690"/>
                </a:lnTo>
                <a:lnTo>
                  <a:pt x="18838" y="14728"/>
                </a:lnTo>
                <a:lnTo>
                  <a:pt x="18870" y="14697"/>
                </a:lnTo>
                <a:lnTo>
                  <a:pt x="18882" y="14594"/>
                </a:lnTo>
                <a:close/>
                <a:moveTo>
                  <a:pt x="19097" y="14797"/>
                </a:moveTo>
                <a:lnTo>
                  <a:pt x="19053" y="14795"/>
                </a:lnTo>
                <a:lnTo>
                  <a:pt x="19051" y="14472"/>
                </a:lnTo>
                <a:lnTo>
                  <a:pt x="18991" y="14504"/>
                </a:lnTo>
                <a:lnTo>
                  <a:pt x="18977" y="14452"/>
                </a:lnTo>
                <a:lnTo>
                  <a:pt x="19062" y="14398"/>
                </a:lnTo>
                <a:lnTo>
                  <a:pt x="19096" y="14400"/>
                </a:lnTo>
                <a:lnTo>
                  <a:pt x="19097" y="14797"/>
                </a:lnTo>
                <a:close/>
                <a:moveTo>
                  <a:pt x="19348" y="14619"/>
                </a:moveTo>
                <a:lnTo>
                  <a:pt x="19342" y="14703"/>
                </a:lnTo>
                <a:lnTo>
                  <a:pt x="19321" y="14766"/>
                </a:lnTo>
                <a:lnTo>
                  <a:pt x="19293" y="14802"/>
                </a:lnTo>
                <a:lnTo>
                  <a:pt x="19255" y="14814"/>
                </a:lnTo>
                <a:lnTo>
                  <a:pt x="19215" y="14797"/>
                </a:lnTo>
                <a:lnTo>
                  <a:pt x="19186" y="14758"/>
                </a:lnTo>
                <a:lnTo>
                  <a:pt x="19169" y="14693"/>
                </a:lnTo>
                <a:lnTo>
                  <a:pt x="19162" y="14607"/>
                </a:lnTo>
                <a:lnTo>
                  <a:pt x="19169" y="14522"/>
                </a:lnTo>
                <a:lnTo>
                  <a:pt x="19187" y="14458"/>
                </a:lnTo>
                <a:lnTo>
                  <a:pt x="19216" y="14421"/>
                </a:lnTo>
                <a:lnTo>
                  <a:pt x="19255" y="14411"/>
                </a:lnTo>
                <a:lnTo>
                  <a:pt x="19293" y="14426"/>
                </a:lnTo>
                <a:lnTo>
                  <a:pt x="19323" y="14468"/>
                </a:lnTo>
                <a:lnTo>
                  <a:pt x="19342" y="14533"/>
                </a:lnTo>
                <a:lnTo>
                  <a:pt x="19348" y="14619"/>
                </a:lnTo>
                <a:close/>
                <a:moveTo>
                  <a:pt x="19300" y="14622"/>
                </a:moveTo>
                <a:lnTo>
                  <a:pt x="19288" y="14508"/>
                </a:lnTo>
                <a:lnTo>
                  <a:pt x="19251" y="14468"/>
                </a:lnTo>
                <a:lnTo>
                  <a:pt x="19220" y="14500"/>
                </a:lnTo>
                <a:lnTo>
                  <a:pt x="19210" y="14607"/>
                </a:lnTo>
                <a:lnTo>
                  <a:pt x="19222" y="14717"/>
                </a:lnTo>
                <a:lnTo>
                  <a:pt x="19256" y="14756"/>
                </a:lnTo>
                <a:lnTo>
                  <a:pt x="19289" y="14723"/>
                </a:lnTo>
                <a:lnTo>
                  <a:pt x="19300" y="14622"/>
                </a:lnTo>
                <a:close/>
                <a:moveTo>
                  <a:pt x="19512" y="14824"/>
                </a:moveTo>
                <a:lnTo>
                  <a:pt x="19466" y="14821"/>
                </a:lnTo>
                <a:lnTo>
                  <a:pt x="19464" y="14500"/>
                </a:lnTo>
                <a:lnTo>
                  <a:pt x="19405" y="14533"/>
                </a:lnTo>
                <a:lnTo>
                  <a:pt x="19393" y="14480"/>
                </a:lnTo>
                <a:lnTo>
                  <a:pt x="19477" y="14426"/>
                </a:lnTo>
                <a:lnTo>
                  <a:pt x="19508" y="14428"/>
                </a:lnTo>
                <a:lnTo>
                  <a:pt x="19512" y="14824"/>
                </a:lnTo>
                <a:close/>
                <a:moveTo>
                  <a:pt x="19712" y="14836"/>
                </a:moveTo>
                <a:lnTo>
                  <a:pt x="19669" y="14834"/>
                </a:lnTo>
                <a:lnTo>
                  <a:pt x="19667" y="14513"/>
                </a:lnTo>
                <a:lnTo>
                  <a:pt x="19610" y="14547"/>
                </a:lnTo>
                <a:lnTo>
                  <a:pt x="19598" y="14494"/>
                </a:lnTo>
                <a:lnTo>
                  <a:pt x="19680" y="14442"/>
                </a:lnTo>
                <a:lnTo>
                  <a:pt x="19711" y="14443"/>
                </a:lnTo>
                <a:lnTo>
                  <a:pt x="19712" y="14836"/>
                </a:lnTo>
                <a:close/>
                <a:moveTo>
                  <a:pt x="19962" y="14660"/>
                </a:moveTo>
                <a:lnTo>
                  <a:pt x="19955" y="14743"/>
                </a:lnTo>
                <a:lnTo>
                  <a:pt x="19937" y="14805"/>
                </a:lnTo>
                <a:lnTo>
                  <a:pt x="19907" y="14841"/>
                </a:lnTo>
                <a:lnTo>
                  <a:pt x="19869" y="14850"/>
                </a:lnTo>
                <a:lnTo>
                  <a:pt x="19831" y="14835"/>
                </a:lnTo>
                <a:lnTo>
                  <a:pt x="19803" y="14797"/>
                </a:lnTo>
                <a:lnTo>
                  <a:pt x="19784" y="14732"/>
                </a:lnTo>
                <a:lnTo>
                  <a:pt x="19778" y="14647"/>
                </a:lnTo>
                <a:lnTo>
                  <a:pt x="19783" y="14563"/>
                </a:lnTo>
                <a:lnTo>
                  <a:pt x="19801" y="14500"/>
                </a:lnTo>
                <a:lnTo>
                  <a:pt x="19830" y="14464"/>
                </a:lnTo>
                <a:lnTo>
                  <a:pt x="19869" y="14454"/>
                </a:lnTo>
                <a:lnTo>
                  <a:pt x="19907" y="14469"/>
                </a:lnTo>
                <a:lnTo>
                  <a:pt x="19934" y="14510"/>
                </a:lnTo>
                <a:lnTo>
                  <a:pt x="19953" y="14576"/>
                </a:lnTo>
                <a:lnTo>
                  <a:pt x="19962" y="14660"/>
                </a:lnTo>
                <a:close/>
                <a:moveTo>
                  <a:pt x="19912" y="14662"/>
                </a:moveTo>
                <a:lnTo>
                  <a:pt x="19900" y="14549"/>
                </a:lnTo>
                <a:lnTo>
                  <a:pt x="19867" y="14509"/>
                </a:lnTo>
                <a:lnTo>
                  <a:pt x="19835" y="14543"/>
                </a:lnTo>
                <a:lnTo>
                  <a:pt x="19824" y="14646"/>
                </a:lnTo>
                <a:lnTo>
                  <a:pt x="19836" y="14756"/>
                </a:lnTo>
                <a:lnTo>
                  <a:pt x="19870" y="14795"/>
                </a:lnTo>
                <a:lnTo>
                  <a:pt x="19902" y="14762"/>
                </a:lnTo>
                <a:lnTo>
                  <a:pt x="19912" y="14662"/>
                </a:lnTo>
                <a:close/>
                <a:moveTo>
                  <a:pt x="356" y="14279"/>
                </a:moveTo>
                <a:lnTo>
                  <a:pt x="340" y="14396"/>
                </a:lnTo>
                <a:lnTo>
                  <a:pt x="298" y="14485"/>
                </a:lnTo>
                <a:lnTo>
                  <a:pt x="242" y="14534"/>
                </a:lnTo>
                <a:lnTo>
                  <a:pt x="166" y="14548"/>
                </a:lnTo>
                <a:lnTo>
                  <a:pt x="93" y="14527"/>
                </a:lnTo>
                <a:lnTo>
                  <a:pt x="39" y="14470"/>
                </a:lnTo>
                <a:lnTo>
                  <a:pt x="6" y="14380"/>
                </a:lnTo>
                <a:lnTo>
                  <a:pt x="0" y="14261"/>
                </a:lnTo>
                <a:lnTo>
                  <a:pt x="15" y="14141"/>
                </a:lnTo>
                <a:lnTo>
                  <a:pt x="54" y="14053"/>
                </a:lnTo>
                <a:lnTo>
                  <a:pt x="114" y="14002"/>
                </a:lnTo>
                <a:lnTo>
                  <a:pt x="188" y="13988"/>
                </a:lnTo>
                <a:lnTo>
                  <a:pt x="262" y="14009"/>
                </a:lnTo>
                <a:lnTo>
                  <a:pt x="317" y="14069"/>
                </a:lnTo>
                <a:lnTo>
                  <a:pt x="349" y="14158"/>
                </a:lnTo>
                <a:lnTo>
                  <a:pt x="356" y="14279"/>
                </a:lnTo>
                <a:close/>
                <a:moveTo>
                  <a:pt x="263" y="14281"/>
                </a:moveTo>
                <a:lnTo>
                  <a:pt x="247" y="14123"/>
                </a:lnTo>
                <a:lnTo>
                  <a:pt x="183" y="14067"/>
                </a:lnTo>
                <a:lnTo>
                  <a:pt x="119" y="14113"/>
                </a:lnTo>
                <a:lnTo>
                  <a:pt x="93" y="14257"/>
                </a:lnTo>
                <a:lnTo>
                  <a:pt x="108" y="14414"/>
                </a:lnTo>
                <a:lnTo>
                  <a:pt x="171" y="14468"/>
                </a:lnTo>
                <a:lnTo>
                  <a:pt x="237" y="14424"/>
                </a:lnTo>
                <a:lnTo>
                  <a:pt x="263" y="14281"/>
                </a:lnTo>
                <a:close/>
                <a:moveTo>
                  <a:pt x="756" y="14300"/>
                </a:moveTo>
                <a:lnTo>
                  <a:pt x="738" y="14416"/>
                </a:lnTo>
                <a:lnTo>
                  <a:pt x="698" y="14504"/>
                </a:lnTo>
                <a:lnTo>
                  <a:pt x="640" y="14553"/>
                </a:lnTo>
                <a:lnTo>
                  <a:pt x="565" y="14568"/>
                </a:lnTo>
                <a:lnTo>
                  <a:pt x="493" y="14547"/>
                </a:lnTo>
                <a:lnTo>
                  <a:pt x="439" y="14492"/>
                </a:lnTo>
                <a:lnTo>
                  <a:pt x="405" y="14400"/>
                </a:lnTo>
                <a:lnTo>
                  <a:pt x="397" y="14281"/>
                </a:lnTo>
                <a:lnTo>
                  <a:pt x="416" y="14163"/>
                </a:lnTo>
                <a:lnTo>
                  <a:pt x="458" y="14074"/>
                </a:lnTo>
                <a:lnTo>
                  <a:pt x="515" y="14023"/>
                </a:lnTo>
                <a:lnTo>
                  <a:pt x="589" y="14009"/>
                </a:lnTo>
                <a:lnTo>
                  <a:pt x="662" y="14032"/>
                </a:lnTo>
                <a:lnTo>
                  <a:pt x="717" y="14091"/>
                </a:lnTo>
                <a:lnTo>
                  <a:pt x="748" y="14181"/>
                </a:lnTo>
                <a:lnTo>
                  <a:pt x="756" y="14300"/>
                </a:lnTo>
                <a:close/>
                <a:moveTo>
                  <a:pt x="663" y="14302"/>
                </a:moveTo>
                <a:lnTo>
                  <a:pt x="647" y="14145"/>
                </a:lnTo>
                <a:lnTo>
                  <a:pt x="583" y="14088"/>
                </a:lnTo>
                <a:lnTo>
                  <a:pt x="518" y="14135"/>
                </a:lnTo>
                <a:lnTo>
                  <a:pt x="491" y="14277"/>
                </a:lnTo>
                <a:lnTo>
                  <a:pt x="508" y="14434"/>
                </a:lnTo>
                <a:lnTo>
                  <a:pt x="570" y="14489"/>
                </a:lnTo>
                <a:lnTo>
                  <a:pt x="635" y="14444"/>
                </a:lnTo>
                <a:lnTo>
                  <a:pt x="663" y="14302"/>
                </a:lnTo>
                <a:close/>
                <a:moveTo>
                  <a:pt x="1058" y="14582"/>
                </a:moveTo>
                <a:lnTo>
                  <a:pt x="974" y="14578"/>
                </a:lnTo>
                <a:lnTo>
                  <a:pt x="989" y="14136"/>
                </a:lnTo>
                <a:lnTo>
                  <a:pt x="875" y="14180"/>
                </a:lnTo>
                <a:lnTo>
                  <a:pt x="852" y="14107"/>
                </a:lnTo>
                <a:lnTo>
                  <a:pt x="1010" y="14034"/>
                </a:lnTo>
                <a:lnTo>
                  <a:pt x="1077" y="14038"/>
                </a:lnTo>
                <a:lnTo>
                  <a:pt x="1058" y="14582"/>
                </a:lnTo>
                <a:close/>
                <a:moveTo>
                  <a:pt x="1538" y="14340"/>
                </a:moveTo>
                <a:lnTo>
                  <a:pt x="1521" y="14455"/>
                </a:lnTo>
                <a:lnTo>
                  <a:pt x="1481" y="14540"/>
                </a:lnTo>
                <a:lnTo>
                  <a:pt x="1425" y="14591"/>
                </a:lnTo>
                <a:lnTo>
                  <a:pt x="1351" y="14604"/>
                </a:lnTo>
                <a:lnTo>
                  <a:pt x="1281" y="14583"/>
                </a:lnTo>
                <a:lnTo>
                  <a:pt x="1229" y="14529"/>
                </a:lnTo>
                <a:lnTo>
                  <a:pt x="1196" y="14440"/>
                </a:lnTo>
                <a:lnTo>
                  <a:pt x="1188" y="14322"/>
                </a:lnTo>
                <a:lnTo>
                  <a:pt x="1206" y="14205"/>
                </a:lnTo>
                <a:lnTo>
                  <a:pt x="1246" y="14118"/>
                </a:lnTo>
                <a:lnTo>
                  <a:pt x="1302" y="14068"/>
                </a:lnTo>
                <a:lnTo>
                  <a:pt x="1376" y="14054"/>
                </a:lnTo>
                <a:lnTo>
                  <a:pt x="1446" y="14076"/>
                </a:lnTo>
                <a:lnTo>
                  <a:pt x="1499" y="14133"/>
                </a:lnTo>
                <a:lnTo>
                  <a:pt x="1530" y="14221"/>
                </a:lnTo>
                <a:lnTo>
                  <a:pt x="1538" y="14340"/>
                </a:lnTo>
                <a:close/>
                <a:moveTo>
                  <a:pt x="1447" y="14343"/>
                </a:moveTo>
                <a:lnTo>
                  <a:pt x="1431" y="14187"/>
                </a:lnTo>
                <a:lnTo>
                  <a:pt x="1367" y="14132"/>
                </a:lnTo>
                <a:lnTo>
                  <a:pt x="1305" y="14176"/>
                </a:lnTo>
                <a:lnTo>
                  <a:pt x="1278" y="14320"/>
                </a:lnTo>
                <a:lnTo>
                  <a:pt x="1295" y="14472"/>
                </a:lnTo>
                <a:lnTo>
                  <a:pt x="1357" y="14525"/>
                </a:lnTo>
                <a:lnTo>
                  <a:pt x="1422" y="14483"/>
                </a:lnTo>
                <a:lnTo>
                  <a:pt x="1447" y="14343"/>
                </a:lnTo>
                <a:close/>
                <a:moveTo>
                  <a:pt x="1835" y="14618"/>
                </a:moveTo>
                <a:lnTo>
                  <a:pt x="1751" y="14614"/>
                </a:lnTo>
                <a:lnTo>
                  <a:pt x="1766" y="14177"/>
                </a:lnTo>
                <a:lnTo>
                  <a:pt x="1654" y="14222"/>
                </a:lnTo>
                <a:lnTo>
                  <a:pt x="1630" y="14150"/>
                </a:lnTo>
                <a:lnTo>
                  <a:pt x="1787" y="14077"/>
                </a:lnTo>
                <a:lnTo>
                  <a:pt x="1851" y="14079"/>
                </a:lnTo>
                <a:lnTo>
                  <a:pt x="1835" y="14618"/>
                </a:lnTo>
                <a:close/>
                <a:moveTo>
                  <a:pt x="2302" y="14380"/>
                </a:moveTo>
                <a:lnTo>
                  <a:pt x="2287" y="14494"/>
                </a:lnTo>
                <a:lnTo>
                  <a:pt x="2248" y="14579"/>
                </a:lnTo>
                <a:lnTo>
                  <a:pt x="2193" y="14627"/>
                </a:lnTo>
                <a:lnTo>
                  <a:pt x="2122" y="14642"/>
                </a:lnTo>
                <a:lnTo>
                  <a:pt x="2051" y="14621"/>
                </a:lnTo>
                <a:lnTo>
                  <a:pt x="2000" y="14567"/>
                </a:lnTo>
                <a:lnTo>
                  <a:pt x="1970" y="14478"/>
                </a:lnTo>
                <a:lnTo>
                  <a:pt x="1961" y="14361"/>
                </a:lnTo>
                <a:lnTo>
                  <a:pt x="1976" y="14246"/>
                </a:lnTo>
                <a:lnTo>
                  <a:pt x="2016" y="14160"/>
                </a:lnTo>
                <a:lnTo>
                  <a:pt x="2071" y="14110"/>
                </a:lnTo>
                <a:lnTo>
                  <a:pt x="2144" y="14096"/>
                </a:lnTo>
                <a:lnTo>
                  <a:pt x="2213" y="14118"/>
                </a:lnTo>
                <a:lnTo>
                  <a:pt x="2263" y="14175"/>
                </a:lnTo>
                <a:lnTo>
                  <a:pt x="2294" y="14262"/>
                </a:lnTo>
                <a:lnTo>
                  <a:pt x="2302" y="14380"/>
                </a:lnTo>
                <a:close/>
                <a:moveTo>
                  <a:pt x="2214" y="14383"/>
                </a:moveTo>
                <a:lnTo>
                  <a:pt x="2198" y="14227"/>
                </a:lnTo>
                <a:lnTo>
                  <a:pt x="2135" y="14173"/>
                </a:lnTo>
                <a:lnTo>
                  <a:pt x="2074" y="14217"/>
                </a:lnTo>
                <a:lnTo>
                  <a:pt x="2049" y="14359"/>
                </a:lnTo>
                <a:lnTo>
                  <a:pt x="2066" y="14510"/>
                </a:lnTo>
                <a:lnTo>
                  <a:pt x="2128" y="14564"/>
                </a:lnTo>
                <a:lnTo>
                  <a:pt x="2190" y="14520"/>
                </a:lnTo>
                <a:lnTo>
                  <a:pt x="2214" y="14383"/>
                </a:lnTo>
                <a:close/>
                <a:moveTo>
                  <a:pt x="2594" y="14655"/>
                </a:moveTo>
                <a:lnTo>
                  <a:pt x="2511" y="14651"/>
                </a:lnTo>
                <a:lnTo>
                  <a:pt x="2525" y="14219"/>
                </a:lnTo>
                <a:lnTo>
                  <a:pt x="2415" y="14262"/>
                </a:lnTo>
                <a:lnTo>
                  <a:pt x="2392" y="14191"/>
                </a:lnTo>
                <a:lnTo>
                  <a:pt x="2546" y="14120"/>
                </a:lnTo>
                <a:lnTo>
                  <a:pt x="2610" y="14123"/>
                </a:lnTo>
                <a:lnTo>
                  <a:pt x="2594" y="14655"/>
                </a:lnTo>
                <a:close/>
                <a:moveTo>
                  <a:pt x="2964" y="14672"/>
                </a:moveTo>
                <a:lnTo>
                  <a:pt x="2883" y="14668"/>
                </a:lnTo>
                <a:lnTo>
                  <a:pt x="2897" y="14239"/>
                </a:lnTo>
                <a:lnTo>
                  <a:pt x="2789" y="14284"/>
                </a:lnTo>
                <a:lnTo>
                  <a:pt x="2768" y="14212"/>
                </a:lnTo>
                <a:lnTo>
                  <a:pt x="2918" y="14140"/>
                </a:lnTo>
                <a:lnTo>
                  <a:pt x="2980" y="14143"/>
                </a:lnTo>
                <a:lnTo>
                  <a:pt x="2964" y="14672"/>
                </a:lnTo>
                <a:close/>
                <a:moveTo>
                  <a:pt x="3418" y="14437"/>
                </a:moveTo>
                <a:lnTo>
                  <a:pt x="3406" y="14549"/>
                </a:lnTo>
                <a:lnTo>
                  <a:pt x="3371" y="14633"/>
                </a:lnTo>
                <a:lnTo>
                  <a:pt x="3316" y="14681"/>
                </a:lnTo>
                <a:lnTo>
                  <a:pt x="3244" y="14693"/>
                </a:lnTo>
                <a:lnTo>
                  <a:pt x="3177" y="14675"/>
                </a:lnTo>
                <a:lnTo>
                  <a:pt x="3126" y="14622"/>
                </a:lnTo>
                <a:lnTo>
                  <a:pt x="3096" y="14534"/>
                </a:lnTo>
                <a:lnTo>
                  <a:pt x="3089" y="14419"/>
                </a:lnTo>
                <a:lnTo>
                  <a:pt x="3104" y="14306"/>
                </a:lnTo>
                <a:lnTo>
                  <a:pt x="3141" y="14221"/>
                </a:lnTo>
                <a:lnTo>
                  <a:pt x="3195" y="14172"/>
                </a:lnTo>
                <a:lnTo>
                  <a:pt x="3266" y="14158"/>
                </a:lnTo>
                <a:lnTo>
                  <a:pt x="3333" y="14180"/>
                </a:lnTo>
                <a:lnTo>
                  <a:pt x="3385" y="14236"/>
                </a:lnTo>
                <a:lnTo>
                  <a:pt x="3413" y="14321"/>
                </a:lnTo>
                <a:lnTo>
                  <a:pt x="3418" y="14437"/>
                </a:lnTo>
                <a:close/>
                <a:moveTo>
                  <a:pt x="3334" y="14439"/>
                </a:moveTo>
                <a:lnTo>
                  <a:pt x="3319" y="14287"/>
                </a:lnTo>
                <a:lnTo>
                  <a:pt x="3257" y="14235"/>
                </a:lnTo>
                <a:lnTo>
                  <a:pt x="3197" y="14279"/>
                </a:lnTo>
                <a:lnTo>
                  <a:pt x="3173" y="14416"/>
                </a:lnTo>
                <a:lnTo>
                  <a:pt x="3190" y="14566"/>
                </a:lnTo>
                <a:lnTo>
                  <a:pt x="3250" y="14617"/>
                </a:lnTo>
                <a:lnTo>
                  <a:pt x="3311" y="14576"/>
                </a:lnTo>
                <a:lnTo>
                  <a:pt x="3334" y="14439"/>
                </a:lnTo>
                <a:close/>
                <a:moveTo>
                  <a:pt x="3697" y="14708"/>
                </a:moveTo>
                <a:lnTo>
                  <a:pt x="3618" y="14705"/>
                </a:lnTo>
                <a:lnTo>
                  <a:pt x="3631" y="14279"/>
                </a:lnTo>
                <a:lnTo>
                  <a:pt x="3526" y="14321"/>
                </a:lnTo>
                <a:lnTo>
                  <a:pt x="3504" y="14251"/>
                </a:lnTo>
                <a:lnTo>
                  <a:pt x="3654" y="14181"/>
                </a:lnTo>
                <a:lnTo>
                  <a:pt x="3712" y="14185"/>
                </a:lnTo>
                <a:lnTo>
                  <a:pt x="3697" y="14708"/>
                </a:lnTo>
                <a:close/>
                <a:moveTo>
                  <a:pt x="4141" y="14474"/>
                </a:moveTo>
                <a:lnTo>
                  <a:pt x="4129" y="14586"/>
                </a:lnTo>
                <a:lnTo>
                  <a:pt x="4094" y="14668"/>
                </a:lnTo>
                <a:lnTo>
                  <a:pt x="4039" y="14716"/>
                </a:lnTo>
                <a:lnTo>
                  <a:pt x="3971" y="14730"/>
                </a:lnTo>
                <a:lnTo>
                  <a:pt x="3905" y="14710"/>
                </a:lnTo>
                <a:lnTo>
                  <a:pt x="3856" y="14657"/>
                </a:lnTo>
                <a:lnTo>
                  <a:pt x="3826" y="14571"/>
                </a:lnTo>
                <a:lnTo>
                  <a:pt x="3818" y="14458"/>
                </a:lnTo>
                <a:lnTo>
                  <a:pt x="3832" y="14345"/>
                </a:lnTo>
                <a:lnTo>
                  <a:pt x="3868" y="14260"/>
                </a:lnTo>
                <a:lnTo>
                  <a:pt x="3922" y="14212"/>
                </a:lnTo>
                <a:lnTo>
                  <a:pt x="3990" y="14200"/>
                </a:lnTo>
                <a:lnTo>
                  <a:pt x="4056" y="14221"/>
                </a:lnTo>
                <a:lnTo>
                  <a:pt x="4105" y="14276"/>
                </a:lnTo>
                <a:lnTo>
                  <a:pt x="4134" y="14360"/>
                </a:lnTo>
                <a:lnTo>
                  <a:pt x="4141" y="14474"/>
                </a:lnTo>
                <a:close/>
                <a:moveTo>
                  <a:pt x="4057" y="14477"/>
                </a:moveTo>
                <a:lnTo>
                  <a:pt x="4042" y="14326"/>
                </a:lnTo>
                <a:lnTo>
                  <a:pt x="3985" y="14275"/>
                </a:lnTo>
                <a:lnTo>
                  <a:pt x="3925" y="14317"/>
                </a:lnTo>
                <a:lnTo>
                  <a:pt x="3902" y="14455"/>
                </a:lnTo>
                <a:lnTo>
                  <a:pt x="3918" y="14602"/>
                </a:lnTo>
                <a:lnTo>
                  <a:pt x="3976" y="14653"/>
                </a:lnTo>
                <a:lnTo>
                  <a:pt x="4035" y="14611"/>
                </a:lnTo>
                <a:lnTo>
                  <a:pt x="4057" y="14477"/>
                </a:lnTo>
                <a:close/>
                <a:moveTo>
                  <a:pt x="4413" y="14741"/>
                </a:moveTo>
                <a:lnTo>
                  <a:pt x="4336" y="14737"/>
                </a:lnTo>
                <a:lnTo>
                  <a:pt x="4348" y="14316"/>
                </a:lnTo>
                <a:lnTo>
                  <a:pt x="4244" y="14361"/>
                </a:lnTo>
                <a:lnTo>
                  <a:pt x="4224" y="14291"/>
                </a:lnTo>
                <a:lnTo>
                  <a:pt x="4371" y="14220"/>
                </a:lnTo>
                <a:lnTo>
                  <a:pt x="4426" y="14224"/>
                </a:lnTo>
                <a:lnTo>
                  <a:pt x="4413" y="14741"/>
                </a:lnTo>
                <a:close/>
                <a:moveTo>
                  <a:pt x="4848" y="14510"/>
                </a:moveTo>
                <a:lnTo>
                  <a:pt x="4834" y="14621"/>
                </a:lnTo>
                <a:lnTo>
                  <a:pt x="4798" y="14703"/>
                </a:lnTo>
                <a:lnTo>
                  <a:pt x="4747" y="14748"/>
                </a:lnTo>
                <a:lnTo>
                  <a:pt x="4680" y="14762"/>
                </a:lnTo>
                <a:lnTo>
                  <a:pt x="4615" y="14743"/>
                </a:lnTo>
                <a:lnTo>
                  <a:pt x="4566" y="14692"/>
                </a:lnTo>
                <a:lnTo>
                  <a:pt x="4537" y="14607"/>
                </a:lnTo>
                <a:lnTo>
                  <a:pt x="4530" y="14494"/>
                </a:lnTo>
                <a:lnTo>
                  <a:pt x="4544" y="14383"/>
                </a:lnTo>
                <a:lnTo>
                  <a:pt x="4580" y="14300"/>
                </a:lnTo>
                <a:lnTo>
                  <a:pt x="4631" y="14252"/>
                </a:lnTo>
                <a:lnTo>
                  <a:pt x="4698" y="14239"/>
                </a:lnTo>
                <a:lnTo>
                  <a:pt x="4763" y="14260"/>
                </a:lnTo>
                <a:lnTo>
                  <a:pt x="4812" y="14314"/>
                </a:lnTo>
                <a:lnTo>
                  <a:pt x="4841" y="14399"/>
                </a:lnTo>
                <a:lnTo>
                  <a:pt x="4848" y="14510"/>
                </a:lnTo>
                <a:close/>
                <a:moveTo>
                  <a:pt x="4764" y="14514"/>
                </a:moveTo>
                <a:lnTo>
                  <a:pt x="4749" y="14365"/>
                </a:lnTo>
                <a:lnTo>
                  <a:pt x="4694" y="14312"/>
                </a:lnTo>
                <a:lnTo>
                  <a:pt x="4636" y="14356"/>
                </a:lnTo>
                <a:lnTo>
                  <a:pt x="4615" y="14492"/>
                </a:lnTo>
                <a:lnTo>
                  <a:pt x="4629" y="14638"/>
                </a:lnTo>
                <a:lnTo>
                  <a:pt x="4685" y="14690"/>
                </a:lnTo>
                <a:lnTo>
                  <a:pt x="4742" y="14647"/>
                </a:lnTo>
                <a:lnTo>
                  <a:pt x="4764" y="14514"/>
                </a:lnTo>
                <a:close/>
                <a:moveTo>
                  <a:pt x="5114" y="14775"/>
                </a:moveTo>
                <a:lnTo>
                  <a:pt x="5039" y="14772"/>
                </a:lnTo>
                <a:lnTo>
                  <a:pt x="5049" y="14355"/>
                </a:lnTo>
                <a:lnTo>
                  <a:pt x="4950" y="14398"/>
                </a:lnTo>
                <a:lnTo>
                  <a:pt x="4929" y="14329"/>
                </a:lnTo>
                <a:lnTo>
                  <a:pt x="5071" y="14260"/>
                </a:lnTo>
                <a:lnTo>
                  <a:pt x="5129" y="14264"/>
                </a:lnTo>
                <a:lnTo>
                  <a:pt x="5114" y="14775"/>
                </a:lnTo>
                <a:close/>
                <a:moveTo>
                  <a:pt x="5460" y="14791"/>
                </a:moveTo>
                <a:lnTo>
                  <a:pt x="5384" y="14787"/>
                </a:lnTo>
                <a:lnTo>
                  <a:pt x="5396" y="14374"/>
                </a:lnTo>
                <a:lnTo>
                  <a:pt x="5293" y="14415"/>
                </a:lnTo>
                <a:lnTo>
                  <a:pt x="5272" y="14349"/>
                </a:lnTo>
                <a:lnTo>
                  <a:pt x="5414" y="14279"/>
                </a:lnTo>
                <a:lnTo>
                  <a:pt x="5472" y="14282"/>
                </a:lnTo>
                <a:lnTo>
                  <a:pt x="5460" y="14791"/>
                </a:lnTo>
                <a:close/>
                <a:moveTo>
                  <a:pt x="5876" y="14563"/>
                </a:moveTo>
                <a:lnTo>
                  <a:pt x="5864" y="14672"/>
                </a:lnTo>
                <a:lnTo>
                  <a:pt x="5830" y="14753"/>
                </a:lnTo>
                <a:lnTo>
                  <a:pt x="5782" y="14799"/>
                </a:lnTo>
                <a:lnTo>
                  <a:pt x="5718" y="14812"/>
                </a:lnTo>
                <a:lnTo>
                  <a:pt x="5656" y="14792"/>
                </a:lnTo>
                <a:lnTo>
                  <a:pt x="5609" y="14741"/>
                </a:lnTo>
                <a:lnTo>
                  <a:pt x="5581" y="14658"/>
                </a:lnTo>
                <a:lnTo>
                  <a:pt x="5575" y="14548"/>
                </a:lnTo>
                <a:lnTo>
                  <a:pt x="5587" y="14438"/>
                </a:lnTo>
                <a:lnTo>
                  <a:pt x="5620" y="14358"/>
                </a:lnTo>
                <a:lnTo>
                  <a:pt x="5670" y="14309"/>
                </a:lnTo>
                <a:lnTo>
                  <a:pt x="5733" y="14296"/>
                </a:lnTo>
                <a:lnTo>
                  <a:pt x="5795" y="14316"/>
                </a:lnTo>
                <a:lnTo>
                  <a:pt x="5842" y="14371"/>
                </a:lnTo>
                <a:lnTo>
                  <a:pt x="5868" y="14453"/>
                </a:lnTo>
                <a:lnTo>
                  <a:pt x="5876" y="14563"/>
                </a:lnTo>
                <a:close/>
                <a:moveTo>
                  <a:pt x="5800" y="14566"/>
                </a:moveTo>
                <a:lnTo>
                  <a:pt x="5784" y="14420"/>
                </a:lnTo>
                <a:lnTo>
                  <a:pt x="5729" y="14370"/>
                </a:lnTo>
                <a:lnTo>
                  <a:pt x="5674" y="14411"/>
                </a:lnTo>
                <a:lnTo>
                  <a:pt x="5652" y="14546"/>
                </a:lnTo>
                <a:lnTo>
                  <a:pt x="5668" y="14688"/>
                </a:lnTo>
                <a:lnTo>
                  <a:pt x="5721" y="14738"/>
                </a:lnTo>
                <a:lnTo>
                  <a:pt x="5778" y="14697"/>
                </a:lnTo>
                <a:lnTo>
                  <a:pt x="5800" y="14566"/>
                </a:lnTo>
                <a:close/>
                <a:moveTo>
                  <a:pt x="6137" y="14822"/>
                </a:moveTo>
                <a:lnTo>
                  <a:pt x="6063" y="14820"/>
                </a:lnTo>
                <a:lnTo>
                  <a:pt x="6073" y="14411"/>
                </a:lnTo>
                <a:lnTo>
                  <a:pt x="5977" y="14453"/>
                </a:lnTo>
                <a:lnTo>
                  <a:pt x="5957" y="14385"/>
                </a:lnTo>
                <a:lnTo>
                  <a:pt x="6092" y="14316"/>
                </a:lnTo>
                <a:lnTo>
                  <a:pt x="6149" y="14321"/>
                </a:lnTo>
                <a:lnTo>
                  <a:pt x="6137" y="14822"/>
                </a:lnTo>
                <a:close/>
                <a:moveTo>
                  <a:pt x="6545" y="14598"/>
                </a:moveTo>
                <a:lnTo>
                  <a:pt x="6532" y="14706"/>
                </a:lnTo>
                <a:lnTo>
                  <a:pt x="6500" y="14785"/>
                </a:lnTo>
                <a:lnTo>
                  <a:pt x="6452" y="14831"/>
                </a:lnTo>
                <a:lnTo>
                  <a:pt x="6390" y="14845"/>
                </a:lnTo>
                <a:lnTo>
                  <a:pt x="6329" y="14825"/>
                </a:lnTo>
                <a:lnTo>
                  <a:pt x="6284" y="14775"/>
                </a:lnTo>
                <a:lnTo>
                  <a:pt x="6254" y="14692"/>
                </a:lnTo>
                <a:lnTo>
                  <a:pt x="6248" y="14584"/>
                </a:lnTo>
                <a:lnTo>
                  <a:pt x="6260" y="14475"/>
                </a:lnTo>
                <a:lnTo>
                  <a:pt x="6294" y="14394"/>
                </a:lnTo>
                <a:lnTo>
                  <a:pt x="6343" y="14348"/>
                </a:lnTo>
                <a:lnTo>
                  <a:pt x="6406" y="14335"/>
                </a:lnTo>
                <a:lnTo>
                  <a:pt x="6464" y="14355"/>
                </a:lnTo>
                <a:lnTo>
                  <a:pt x="6510" y="14408"/>
                </a:lnTo>
                <a:lnTo>
                  <a:pt x="6537" y="14489"/>
                </a:lnTo>
                <a:lnTo>
                  <a:pt x="6545" y="14598"/>
                </a:lnTo>
                <a:close/>
                <a:moveTo>
                  <a:pt x="6468" y="14602"/>
                </a:moveTo>
                <a:lnTo>
                  <a:pt x="6453" y="14457"/>
                </a:lnTo>
                <a:lnTo>
                  <a:pt x="6399" y="14408"/>
                </a:lnTo>
                <a:lnTo>
                  <a:pt x="6347" y="14449"/>
                </a:lnTo>
                <a:lnTo>
                  <a:pt x="6325" y="14581"/>
                </a:lnTo>
                <a:lnTo>
                  <a:pt x="6340" y="14722"/>
                </a:lnTo>
                <a:lnTo>
                  <a:pt x="6394" y="14772"/>
                </a:lnTo>
                <a:lnTo>
                  <a:pt x="6448" y="14731"/>
                </a:lnTo>
                <a:lnTo>
                  <a:pt x="6468" y="14602"/>
                </a:lnTo>
                <a:close/>
                <a:moveTo>
                  <a:pt x="6798" y="14855"/>
                </a:moveTo>
                <a:lnTo>
                  <a:pt x="6729" y="14852"/>
                </a:lnTo>
                <a:lnTo>
                  <a:pt x="6736" y="14447"/>
                </a:lnTo>
                <a:lnTo>
                  <a:pt x="6641" y="14489"/>
                </a:lnTo>
                <a:lnTo>
                  <a:pt x="6624" y="14423"/>
                </a:lnTo>
                <a:lnTo>
                  <a:pt x="6755" y="14354"/>
                </a:lnTo>
                <a:lnTo>
                  <a:pt x="6810" y="14356"/>
                </a:lnTo>
                <a:lnTo>
                  <a:pt x="6798" y="14855"/>
                </a:lnTo>
                <a:close/>
                <a:moveTo>
                  <a:pt x="7200" y="14632"/>
                </a:moveTo>
                <a:lnTo>
                  <a:pt x="7187" y="14738"/>
                </a:lnTo>
                <a:lnTo>
                  <a:pt x="7155" y="14817"/>
                </a:lnTo>
                <a:lnTo>
                  <a:pt x="7108" y="14862"/>
                </a:lnTo>
                <a:lnTo>
                  <a:pt x="7046" y="14875"/>
                </a:lnTo>
                <a:lnTo>
                  <a:pt x="6986" y="14856"/>
                </a:lnTo>
                <a:lnTo>
                  <a:pt x="6942" y="14806"/>
                </a:lnTo>
                <a:lnTo>
                  <a:pt x="6915" y="14726"/>
                </a:lnTo>
                <a:lnTo>
                  <a:pt x="6908" y="14617"/>
                </a:lnTo>
                <a:lnTo>
                  <a:pt x="6921" y="14509"/>
                </a:lnTo>
                <a:lnTo>
                  <a:pt x="6953" y="14430"/>
                </a:lnTo>
                <a:lnTo>
                  <a:pt x="7001" y="14384"/>
                </a:lnTo>
                <a:lnTo>
                  <a:pt x="7062" y="14370"/>
                </a:lnTo>
                <a:lnTo>
                  <a:pt x="7121" y="14391"/>
                </a:lnTo>
                <a:lnTo>
                  <a:pt x="7165" y="14443"/>
                </a:lnTo>
                <a:lnTo>
                  <a:pt x="7191" y="14524"/>
                </a:lnTo>
                <a:lnTo>
                  <a:pt x="7200" y="14632"/>
                </a:lnTo>
                <a:close/>
                <a:moveTo>
                  <a:pt x="7126" y="14634"/>
                </a:moveTo>
                <a:lnTo>
                  <a:pt x="7110" y="14492"/>
                </a:lnTo>
                <a:lnTo>
                  <a:pt x="7056" y="14443"/>
                </a:lnTo>
                <a:lnTo>
                  <a:pt x="7003" y="14484"/>
                </a:lnTo>
                <a:lnTo>
                  <a:pt x="6982" y="14614"/>
                </a:lnTo>
                <a:lnTo>
                  <a:pt x="6998" y="14755"/>
                </a:lnTo>
                <a:lnTo>
                  <a:pt x="7050" y="14804"/>
                </a:lnTo>
                <a:lnTo>
                  <a:pt x="7105" y="14763"/>
                </a:lnTo>
                <a:lnTo>
                  <a:pt x="7126" y="14634"/>
                </a:lnTo>
                <a:close/>
                <a:moveTo>
                  <a:pt x="7447" y="14885"/>
                </a:moveTo>
                <a:lnTo>
                  <a:pt x="7378" y="14883"/>
                </a:lnTo>
                <a:lnTo>
                  <a:pt x="7385" y="14483"/>
                </a:lnTo>
                <a:lnTo>
                  <a:pt x="7294" y="14524"/>
                </a:lnTo>
                <a:lnTo>
                  <a:pt x="7274" y="14458"/>
                </a:lnTo>
                <a:lnTo>
                  <a:pt x="7403" y="14391"/>
                </a:lnTo>
                <a:lnTo>
                  <a:pt x="7457" y="14394"/>
                </a:lnTo>
                <a:lnTo>
                  <a:pt x="7447" y="14885"/>
                </a:lnTo>
                <a:close/>
                <a:moveTo>
                  <a:pt x="7768" y="14903"/>
                </a:moveTo>
                <a:lnTo>
                  <a:pt x="7699" y="14899"/>
                </a:lnTo>
                <a:lnTo>
                  <a:pt x="7706" y="14500"/>
                </a:lnTo>
                <a:lnTo>
                  <a:pt x="7613" y="14540"/>
                </a:lnTo>
                <a:lnTo>
                  <a:pt x="7595" y="14477"/>
                </a:lnTo>
                <a:lnTo>
                  <a:pt x="7725" y="14408"/>
                </a:lnTo>
                <a:lnTo>
                  <a:pt x="7779" y="14411"/>
                </a:lnTo>
                <a:lnTo>
                  <a:pt x="7768" y="14903"/>
                </a:lnTo>
                <a:close/>
                <a:moveTo>
                  <a:pt x="8152" y="14682"/>
                </a:moveTo>
                <a:lnTo>
                  <a:pt x="8141" y="14786"/>
                </a:lnTo>
                <a:lnTo>
                  <a:pt x="8112" y="14864"/>
                </a:lnTo>
                <a:lnTo>
                  <a:pt x="8066" y="14909"/>
                </a:lnTo>
                <a:lnTo>
                  <a:pt x="8007" y="14921"/>
                </a:lnTo>
                <a:lnTo>
                  <a:pt x="7948" y="14903"/>
                </a:lnTo>
                <a:lnTo>
                  <a:pt x="7907" y="14854"/>
                </a:lnTo>
                <a:lnTo>
                  <a:pt x="7880" y="14774"/>
                </a:lnTo>
                <a:lnTo>
                  <a:pt x="7873" y="14667"/>
                </a:lnTo>
                <a:lnTo>
                  <a:pt x="7884" y="14562"/>
                </a:lnTo>
                <a:lnTo>
                  <a:pt x="7914" y="14483"/>
                </a:lnTo>
                <a:lnTo>
                  <a:pt x="7961" y="14438"/>
                </a:lnTo>
                <a:lnTo>
                  <a:pt x="8019" y="14424"/>
                </a:lnTo>
                <a:lnTo>
                  <a:pt x="8077" y="14444"/>
                </a:lnTo>
                <a:lnTo>
                  <a:pt x="8122" y="14497"/>
                </a:lnTo>
                <a:lnTo>
                  <a:pt x="8146" y="14574"/>
                </a:lnTo>
                <a:lnTo>
                  <a:pt x="8152" y="14682"/>
                </a:lnTo>
                <a:close/>
                <a:moveTo>
                  <a:pt x="8080" y="14685"/>
                </a:moveTo>
                <a:lnTo>
                  <a:pt x="8066" y="14544"/>
                </a:lnTo>
                <a:lnTo>
                  <a:pt x="8014" y="14495"/>
                </a:lnTo>
                <a:lnTo>
                  <a:pt x="7964" y="14535"/>
                </a:lnTo>
                <a:lnTo>
                  <a:pt x="7944" y="14665"/>
                </a:lnTo>
                <a:lnTo>
                  <a:pt x="7961" y="14802"/>
                </a:lnTo>
                <a:lnTo>
                  <a:pt x="8012" y="14850"/>
                </a:lnTo>
                <a:lnTo>
                  <a:pt x="8062" y="14811"/>
                </a:lnTo>
                <a:lnTo>
                  <a:pt x="8080" y="14685"/>
                </a:lnTo>
                <a:close/>
                <a:moveTo>
                  <a:pt x="8465" y="14697"/>
                </a:moveTo>
                <a:lnTo>
                  <a:pt x="8454" y="14802"/>
                </a:lnTo>
                <a:lnTo>
                  <a:pt x="8425" y="14880"/>
                </a:lnTo>
                <a:lnTo>
                  <a:pt x="8379" y="14924"/>
                </a:lnTo>
                <a:lnTo>
                  <a:pt x="8318" y="14935"/>
                </a:lnTo>
                <a:lnTo>
                  <a:pt x="8262" y="14918"/>
                </a:lnTo>
                <a:lnTo>
                  <a:pt x="8220" y="14869"/>
                </a:lnTo>
                <a:lnTo>
                  <a:pt x="8194" y="14790"/>
                </a:lnTo>
                <a:lnTo>
                  <a:pt x="8186" y="14683"/>
                </a:lnTo>
                <a:lnTo>
                  <a:pt x="8197" y="14578"/>
                </a:lnTo>
                <a:lnTo>
                  <a:pt x="8227" y="14500"/>
                </a:lnTo>
                <a:lnTo>
                  <a:pt x="8274" y="14455"/>
                </a:lnTo>
                <a:lnTo>
                  <a:pt x="8333" y="14442"/>
                </a:lnTo>
                <a:lnTo>
                  <a:pt x="8390" y="14462"/>
                </a:lnTo>
                <a:lnTo>
                  <a:pt x="8433" y="14513"/>
                </a:lnTo>
                <a:lnTo>
                  <a:pt x="8459" y="14592"/>
                </a:lnTo>
                <a:lnTo>
                  <a:pt x="8465" y="14697"/>
                </a:lnTo>
                <a:close/>
                <a:moveTo>
                  <a:pt x="8393" y="14700"/>
                </a:moveTo>
                <a:lnTo>
                  <a:pt x="8379" y="14561"/>
                </a:lnTo>
                <a:lnTo>
                  <a:pt x="8328" y="14512"/>
                </a:lnTo>
                <a:lnTo>
                  <a:pt x="8278" y="14553"/>
                </a:lnTo>
                <a:lnTo>
                  <a:pt x="8257" y="14681"/>
                </a:lnTo>
                <a:lnTo>
                  <a:pt x="8272" y="14817"/>
                </a:lnTo>
                <a:lnTo>
                  <a:pt x="8324" y="14865"/>
                </a:lnTo>
                <a:lnTo>
                  <a:pt x="8374" y="14826"/>
                </a:lnTo>
                <a:lnTo>
                  <a:pt x="8393" y="14700"/>
                </a:lnTo>
                <a:close/>
                <a:moveTo>
                  <a:pt x="8704" y="14945"/>
                </a:moveTo>
                <a:lnTo>
                  <a:pt x="8638" y="14943"/>
                </a:lnTo>
                <a:lnTo>
                  <a:pt x="8645" y="14552"/>
                </a:lnTo>
                <a:lnTo>
                  <a:pt x="8558" y="14592"/>
                </a:lnTo>
                <a:lnTo>
                  <a:pt x="8539" y="14527"/>
                </a:lnTo>
                <a:lnTo>
                  <a:pt x="8665" y="14462"/>
                </a:lnTo>
                <a:lnTo>
                  <a:pt x="8712" y="14464"/>
                </a:lnTo>
                <a:lnTo>
                  <a:pt x="8704" y="14945"/>
                </a:lnTo>
                <a:close/>
                <a:moveTo>
                  <a:pt x="9078" y="14730"/>
                </a:moveTo>
                <a:lnTo>
                  <a:pt x="9068" y="14832"/>
                </a:lnTo>
                <a:lnTo>
                  <a:pt x="9038" y="14909"/>
                </a:lnTo>
                <a:lnTo>
                  <a:pt x="8995" y="14953"/>
                </a:lnTo>
                <a:lnTo>
                  <a:pt x="8938" y="14966"/>
                </a:lnTo>
                <a:lnTo>
                  <a:pt x="8880" y="14948"/>
                </a:lnTo>
                <a:lnTo>
                  <a:pt x="8839" y="14899"/>
                </a:lnTo>
                <a:lnTo>
                  <a:pt x="8813" y="14821"/>
                </a:lnTo>
                <a:lnTo>
                  <a:pt x="8805" y="14716"/>
                </a:lnTo>
                <a:lnTo>
                  <a:pt x="8816" y="14612"/>
                </a:lnTo>
                <a:lnTo>
                  <a:pt x="8846" y="14535"/>
                </a:lnTo>
                <a:lnTo>
                  <a:pt x="8891" y="14489"/>
                </a:lnTo>
                <a:lnTo>
                  <a:pt x="8948" y="14477"/>
                </a:lnTo>
                <a:lnTo>
                  <a:pt x="9006" y="14495"/>
                </a:lnTo>
                <a:lnTo>
                  <a:pt x="9048" y="14547"/>
                </a:lnTo>
                <a:lnTo>
                  <a:pt x="9072" y="14624"/>
                </a:lnTo>
                <a:lnTo>
                  <a:pt x="9078" y="14730"/>
                </a:lnTo>
                <a:close/>
                <a:moveTo>
                  <a:pt x="9008" y="14732"/>
                </a:moveTo>
                <a:lnTo>
                  <a:pt x="8994" y="14594"/>
                </a:lnTo>
                <a:lnTo>
                  <a:pt x="8944" y="14547"/>
                </a:lnTo>
                <a:lnTo>
                  <a:pt x="8894" y="14586"/>
                </a:lnTo>
                <a:lnTo>
                  <a:pt x="8875" y="14713"/>
                </a:lnTo>
                <a:lnTo>
                  <a:pt x="8890" y="14849"/>
                </a:lnTo>
                <a:lnTo>
                  <a:pt x="8940" y="14896"/>
                </a:lnTo>
                <a:lnTo>
                  <a:pt x="8990" y="14857"/>
                </a:lnTo>
                <a:lnTo>
                  <a:pt x="9008" y="14732"/>
                </a:lnTo>
                <a:close/>
                <a:moveTo>
                  <a:pt x="9315" y="14975"/>
                </a:moveTo>
                <a:lnTo>
                  <a:pt x="9249" y="14973"/>
                </a:lnTo>
                <a:lnTo>
                  <a:pt x="9255" y="14583"/>
                </a:lnTo>
                <a:lnTo>
                  <a:pt x="9168" y="14624"/>
                </a:lnTo>
                <a:lnTo>
                  <a:pt x="9150" y="14561"/>
                </a:lnTo>
                <a:lnTo>
                  <a:pt x="9272" y="14494"/>
                </a:lnTo>
                <a:lnTo>
                  <a:pt x="9323" y="14497"/>
                </a:lnTo>
                <a:lnTo>
                  <a:pt x="9315" y="14975"/>
                </a:lnTo>
                <a:close/>
                <a:moveTo>
                  <a:pt x="9681" y="14762"/>
                </a:moveTo>
                <a:lnTo>
                  <a:pt x="9670" y="14862"/>
                </a:lnTo>
                <a:lnTo>
                  <a:pt x="9640" y="14939"/>
                </a:lnTo>
                <a:lnTo>
                  <a:pt x="9597" y="14981"/>
                </a:lnTo>
                <a:lnTo>
                  <a:pt x="9541" y="14994"/>
                </a:lnTo>
                <a:lnTo>
                  <a:pt x="9485" y="14976"/>
                </a:lnTo>
                <a:lnTo>
                  <a:pt x="9445" y="14928"/>
                </a:lnTo>
                <a:lnTo>
                  <a:pt x="9419" y="14850"/>
                </a:lnTo>
                <a:lnTo>
                  <a:pt x="9411" y="14747"/>
                </a:lnTo>
                <a:lnTo>
                  <a:pt x="9421" y="14643"/>
                </a:lnTo>
                <a:lnTo>
                  <a:pt x="9452" y="14567"/>
                </a:lnTo>
                <a:lnTo>
                  <a:pt x="9495" y="14522"/>
                </a:lnTo>
                <a:lnTo>
                  <a:pt x="9551" y="14509"/>
                </a:lnTo>
                <a:lnTo>
                  <a:pt x="9607" y="14529"/>
                </a:lnTo>
                <a:lnTo>
                  <a:pt x="9648" y="14579"/>
                </a:lnTo>
                <a:lnTo>
                  <a:pt x="9673" y="14657"/>
                </a:lnTo>
                <a:lnTo>
                  <a:pt x="9681" y="14762"/>
                </a:lnTo>
                <a:close/>
                <a:moveTo>
                  <a:pt x="9609" y="14765"/>
                </a:moveTo>
                <a:lnTo>
                  <a:pt x="9596" y="14627"/>
                </a:lnTo>
                <a:lnTo>
                  <a:pt x="9549" y="14579"/>
                </a:lnTo>
                <a:lnTo>
                  <a:pt x="9500" y="14618"/>
                </a:lnTo>
                <a:lnTo>
                  <a:pt x="9482" y="14743"/>
                </a:lnTo>
                <a:lnTo>
                  <a:pt x="9495" y="14879"/>
                </a:lnTo>
                <a:lnTo>
                  <a:pt x="9544" y="14925"/>
                </a:lnTo>
                <a:lnTo>
                  <a:pt x="9592" y="14888"/>
                </a:lnTo>
                <a:lnTo>
                  <a:pt x="9609" y="14765"/>
                </a:lnTo>
                <a:close/>
                <a:moveTo>
                  <a:pt x="9913" y="15005"/>
                </a:moveTo>
                <a:lnTo>
                  <a:pt x="9849" y="15000"/>
                </a:lnTo>
                <a:lnTo>
                  <a:pt x="9854" y="14617"/>
                </a:lnTo>
                <a:lnTo>
                  <a:pt x="9765" y="14657"/>
                </a:lnTo>
                <a:lnTo>
                  <a:pt x="9749" y="14593"/>
                </a:lnTo>
                <a:lnTo>
                  <a:pt x="9870" y="14529"/>
                </a:lnTo>
                <a:lnTo>
                  <a:pt x="9919" y="14532"/>
                </a:lnTo>
                <a:lnTo>
                  <a:pt x="9913" y="15005"/>
                </a:lnTo>
                <a:close/>
                <a:moveTo>
                  <a:pt x="10206" y="15019"/>
                </a:moveTo>
                <a:lnTo>
                  <a:pt x="10142" y="15015"/>
                </a:lnTo>
                <a:lnTo>
                  <a:pt x="10147" y="14633"/>
                </a:lnTo>
                <a:lnTo>
                  <a:pt x="10061" y="14673"/>
                </a:lnTo>
                <a:lnTo>
                  <a:pt x="10044" y="14609"/>
                </a:lnTo>
                <a:lnTo>
                  <a:pt x="10163" y="14544"/>
                </a:lnTo>
                <a:lnTo>
                  <a:pt x="10212" y="14547"/>
                </a:lnTo>
                <a:lnTo>
                  <a:pt x="10206" y="1501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5237"/>
          <p:cNvGrpSpPr>
            <a:grpSpLocks/>
          </p:cNvGrpSpPr>
          <p:nvPr/>
        </p:nvGrpSpPr>
        <p:grpSpPr bwMode="auto">
          <a:xfrm>
            <a:off x="3671888" y="1628775"/>
            <a:ext cx="5437187" cy="4760913"/>
            <a:chOff x="2336" y="1088"/>
            <a:chExt cx="3400" cy="2977"/>
          </a:xfrm>
        </p:grpSpPr>
        <p:sp>
          <p:nvSpPr>
            <p:cNvPr id="6" name="Freeform 5157"/>
            <p:cNvSpPr>
              <a:spLocks/>
            </p:cNvSpPr>
            <p:nvPr userDrawn="1"/>
          </p:nvSpPr>
          <p:spPr bwMode="auto">
            <a:xfrm>
              <a:off x="2338" y="1088"/>
              <a:ext cx="3391" cy="2977"/>
            </a:xfrm>
            <a:custGeom>
              <a:avLst/>
              <a:gdLst/>
              <a:ahLst/>
              <a:cxnLst>
                <a:cxn ang="0">
                  <a:pos x="18473" y="3118"/>
                </a:cxn>
                <a:cxn ang="0">
                  <a:pos x="17308" y="6167"/>
                </a:cxn>
                <a:cxn ang="0">
                  <a:pos x="15354" y="11068"/>
                </a:cxn>
                <a:cxn ang="0">
                  <a:pos x="15354" y="11238"/>
                </a:cxn>
                <a:cxn ang="0">
                  <a:pos x="15320" y="11375"/>
                </a:cxn>
                <a:cxn ang="0">
                  <a:pos x="15285" y="11548"/>
                </a:cxn>
                <a:cxn ang="0">
                  <a:pos x="15320" y="11718"/>
                </a:cxn>
                <a:cxn ang="0">
                  <a:pos x="10042" y="16550"/>
                </a:cxn>
                <a:cxn ang="0">
                  <a:pos x="5277" y="14597"/>
                </a:cxn>
                <a:cxn ang="0">
                  <a:pos x="4952" y="14466"/>
                </a:cxn>
                <a:cxn ang="0">
                  <a:pos x="4626" y="14336"/>
                </a:cxn>
                <a:cxn ang="0">
                  <a:pos x="4301" y="14204"/>
                </a:cxn>
                <a:cxn ang="0">
                  <a:pos x="3975" y="14074"/>
                </a:cxn>
                <a:cxn ang="0">
                  <a:pos x="3650" y="13943"/>
                </a:cxn>
                <a:cxn ang="0">
                  <a:pos x="3324" y="13813"/>
                </a:cxn>
                <a:cxn ang="0">
                  <a:pos x="2998" y="13682"/>
                </a:cxn>
                <a:cxn ang="0">
                  <a:pos x="2673" y="13552"/>
                </a:cxn>
                <a:cxn ang="0">
                  <a:pos x="2347" y="13421"/>
                </a:cxn>
                <a:cxn ang="0">
                  <a:pos x="2022" y="13291"/>
                </a:cxn>
                <a:cxn ang="0">
                  <a:pos x="1696" y="13160"/>
                </a:cxn>
                <a:cxn ang="0">
                  <a:pos x="1371" y="13030"/>
                </a:cxn>
                <a:cxn ang="0">
                  <a:pos x="1045" y="12899"/>
                </a:cxn>
                <a:cxn ang="0">
                  <a:pos x="720" y="12767"/>
                </a:cxn>
                <a:cxn ang="0">
                  <a:pos x="393" y="12637"/>
                </a:cxn>
                <a:cxn ang="0">
                  <a:pos x="68" y="12506"/>
                </a:cxn>
                <a:cxn ang="0">
                  <a:pos x="60" y="12416"/>
                </a:cxn>
                <a:cxn ang="0">
                  <a:pos x="51" y="12327"/>
                </a:cxn>
                <a:cxn ang="0">
                  <a:pos x="42" y="12237"/>
                </a:cxn>
                <a:cxn ang="0">
                  <a:pos x="34" y="12147"/>
                </a:cxn>
                <a:cxn ang="0">
                  <a:pos x="26" y="12057"/>
                </a:cxn>
                <a:cxn ang="0">
                  <a:pos x="16" y="11967"/>
                </a:cxn>
                <a:cxn ang="0">
                  <a:pos x="8" y="11878"/>
                </a:cxn>
                <a:cxn ang="0">
                  <a:pos x="0" y="11787"/>
                </a:cxn>
                <a:cxn ang="0">
                  <a:pos x="1337" y="11034"/>
                </a:cxn>
                <a:cxn ang="0">
                  <a:pos x="2673" y="10280"/>
                </a:cxn>
                <a:cxn ang="0">
                  <a:pos x="3975" y="9492"/>
                </a:cxn>
                <a:cxn ang="0">
                  <a:pos x="5312" y="8635"/>
                </a:cxn>
                <a:cxn ang="0">
                  <a:pos x="5517" y="8018"/>
                </a:cxn>
                <a:cxn ang="0">
                  <a:pos x="5792" y="7298"/>
                </a:cxn>
                <a:cxn ang="0">
                  <a:pos x="6134" y="6236"/>
                </a:cxn>
                <a:cxn ang="0">
                  <a:pos x="6991" y="3701"/>
                </a:cxn>
                <a:cxn ang="0">
                  <a:pos x="7807" y="1329"/>
                </a:cxn>
                <a:cxn ang="0">
                  <a:pos x="8294" y="0"/>
                </a:cxn>
                <a:cxn ang="0">
                  <a:pos x="18711" y="1894"/>
                </a:cxn>
                <a:cxn ang="0">
                  <a:pos x="18851" y="2243"/>
                </a:cxn>
                <a:cxn ang="0">
                  <a:pos x="18473" y="3118"/>
                </a:cxn>
              </a:cxnLst>
              <a:rect l="0" t="0" r="r" b="b"/>
              <a:pathLst>
                <a:path w="18851" h="16550">
                  <a:moveTo>
                    <a:pt x="18473" y="3118"/>
                  </a:moveTo>
                  <a:lnTo>
                    <a:pt x="17308" y="6167"/>
                  </a:lnTo>
                  <a:lnTo>
                    <a:pt x="15354" y="11068"/>
                  </a:lnTo>
                  <a:lnTo>
                    <a:pt x="15354" y="11238"/>
                  </a:lnTo>
                  <a:lnTo>
                    <a:pt x="15320" y="11375"/>
                  </a:lnTo>
                  <a:lnTo>
                    <a:pt x="15285" y="11548"/>
                  </a:lnTo>
                  <a:lnTo>
                    <a:pt x="15320" y="11718"/>
                  </a:lnTo>
                  <a:lnTo>
                    <a:pt x="10042" y="16550"/>
                  </a:lnTo>
                  <a:lnTo>
                    <a:pt x="5277" y="14597"/>
                  </a:lnTo>
                  <a:lnTo>
                    <a:pt x="4952" y="14466"/>
                  </a:lnTo>
                  <a:lnTo>
                    <a:pt x="4626" y="14336"/>
                  </a:lnTo>
                  <a:lnTo>
                    <a:pt x="4301" y="14204"/>
                  </a:lnTo>
                  <a:lnTo>
                    <a:pt x="3975" y="14074"/>
                  </a:lnTo>
                  <a:lnTo>
                    <a:pt x="3650" y="13943"/>
                  </a:lnTo>
                  <a:lnTo>
                    <a:pt x="3324" y="13813"/>
                  </a:lnTo>
                  <a:lnTo>
                    <a:pt x="2998" y="13682"/>
                  </a:lnTo>
                  <a:lnTo>
                    <a:pt x="2673" y="13552"/>
                  </a:lnTo>
                  <a:lnTo>
                    <a:pt x="2347" y="13421"/>
                  </a:lnTo>
                  <a:lnTo>
                    <a:pt x="2022" y="13291"/>
                  </a:lnTo>
                  <a:lnTo>
                    <a:pt x="1696" y="13160"/>
                  </a:lnTo>
                  <a:lnTo>
                    <a:pt x="1371" y="13030"/>
                  </a:lnTo>
                  <a:lnTo>
                    <a:pt x="1045" y="12899"/>
                  </a:lnTo>
                  <a:lnTo>
                    <a:pt x="720" y="12767"/>
                  </a:lnTo>
                  <a:lnTo>
                    <a:pt x="393" y="12637"/>
                  </a:lnTo>
                  <a:lnTo>
                    <a:pt x="68" y="12506"/>
                  </a:lnTo>
                  <a:lnTo>
                    <a:pt x="60" y="12416"/>
                  </a:lnTo>
                  <a:lnTo>
                    <a:pt x="51" y="12327"/>
                  </a:lnTo>
                  <a:lnTo>
                    <a:pt x="42" y="12237"/>
                  </a:lnTo>
                  <a:lnTo>
                    <a:pt x="34" y="12147"/>
                  </a:lnTo>
                  <a:lnTo>
                    <a:pt x="26" y="12057"/>
                  </a:lnTo>
                  <a:lnTo>
                    <a:pt x="16" y="11967"/>
                  </a:lnTo>
                  <a:lnTo>
                    <a:pt x="8" y="11878"/>
                  </a:lnTo>
                  <a:lnTo>
                    <a:pt x="0" y="11787"/>
                  </a:lnTo>
                  <a:lnTo>
                    <a:pt x="1337" y="11034"/>
                  </a:lnTo>
                  <a:lnTo>
                    <a:pt x="2673" y="10280"/>
                  </a:lnTo>
                  <a:lnTo>
                    <a:pt x="3975" y="9492"/>
                  </a:lnTo>
                  <a:lnTo>
                    <a:pt x="5312" y="8635"/>
                  </a:lnTo>
                  <a:lnTo>
                    <a:pt x="5517" y="8018"/>
                  </a:lnTo>
                  <a:lnTo>
                    <a:pt x="5792" y="7298"/>
                  </a:lnTo>
                  <a:lnTo>
                    <a:pt x="6134" y="6236"/>
                  </a:lnTo>
                  <a:lnTo>
                    <a:pt x="6991" y="3701"/>
                  </a:lnTo>
                  <a:lnTo>
                    <a:pt x="7807" y="1329"/>
                  </a:lnTo>
                  <a:lnTo>
                    <a:pt x="8294" y="0"/>
                  </a:lnTo>
                  <a:lnTo>
                    <a:pt x="18711" y="1894"/>
                  </a:lnTo>
                  <a:lnTo>
                    <a:pt x="18851" y="2243"/>
                  </a:lnTo>
                  <a:lnTo>
                    <a:pt x="18473" y="3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211370" dir="343588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7" name="Group 5236"/>
            <p:cNvGrpSpPr>
              <a:grpSpLocks/>
            </p:cNvGrpSpPr>
            <p:nvPr userDrawn="1"/>
          </p:nvGrpSpPr>
          <p:grpSpPr bwMode="auto">
            <a:xfrm>
              <a:off x="2336" y="1168"/>
              <a:ext cx="3400" cy="2897"/>
              <a:chOff x="2338" y="1168"/>
              <a:chExt cx="3400" cy="2897"/>
            </a:xfrm>
          </p:grpSpPr>
          <p:sp>
            <p:nvSpPr>
              <p:cNvPr id="8" name="Freeform 5158"/>
              <p:cNvSpPr>
                <a:spLocks noEditPoints="1"/>
              </p:cNvSpPr>
              <p:nvPr userDrawn="1"/>
            </p:nvSpPr>
            <p:spPr bwMode="auto">
              <a:xfrm>
                <a:off x="2368" y="2624"/>
                <a:ext cx="2707" cy="1293"/>
              </a:xfrm>
              <a:custGeom>
                <a:avLst/>
                <a:gdLst>
                  <a:gd name="T0" fmla="*/ 13263 w 15046"/>
                  <a:gd name="T1" fmla="*/ 4283 h 7196"/>
                  <a:gd name="T2" fmla="*/ 9460 w 15046"/>
                  <a:gd name="T3" fmla="*/ 7024 h 7196"/>
                  <a:gd name="T4" fmla="*/ 9940 w 15046"/>
                  <a:gd name="T5" fmla="*/ 6682 h 7196"/>
                  <a:gd name="T6" fmla="*/ 10728 w 15046"/>
                  <a:gd name="T7" fmla="*/ 6168 h 7196"/>
                  <a:gd name="T8" fmla="*/ 11172 w 15046"/>
                  <a:gd name="T9" fmla="*/ 5791 h 7196"/>
                  <a:gd name="T10" fmla="*/ 11378 w 15046"/>
                  <a:gd name="T11" fmla="*/ 5448 h 7196"/>
                  <a:gd name="T12" fmla="*/ 11309 w 15046"/>
                  <a:gd name="T13" fmla="*/ 5242 h 7196"/>
                  <a:gd name="T14" fmla="*/ 11071 w 15046"/>
                  <a:gd name="T15" fmla="*/ 5071 h 7196"/>
                  <a:gd name="T16" fmla="*/ 9871 w 15046"/>
                  <a:gd name="T17" fmla="*/ 4797 h 7196"/>
                  <a:gd name="T18" fmla="*/ 8568 w 15046"/>
                  <a:gd name="T19" fmla="*/ 4728 h 7196"/>
                  <a:gd name="T20" fmla="*/ 7334 w 15046"/>
                  <a:gd name="T21" fmla="*/ 4625 h 7196"/>
                  <a:gd name="T22" fmla="*/ 6169 w 15046"/>
                  <a:gd name="T23" fmla="*/ 4283 h 7196"/>
                  <a:gd name="T24" fmla="*/ 5106 w 15046"/>
                  <a:gd name="T25" fmla="*/ 3734 h 7196"/>
                  <a:gd name="T26" fmla="*/ 4112 w 15046"/>
                  <a:gd name="T27" fmla="*/ 2946 h 7196"/>
                  <a:gd name="T28" fmla="*/ 3735 w 15046"/>
                  <a:gd name="T29" fmla="*/ 2672 h 7196"/>
                  <a:gd name="T30" fmla="*/ 3255 w 15046"/>
                  <a:gd name="T31" fmla="*/ 2502 h 7196"/>
                  <a:gd name="T32" fmla="*/ 2742 w 15046"/>
                  <a:gd name="T33" fmla="*/ 2433 h 7196"/>
                  <a:gd name="T34" fmla="*/ 2228 w 15046"/>
                  <a:gd name="T35" fmla="*/ 2536 h 7196"/>
                  <a:gd name="T36" fmla="*/ 1371 w 15046"/>
                  <a:gd name="T37" fmla="*/ 2980 h 7196"/>
                  <a:gd name="T38" fmla="*/ 514 w 15046"/>
                  <a:gd name="T39" fmla="*/ 3494 h 7196"/>
                  <a:gd name="T40" fmla="*/ 0 w 15046"/>
                  <a:gd name="T41" fmla="*/ 3323 h 7196"/>
                  <a:gd name="T42" fmla="*/ 5072 w 15046"/>
                  <a:gd name="T43" fmla="*/ 274 h 7196"/>
                  <a:gd name="T44" fmla="*/ 5209 w 15046"/>
                  <a:gd name="T45" fmla="*/ 171 h 7196"/>
                  <a:gd name="T46" fmla="*/ 5243 w 15046"/>
                  <a:gd name="T47" fmla="*/ 0 h 7196"/>
                  <a:gd name="T48" fmla="*/ 8843 w 15046"/>
                  <a:gd name="T49" fmla="*/ 994 h 7196"/>
                  <a:gd name="T50" fmla="*/ 12955 w 15046"/>
                  <a:gd name="T51" fmla="*/ 2091 h 7196"/>
                  <a:gd name="T52" fmla="*/ 8500 w 15046"/>
                  <a:gd name="T53" fmla="*/ 3906 h 7196"/>
                  <a:gd name="T54" fmla="*/ 8466 w 15046"/>
                  <a:gd name="T55" fmla="*/ 4009 h 7196"/>
                  <a:gd name="T56" fmla="*/ 8191 w 15046"/>
                  <a:gd name="T57" fmla="*/ 4111 h 7196"/>
                  <a:gd name="T58" fmla="*/ 7746 w 15046"/>
                  <a:gd name="T59" fmla="*/ 4077 h 7196"/>
                  <a:gd name="T60" fmla="*/ 7197 w 15046"/>
                  <a:gd name="T61" fmla="*/ 3906 h 7196"/>
                  <a:gd name="T62" fmla="*/ 6923 w 15046"/>
                  <a:gd name="T63" fmla="*/ 3940 h 7196"/>
                  <a:gd name="T64" fmla="*/ 6717 w 15046"/>
                  <a:gd name="T65" fmla="*/ 3940 h 7196"/>
                  <a:gd name="T66" fmla="*/ 6512 w 15046"/>
                  <a:gd name="T67" fmla="*/ 3803 h 7196"/>
                  <a:gd name="T68" fmla="*/ 6238 w 15046"/>
                  <a:gd name="T69" fmla="*/ 3563 h 7196"/>
                  <a:gd name="T70" fmla="*/ 5929 w 15046"/>
                  <a:gd name="T71" fmla="*/ 3426 h 7196"/>
                  <a:gd name="T72" fmla="*/ 5415 w 15046"/>
                  <a:gd name="T73" fmla="*/ 3220 h 7196"/>
                  <a:gd name="T74" fmla="*/ 5278 w 15046"/>
                  <a:gd name="T75" fmla="*/ 2980 h 7196"/>
                  <a:gd name="T76" fmla="*/ 5415 w 15046"/>
                  <a:gd name="T77" fmla="*/ 2913 h 7196"/>
                  <a:gd name="T78" fmla="*/ 7060 w 15046"/>
                  <a:gd name="T79" fmla="*/ 3357 h 7196"/>
                  <a:gd name="T80" fmla="*/ 8500 w 15046"/>
                  <a:gd name="T81" fmla="*/ 3906 h 719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5046" h="7196">
                    <a:moveTo>
                      <a:pt x="15046" y="2672"/>
                    </a:moveTo>
                    <a:lnTo>
                      <a:pt x="13263" y="4283"/>
                    </a:lnTo>
                    <a:lnTo>
                      <a:pt x="9871" y="7196"/>
                    </a:lnTo>
                    <a:lnTo>
                      <a:pt x="9460" y="7024"/>
                    </a:lnTo>
                    <a:lnTo>
                      <a:pt x="9700" y="6819"/>
                    </a:lnTo>
                    <a:lnTo>
                      <a:pt x="9940" y="6682"/>
                    </a:lnTo>
                    <a:lnTo>
                      <a:pt x="10454" y="6339"/>
                    </a:lnTo>
                    <a:lnTo>
                      <a:pt x="10728" y="6168"/>
                    </a:lnTo>
                    <a:lnTo>
                      <a:pt x="10968" y="5996"/>
                    </a:lnTo>
                    <a:lnTo>
                      <a:pt x="11172" y="5791"/>
                    </a:lnTo>
                    <a:lnTo>
                      <a:pt x="11344" y="5516"/>
                    </a:lnTo>
                    <a:lnTo>
                      <a:pt x="11378" y="5448"/>
                    </a:lnTo>
                    <a:lnTo>
                      <a:pt x="11378" y="5379"/>
                    </a:lnTo>
                    <a:lnTo>
                      <a:pt x="11309" y="5242"/>
                    </a:lnTo>
                    <a:lnTo>
                      <a:pt x="11207" y="5140"/>
                    </a:lnTo>
                    <a:lnTo>
                      <a:pt x="11071" y="5071"/>
                    </a:lnTo>
                    <a:lnTo>
                      <a:pt x="10488" y="4900"/>
                    </a:lnTo>
                    <a:lnTo>
                      <a:pt x="9871" y="4797"/>
                    </a:lnTo>
                    <a:lnTo>
                      <a:pt x="9220" y="4728"/>
                    </a:lnTo>
                    <a:lnTo>
                      <a:pt x="8568" y="4728"/>
                    </a:lnTo>
                    <a:lnTo>
                      <a:pt x="7951" y="4694"/>
                    </a:lnTo>
                    <a:lnTo>
                      <a:pt x="7334" y="4625"/>
                    </a:lnTo>
                    <a:lnTo>
                      <a:pt x="6752" y="4488"/>
                    </a:lnTo>
                    <a:lnTo>
                      <a:pt x="6169" y="4283"/>
                    </a:lnTo>
                    <a:lnTo>
                      <a:pt x="5655" y="4009"/>
                    </a:lnTo>
                    <a:lnTo>
                      <a:pt x="5106" y="3734"/>
                    </a:lnTo>
                    <a:lnTo>
                      <a:pt x="4626" y="3357"/>
                    </a:lnTo>
                    <a:lnTo>
                      <a:pt x="4112" y="2946"/>
                    </a:lnTo>
                    <a:lnTo>
                      <a:pt x="3941" y="2809"/>
                    </a:lnTo>
                    <a:lnTo>
                      <a:pt x="3735" y="2672"/>
                    </a:lnTo>
                    <a:lnTo>
                      <a:pt x="3495" y="2569"/>
                    </a:lnTo>
                    <a:lnTo>
                      <a:pt x="3255" y="2502"/>
                    </a:lnTo>
                    <a:lnTo>
                      <a:pt x="2981" y="2468"/>
                    </a:lnTo>
                    <a:lnTo>
                      <a:pt x="2742" y="2433"/>
                    </a:lnTo>
                    <a:lnTo>
                      <a:pt x="2468" y="2468"/>
                    </a:lnTo>
                    <a:lnTo>
                      <a:pt x="2228" y="2536"/>
                    </a:lnTo>
                    <a:lnTo>
                      <a:pt x="1783" y="2741"/>
                    </a:lnTo>
                    <a:lnTo>
                      <a:pt x="1371" y="2980"/>
                    </a:lnTo>
                    <a:lnTo>
                      <a:pt x="960" y="3255"/>
                    </a:lnTo>
                    <a:lnTo>
                      <a:pt x="514" y="3494"/>
                    </a:lnTo>
                    <a:lnTo>
                      <a:pt x="274" y="3426"/>
                    </a:lnTo>
                    <a:lnTo>
                      <a:pt x="0" y="3323"/>
                    </a:lnTo>
                    <a:lnTo>
                      <a:pt x="34" y="3255"/>
                    </a:lnTo>
                    <a:lnTo>
                      <a:pt x="5072" y="274"/>
                    </a:lnTo>
                    <a:lnTo>
                      <a:pt x="5141" y="240"/>
                    </a:lnTo>
                    <a:lnTo>
                      <a:pt x="5209" y="171"/>
                    </a:lnTo>
                    <a:lnTo>
                      <a:pt x="5243" y="69"/>
                    </a:lnTo>
                    <a:lnTo>
                      <a:pt x="5243" y="0"/>
                    </a:lnTo>
                    <a:lnTo>
                      <a:pt x="6889" y="411"/>
                    </a:lnTo>
                    <a:lnTo>
                      <a:pt x="8843" y="994"/>
                    </a:lnTo>
                    <a:lnTo>
                      <a:pt x="10865" y="1542"/>
                    </a:lnTo>
                    <a:lnTo>
                      <a:pt x="12955" y="2091"/>
                    </a:lnTo>
                    <a:lnTo>
                      <a:pt x="15046" y="2672"/>
                    </a:lnTo>
                    <a:close/>
                    <a:moveTo>
                      <a:pt x="8500" y="3906"/>
                    </a:moveTo>
                    <a:lnTo>
                      <a:pt x="8500" y="3940"/>
                    </a:lnTo>
                    <a:lnTo>
                      <a:pt x="8466" y="4009"/>
                    </a:lnTo>
                    <a:lnTo>
                      <a:pt x="8328" y="4077"/>
                    </a:lnTo>
                    <a:lnTo>
                      <a:pt x="8191" y="4111"/>
                    </a:lnTo>
                    <a:lnTo>
                      <a:pt x="8054" y="4146"/>
                    </a:lnTo>
                    <a:lnTo>
                      <a:pt x="7746" y="4077"/>
                    </a:lnTo>
                    <a:lnTo>
                      <a:pt x="7472" y="3974"/>
                    </a:lnTo>
                    <a:lnTo>
                      <a:pt x="7197" y="3906"/>
                    </a:lnTo>
                    <a:lnTo>
                      <a:pt x="7060" y="3906"/>
                    </a:lnTo>
                    <a:lnTo>
                      <a:pt x="6923" y="3940"/>
                    </a:lnTo>
                    <a:lnTo>
                      <a:pt x="6820" y="3940"/>
                    </a:lnTo>
                    <a:lnTo>
                      <a:pt x="6717" y="3940"/>
                    </a:lnTo>
                    <a:lnTo>
                      <a:pt x="6580" y="3871"/>
                    </a:lnTo>
                    <a:lnTo>
                      <a:pt x="6512" y="3803"/>
                    </a:lnTo>
                    <a:lnTo>
                      <a:pt x="6409" y="3666"/>
                    </a:lnTo>
                    <a:lnTo>
                      <a:pt x="6238" y="3563"/>
                    </a:lnTo>
                    <a:lnTo>
                      <a:pt x="6100" y="3494"/>
                    </a:lnTo>
                    <a:lnTo>
                      <a:pt x="5929" y="3426"/>
                    </a:lnTo>
                    <a:lnTo>
                      <a:pt x="5586" y="3289"/>
                    </a:lnTo>
                    <a:lnTo>
                      <a:pt x="5415" y="3220"/>
                    </a:lnTo>
                    <a:lnTo>
                      <a:pt x="5278" y="3084"/>
                    </a:lnTo>
                    <a:lnTo>
                      <a:pt x="5278" y="2980"/>
                    </a:lnTo>
                    <a:lnTo>
                      <a:pt x="5346" y="2913"/>
                    </a:lnTo>
                    <a:lnTo>
                      <a:pt x="5415" y="2913"/>
                    </a:lnTo>
                    <a:lnTo>
                      <a:pt x="5518" y="2879"/>
                    </a:lnTo>
                    <a:lnTo>
                      <a:pt x="7060" y="3357"/>
                    </a:lnTo>
                    <a:lnTo>
                      <a:pt x="7814" y="3632"/>
                    </a:lnTo>
                    <a:lnTo>
                      <a:pt x="8500" y="39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5159"/>
              <p:cNvSpPr>
                <a:spLocks/>
              </p:cNvSpPr>
              <p:nvPr userDrawn="1"/>
            </p:nvSpPr>
            <p:spPr bwMode="auto">
              <a:xfrm>
                <a:off x="2880" y="2688"/>
                <a:ext cx="2073" cy="865"/>
              </a:xfrm>
              <a:custGeom>
                <a:avLst/>
                <a:gdLst>
                  <a:gd name="T0" fmla="*/ 2073 w 2073"/>
                  <a:gd name="T1" fmla="*/ 495 h 865"/>
                  <a:gd name="T2" fmla="*/ 2072 w 2073"/>
                  <a:gd name="T3" fmla="*/ 495 h 865"/>
                  <a:gd name="T4" fmla="*/ 2028 w 2073"/>
                  <a:gd name="T5" fmla="*/ 538 h 865"/>
                  <a:gd name="T6" fmla="*/ 1887 w 2073"/>
                  <a:gd name="T7" fmla="*/ 662 h 865"/>
                  <a:gd name="T8" fmla="*/ 1640 w 2073"/>
                  <a:gd name="T9" fmla="*/ 865 h 865"/>
                  <a:gd name="T10" fmla="*/ 1627 w 2073"/>
                  <a:gd name="T11" fmla="*/ 861 h 865"/>
                  <a:gd name="T12" fmla="*/ 1613 w 2073"/>
                  <a:gd name="T13" fmla="*/ 857 h 865"/>
                  <a:gd name="T14" fmla="*/ 1598 w 2073"/>
                  <a:gd name="T15" fmla="*/ 853 h 865"/>
                  <a:gd name="T16" fmla="*/ 1583 w 2073"/>
                  <a:gd name="T17" fmla="*/ 849 h 865"/>
                  <a:gd name="T18" fmla="*/ 1549 w 2073"/>
                  <a:gd name="T19" fmla="*/ 842 h 865"/>
                  <a:gd name="T20" fmla="*/ 1514 w 2073"/>
                  <a:gd name="T21" fmla="*/ 834 h 865"/>
                  <a:gd name="T22" fmla="*/ 1496 w 2073"/>
                  <a:gd name="T23" fmla="*/ 830 h 865"/>
                  <a:gd name="T24" fmla="*/ 1478 w 2073"/>
                  <a:gd name="T25" fmla="*/ 826 h 865"/>
                  <a:gd name="T26" fmla="*/ 1460 w 2073"/>
                  <a:gd name="T27" fmla="*/ 822 h 865"/>
                  <a:gd name="T28" fmla="*/ 1442 w 2073"/>
                  <a:gd name="T29" fmla="*/ 818 h 865"/>
                  <a:gd name="T30" fmla="*/ 1424 w 2073"/>
                  <a:gd name="T31" fmla="*/ 814 h 865"/>
                  <a:gd name="T32" fmla="*/ 1407 w 2073"/>
                  <a:gd name="T33" fmla="*/ 809 h 865"/>
                  <a:gd name="T34" fmla="*/ 1391 w 2073"/>
                  <a:gd name="T35" fmla="*/ 804 h 865"/>
                  <a:gd name="T36" fmla="*/ 1375 w 2073"/>
                  <a:gd name="T37" fmla="*/ 799 h 865"/>
                  <a:gd name="T38" fmla="*/ 1360 w 2073"/>
                  <a:gd name="T39" fmla="*/ 794 h 865"/>
                  <a:gd name="T40" fmla="*/ 1346 w 2073"/>
                  <a:gd name="T41" fmla="*/ 788 h 865"/>
                  <a:gd name="T42" fmla="*/ 1332 w 2073"/>
                  <a:gd name="T43" fmla="*/ 782 h 865"/>
                  <a:gd name="T44" fmla="*/ 1320 w 2073"/>
                  <a:gd name="T45" fmla="*/ 776 h 865"/>
                  <a:gd name="T46" fmla="*/ 1310 w 2073"/>
                  <a:gd name="T47" fmla="*/ 769 h 865"/>
                  <a:gd name="T48" fmla="*/ 1300 w 2073"/>
                  <a:gd name="T49" fmla="*/ 762 h 865"/>
                  <a:gd name="T50" fmla="*/ 1293 w 2073"/>
                  <a:gd name="T51" fmla="*/ 754 h 865"/>
                  <a:gd name="T52" fmla="*/ 1287 w 2073"/>
                  <a:gd name="T53" fmla="*/ 746 h 865"/>
                  <a:gd name="T54" fmla="*/ 1283 w 2073"/>
                  <a:gd name="T55" fmla="*/ 738 h 865"/>
                  <a:gd name="T56" fmla="*/ 1280 w 2073"/>
                  <a:gd name="T57" fmla="*/ 729 h 865"/>
                  <a:gd name="T58" fmla="*/ 1280 w 2073"/>
                  <a:gd name="T59" fmla="*/ 719 h 865"/>
                  <a:gd name="T60" fmla="*/ 1282 w 2073"/>
                  <a:gd name="T61" fmla="*/ 709 h 865"/>
                  <a:gd name="T62" fmla="*/ 1286 w 2073"/>
                  <a:gd name="T63" fmla="*/ 698 h 865"/>
                  <a:gd name="T64" fmla="*/ 1292 w 2073"/>
                  <a:gd name="T65" fmla="*/ 687 h 865"/>
                  <a:gd name="T66" fmla="*/ 1302 w 2073"/>
                  <a:gd name="T67" fmla="*/ 674 h 865"/>
                  <a:gd name="T68" fmla="*/ 1313 w 2073"/>
                  <a:gd name="T69" fmla="*/ 662 h 865"/>
                  <a:gd name="T70" fmla="*/ 0 w 2073"/>
                  <a:gd name="T71" fmla="*/ 234 h 865"/>
                  <a:gd name="T72" fmla="*/ 426 w 2073"/>
                  <a:gd name="T73" fmla="*/ 0 h 865"/>
                  <a:gd name="T74" fmla="*/ 2073 w 2073"/>
                  <a:gd name="T75" fmla="*/ 495 h 86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073" h="865">
                    <a:moveTo>
                      <a:pt x="2073" y="495"/>
                    </a:moveTo>
                    <a:lnTo>
                      <a:pt x="2072" y="495"/>
                    </a:lnTo>
                    <a:lnTo>
                      <a:pt x="2028" y="538"/>
                    </a:lnTo>
                    <a:lnTo>
                      <a:pt x="1887" y="662"/>
                    </a:lnTo>
                    <a:lnTo>
                      <a:pt x="1640" y="865"/>
                    </a:lnTo>
                    <a:lnTo>
                      <a:pt x="1627" y="861"/>
                    </a:lnTo>
                    <a:lnTo>
                      <a:pt x="1613" y="857"/>
                    </a:lnTo>
                    <a:lnTo>
                      <a:pt x="1598" y="853"/>
                    </a:lnTo>
                    <a:lnTo>
                      <a:pt x="1583" y="849"/>
                    </a:lnTo>
                    <a:lnTo>
                      <a:pt x="1549" y="842"/>
                    </a:lnTo>
                    <a:lnTo>
                      <a:pt x="1514" y="834"/>
                    </a:lnTo>
                    <a:lnTo>
                      <a:pt x="1496" y="830"/>
                    </a:lnTo>
                    <a:lnTo>
                      <a:pt x="1478" y="826"/>
                    </a:lnTo>
                    <a:lnTo>
                      <a:pt x="1460" y="822"/>
                    </a:lnTo>
                    <a:lnTo>
                      <a:pt x="1442" y="818"/>
                    </a:lnTo>
                    <a:lnTo>
                      <a:pt x="1424" y="814"/>
                    </a:lnTo>
                    <a:lnTo>
                      <a:pt x="1407" y="809"/>
                    </a:lnTo>
                    <a:lnTo>
                      <a:pt x="1391" y="804"/>
                    </a:lnTo>
                    <a:lnTo>
                      <a:pt x="1375" y="799"/>
                    </a:lnTo>
                    <a:lnTo>
                      <a:pt x="1360" y="794"/>
                    </a:lnTo>
                    <a:lnTo>
                      <a:pt x="1346" y="788"/>
                    </a:lnTo>
                    <a:lnTo>
                      <a:pt x="1332" y="782"/>
                    </a:lnTo>
                    <a:lnTo>
                      <a:pt x="1320" y="776"/>
                    </a:lnTo>
                    <a:lnTo>
                      <a:pt x="1310" y="769"/>
                    </a:lnTo>
                    <a:lnTo>
                      <a:pt x="1300" y="762"/>
                    </a:lnTo>
                    <a:lnTo>
                      <a:pt x="1293" y="754"/>
                    </a:lnTo>
                    <a:lnTo>
                      <a:pt x="1287" y="746"/>
                    </a:lnTo>
                    <a:lnTo>
                      <a:pt x="1283" y="738"/>
                    </a:lnTo>
                    <a:lnTo>
                      <a:pt x="1280" y="729"/>
                    </a:lnTo>
                    <a:lnTo>
                      <a:pt x="1280" y="719"/>
                    </a:lnTo>
                    <a:lnTo>
                      <a:pt x="1282" y="709"/>
                    </a:lnTo>
                    <a:lnTo>
                      <a:pt x="1286" y="698"/>
                    </a:lnTo>
                    <a:lnTo>
                      <a:pt x="1292" y="687"/>
                    </a:lnTo>
                    <a:lnTo>
                      <a:pt x="1302" y="674"/>
                    </a:lnTo>
                    <a:lnTo>
                      <a:pt x="1313" y="662"/>
                    </a:lnTo>
                    <a:lnTo>
                      <a:pt x="0" y="234"/>
                    </a:lnTo>
                    <a:lnTo>
                      <a:pt x="426" y="0"/>
                    </a:lnTo>
                    <a:lnTo>
                      <a:pt x="2073" y="4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5161"/>
              <p:cNvSpPr>
                <a:spLocks/>
              </p:cNvSpPr>
              <p:nvPr userDrawn="1"/>
            </p:nvSpPr>
            <p:spPr bwMode="auto">
              <a:xfrm>
                <a:off x="2338" y="3216"/>
                <a:ext cx="1810" cy="848"/>
              </a:xfrm>
              <a:custGeom>
                <a:avLst/>
                <a:gdLst>
                  <a:gd name="T0" fmla="*/ 11 w 1810"/>
                  <a:gd name="T1" fmla="*/ 120 h 848"/>
                  <a:gd name="T2" fmla="*/ 0 w 1810"/>
                  <a:gd name="T3" fmla="*/ 13 h 848"/>
                  <a:gd name="T4" fmla="*/ 1 w 1810"/>
                  <a:gd name="T5" fmla="*/ 7 h 848"/>
                  <a:gd name="T6" fmla="*/ 1 w 1810"/>
                  <a:gd name="T7" fmla="*/ 0 h 848"/>
                  <a:gd name="T8" fmla="*/ 1790 w 1810"/>
                  <a:gd name="T9" fmla="*/ 734 h 848"/>
                  <a:gd name="T10" fmla="*/ 1784 w 1810"/>
                  <a:gd name="T11" fmla="*/ 786 h 848"/>
                  <a:gd name="T12" fmla="*/ 1810 w 1810"/>
                  <a:gd name="T13" fmla="*/ 848 h 8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0" h="848">
                    <a:moveTo>
                      <a:pt x="11" y="120"/>
                    </a:moveTo>
                    <a:lnTo>
                      <a:pt x="0" y="13"/>
                    </a:lnTo>
                    <a:lnTo>
                      <a:pt x="1" y="7"/>
                    </a:lnTo>
                    <a:lnTo>
                      <a:pt x="1" y="0"/>
                    </a:lnTo>
                    <a:lnTo>
                      <a:pt x="1790" y="734"/>
                    </a:lnTo>
                    <a:lnTo>
                      <a:pt x="1784" y="786"/>
                    </a:lnTo>
                    <a:cubicBezTo>
                      <a:pt x="1791" y="809"/>
                      <a:pt x="1801" y="833"/>
                      <a:pt x="1810" y="848"/>
                    </a:cubicBezTo>
                  </a:path>
                </a:pathLst>
              </a:custGeom>
              <a:solidFill>
                <a:schemeClr val="accent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5162"/>
              <p:cNvSpPr>
                <a:spLocks/>
              </p:cNvSpPr>
              <p:nvPr userDrawn="1"/>
            </p:nvSpPr>
            <p:spPr bwMode="auto">
              <a:xfrm>
                <a:off x="3287" y="2627"/>
                <a:ext cx="1800" cy="561"/>
              </a:xfrm>
              <a:custGeom>
                <a:avLst/>
                <a:gdLst>
                  <a:gd name="T0" fmla="*/ 10007 w 10007"/>
                  <a:gd name="T1" fmla="*/ 2982 h 3124"/>
                  <a:gd name="T2" fmla="*/ 9916 w 10007"/>
                  <a:gd name="T3" fmla="*/ 3124 h 3124"/>
                  <a:gd name="T4" fmla="*/ 0 w 10007"/>
                  <a:gd name="T5" fmla="*/ 74 h 3124"/>
                  <a:gd name="T6" fmla="*/ 106 w 10007"/>
                  <a:gd name="T7" fmla="*/ 0 h 3124"/>
                  <a:gd name="T8" fmla="*/ 9936 w 10007"/>
                  <a:gd name="T9" fmla="*/ 2926 h 3124"/>
                  <a:gd name="T10" fmla="*/ 10007 w 10007"/>
                  <a:gd name="T11" fmla="*/ 2982 h 31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7" h="3124">
                    <a:moveTo>
                      <a:pt x="10007" y="2982"/>
                    </a:moveTo>
                    <a:lnTo>
                      <a:pt x="9916" y="3124"/>
                    </a:lnTo>
                    <a:lnTo>
                      <a:pt x="0" y="74"/>
                    </a:lnTo>
                    <a:lnTo>
                      <a:pt x="106" y="0"/>
                    </a:lnTo>
                    <a:lnTo>
                      <a:pt x="9936" y="2926"/>
                    </a:lnTo>
                    <a:lnTo>
                      <a:pt x="10007" y="29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5163"/>
              <p:cNvSpPr>
                <a:spLocks/>
              </p:cNvSpPr>
              <p:nvPr userDrawn="1"/>
            </p:nvSpPr>
            <p:spPr bwMode="auto">
              <a:xfrm>
                <a:off x="3287" y="2627"/>
                <a:ext cx="1800" cy="561"/>
              </a:xfrm>
              <a:custGeom>
                <a:avLst/>
                <a:gdLst>
                  <a:gd name="T0" fmla="*/ 10007 w 10007"/>
                  <a:gd name="T1" fmla="*/ 2982 h 3124"/>
                  <a:gd name="T2" fmla="*/ 9916 w 10007"/>
                  <a:gd name="T3" fmla="*/ 3124 h 3124"/>
                  <a:gd name="T4" fmla="*/ 0 w 10007"/>
                  <a:gd name="T5" fmla="*/ 74 h 3124"/>
                  <a:gd name="T6" fmla="*/ 106 w 10007"/>
                  <a:gd name="T7" fmla="*/ 0 h 3124"/>
                  <a:gd name="T8" fmla="*/ 9936 w 10007"/>
                  <a:gd name="T9" fmla="*/ 2926 h 3124"/>
                  <a:gd name="T10" fmla="*/ 10007 w 10007"/>
                  <a:gd name="T11" fmla="*/ 2982 h 31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7" h="3124">
                    <a:moveTo>
                      <a:pt x="10007" y="2982"/>
                    </a:moveTo>
                    <a:lnTo>
                      <a:pt x="9916" y="3124"/>
                    </a:lnTo>
                    <a:lnTo>
                      <a:pt x="0" y="74"/>
                    </a:lnTo>
                    <a:lnTo>
                      <a:pt x="106" y="0"/>
                    </a:lnTo>
                    <a:lnTo>
                      <a:pt x="9936" y="2926"/>
                    </a:lnTo>
                    <a:lnTo>
                      <a:pt x="10007" y="298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5164"/>
              <p:cNvSpPr>
                <a:spLocks/>
              </p:cNvSpPr>
              <p:nvPr userDrawn="1"/>
            </p:nvSpPr>
            <p:spPr bwMode="auto">
              <a:xfrm>
                <a:off x="3280" y="2709"/>
                <a:ext cx="127" cy="57"/>
              </a:xfrm>
              <a:custGeom>
                <a:avLst/>
                <a:gdLst/>
                <a:ahLst/>
                <a:cxnLst>
                  <a:cxn ang="0">
                    <a:pos x="409" y="16"/>
                  </a:cxn>
                  <a:cxn ang="0">
                    <a:pos x="486" y="38"/>
                  </a:cxn>
                  <a:cxn ang="0">
                    <a:pos x="562" y="61"/>
                  </a:cxn>
                  <a:cxn ang="0">
                    <a:pos x="639" y="83"/>
                  </a:cxn>
                  <a:cxn ang="0">
                    <a:pos x="687" y="98"/>
                  </a:cxn>
                  <a:cxn ang="0">
                    <a:pos x="699" y="107"/>
                  </a:cxn>
                  <a:cxn ang="0">
                    <a:pos x="701" y="117"/>
                  </a:cxn>
                  <a:cxn ang="0">
                    <a:pos x="695" y="127"/>
                  </a:cxn>
                  <a:cxn ang="0">
                    <a:pos x="655" y="152"/>
                  </a:cxn>
                  <a:cxn ang="0">
                    <a:pos x="588" y="191"/>
                  </a:cxn>
                  <a:cxn ang="0">
                    <a:pos x="522" y="230"/>
                  </a:cxn>
                  <a:cxn ang="0">
                    <a:pos x="454" y="269"/>
                  </a:cxn>
                  <a:cxn ang="0">
                    <a:pos x="412" y="293"/>
                  </a:cxn>
                  <a:cxn ang="0">
                    <a:pos x="390" y="299"/>
                  </a:cxn>
                  <a:cxn ang="0">
                    <a:pos x="366" y="302"/>
                  </a:cxn>
                  <a:cxn ang="0">
                    <a:pos x="342" y="299"/>
                  </a:cxn>
                  <a:cxn ang="0">
                    <a:pos x="292" y="285"/>
                  </a:cxn>
                  <a:cxn ang="0">
                    <a:pos x="215" y="263"/>
                  </a:cxn>
                  <a:cxn ang="0">
                    <a:pos x="137" y="240"/>
                  </a:cxn>
                  <a:cxn ang="0">
                    <a:pos x="62" y="217"/>
                  </a:cxn>
                  <a:cxn ang="0">
                    <a:pos x="15" y="202"/>
                  </a:cxn>
                  <a:cxn ang="0">
                    <a:pos x="3" y="193"/>
                  </a:cxn>
                  <a:cxn ang="0">
                    <a:pos x="0" y="184"/>
                  </a:cxn>
                  <a:cxn ang="0">
                    <a:pos x="9" y="173"/>
                  </a:cxn>
                  <a:cxn ang="0">
                    <a:pos x="49" y="148"/>
                  </a:cxn>
                  <a:cxn ang="0">
                    <a:pos x="116" y="109"/>
                  </a:cxn>
                  <a:cxn ang="0">
                    <a:pos x="184" y="71"/>
                  </a:cxn>
                  <a:cxn ang="0">
                    <a:pos x="250" y="32"/>
                  </a:cxn>
                  <a:cxn ang="0">
                    <a:pos x="292" y="9"/>
                  </a:cxn>
                  <a:cxn ang="0">
                    <a:pos x="314" y="3"/>
                  </a:cxn>
                  <a:cxn ang="0">
                    <a:pos x="337" y="0"/>
                  </a:cxn>
                  <a:cxn ang="0">
                    <a:pos x="361" y="2"/>
                  </a:cxn>
                </a:cxnLst>
                <a:rect l="0" t="0" r="r" b="b"/>
                <a:pathLst>
                  <a:path w="701" h="302">
                    <a:moveTo>
                      <a:pt x="372" y="4"/>
                    </a:moveTo>
                    <a:lnTo>
                      <a:pt x="409" y="16"/>
                    </a:lnTo>
                    <a:lnTo>
                      <a:pt x="447" y="26"/>
                    </a:lnTo>
                    <a:lnTo>
                      <a:pt x="486" y="38"/>
                    </a:lnTo>
                    <a:lnTo>
                      <a:pt x="524" y="49"/>
                    </a:lnTo>
                    <a:lnTo>
                      <a:pt x="562" y="61"/>
                    </a:lnTo>
                    <a:lnTo>
                      <a:pt x="601" y="71"/>
                    </a:lnTo>
                    <a:lnTo>
                      <a:pt x="639" y="83"/>
                    </a:lnTo>
                    <a:lnTo>
                      <a:pt x="678" y="95"/>
                    </a:lnTo>
                    <a:lnTo>
                      <a:pt x="687" y="98"/>
                    </a:lnTo>
                    <a:lnTo>
                      <a:pt x="694" y="102"/>
                    </a:lnTo>
                    <a:lnTo>
                      <a:pt x="699" y="107"/>
                    </a:lnTo>
                    <a:lnTo>
                      <a:pt x="701" y="111"/>
                    </a:lnTo>
                    <a:lnTo>
                      <a:pt x="701" y="117"/>
                    </a:lnTo>
                    <a:lnTo>
                      <a:pt x="700" y="122"/>
                    </a:lnTo>
                    <a:lnTo>
                      <a:pt x="695" y="127"/>
                    </a:lnTo>
                    <a:lnTo>
                      <a:pt x="688" y="133"/>
                    </a:lnTo>
                    <a:lnTo>
                      <a:pt x="655" y="152"/>
                    </a:lnTo>
                    <a:lnTo>
                      <a:pt x="622" y="172"/>
                    </a:lnTo>
                    <a:lnTo>
                      <a:pt x="588" y="191"/>
                    </a:lnTo>
                    <a:lnTo>
                      <a:pt x="555" y="211"/>
                    </a:lnTo>
                    <a:lnTo>
                      <a:pt x="522" y="230"/>
                    </a:lnTo>
                    <a:lnTo>
                      <a:pt x="487" y="250"/>
                    </a:lnTo>
                    <a:lnTo>
                      <a:pt x="454" y="269"/>
                    </a:lnTo>
                    <a:lnTo>
                      <a:pt x="421" y="289"/>
                    </a:lnTo>
                    <a:lnTo>
                      <a:pt x="412" y="293"/>
                    </a:lnTo>
                    <a:lnTo>
                      <a:pt x="401" y="297"/>
                    </a:lnTo>
                    <a:lnTo>
                      <a:pt x="390" y="299"/>
                    </a:lnTo>
                    <a:lnTo>
                      <a:pt x="377" y="301"/>
                    </a:lnTo>
                    <a:lnTo>
                      <a:pt x="366" y="302"/>
                    </a:lnTo>
                    <a:lnTo>
                      <a:pt x="354" y="301"/>
                    </a:lnTo>
                    <a:lnTo>
                      <a:pt x="342" y="299"/>
                    </a:lnTo>
                    <a:lnTo>
                      <a:pt x="331" y="297"/>
                    </a:lnTo>
                    <a:lnTo>
                      <a:pt x="292" y="285"/>
                    </a:lnTo>
                    <a:lnTo>
                      <a:pt x="253" y="275"/>
                    </a:lnTo>
                    <a:lnTo>
                      <a:pt x="215" y="263"/>
                    </a:lnTo>
                    <a:lnTo>
                      <a:pt x="176" y="251"/>
                    </a:lnTo>
                    <a:lnTo>
                      <a:pt x="137" y="240"/>
                    </a:lnTo>
                    <a:lnTo>
                      <a:pt x="100" y="228"/>
                    </a:lnTo>
                    <a:lnTo>
                      <a:pt x="62" y="217"/>
                    </a:lnTo>
                    <a:lnTo>
                      <a:pt x="23" y="206"/>
                    </a:lnTo>
                    <a:lnTo>
                      <a:pt x="15" y="202"/>
                    </a:lnTo>
                    <a:lnTo>
                      <a:pt x="7" y="198"/>
                    </a:lnTo>
                    <a:lnTo>
                      <a:pt x="3" y="193"/>
                    </a:lnTo>
                    <a:lnTo>
                      <a:pt x="0" y="188"/>
                    </a:lnTo>
                    <a:lnTo>
                      <a:pt x="0" y="184"/>
                    </a:lnTo>
                    <a:lnTo>
                      <a:pt x="4" y="178"/>
                    </a:lnTo>
                    <a:lnTo>
                      <a:pt x="9" y="173"/>
                    </a:lnTo>
                    <a:lnTo>
                      <a:pt x="16" y="168"/>
                    </a:lnTo>
                    <a:lnTo>
                      <a:pt x="49" y="148"/>
                    </a:lnTo>
                    <a:lnTo>
                      <a:pt x="82" y="129"/>
                    </a:lnTo>
                    <a:lnTo>
                      <a:pt x="116" y="109"/>
                    </a:lnTo>
                    <a:lnTo>
                      <a:pt x="149" y="90"/>
                    </a:lnTo>
                    <a:lnTo>
                      <a:pt x="184" y="71"/>
                    </a:lnTo>
                    <a:lnTo>
                      <a:pt x="217" y="51"/>
                    </a:lnTo>
                    <a:lnTo>
                      <a:pt x="250" y="32"/>
                    </a:lnTo>
                    <a:lnTo>
                      <a:pt x="283" y="13"/>
                    </a:lnTo>
                    <a:lnTo>
                      <a:pt x="292" y="9"/>
                    </a:lnTo>
                    <a:lnTo>
                      <a:pt x="303" y="5"/>
                    </a:lnTo>
                    <a:lnTo>
                      <a:pt x="314" y="3"/>
                    </a:lnTo>
                    <a:lnTo>
                      <a:pt x="325" y="2"/>
                    </a:lnTo>
                    <a:lnTo>
                      <a:pt x="337" y="0"/>
                    </a:lnTo>
                    <a:lnTo>
                      <a:pt x="349" y="0"/>
                    </a:lnTo>
                    <a:lnTo>
                      <a:pt x="361" y="2"/>
                    </a:lnTo>
                    <a:lnTo>
                      <a:pt x="372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14" name="Freeform 5165"/>
              <p:cNvSpPr>
                <a:spLocks/>
              </p:cNvSpPr>
              <p:nvPr userDrawn="1"/>
            </p:nvSpPr>
            <p:spPr bwMode="auto">
              <a:xfrm>
                <a:off x="3476" y="2768"/>
                <a:ext cx="127" cy="57"/>
              </a:xfrm>
              <a:custGeom>
                <a:avLst/>
                <a:gdLst/>
                <a:ahLst/>
                <a:cxnLst>
                  <a:cxn ang="0">
                    <a:pos x="407" y="15"/>
                  </a:cxn>
                  <a:cxn ang="0">
                    <a:pos x="486" y="39"/>
                  </a:cxn>
                  <a:cxn ang="0">
                    <a:pos x="565" y="63"/>
                  </a:cxn>
                  <a:cxn ang="0">
                    <a:pos x="644" y="85"/>
                  </a:cxn>
                  <a:cxn ang="0">
                    <a:pos x="694" y="101"/>
                  </a:cxn>
                  <a:cxn ang="0">
                    <a:pos x="707" y="110"/>
                  </a:cxn>
                  <a:cxn ang="0">
                    <a:pos x="711" y="121"/>
                  </a:cxn>
                  <a:cxn ang="0">
                    <a:pos x="705" y="131"/>
                  </a:cxn>
                  <a:cxn ang="0">
                    <a:pos x="665" y="156"/>
                  </a:cxn>
                  <a:cxn ang="0">
                    <a:pos x="598" y="196"/>
                  </a:cxn>
                  <a:cxn ang="0">
                    <a:pos x="533" y="238"/>
                  </a:cxn>
                  <a:cxn ang="0">
                    <a:pos x="467" y="278"/>
                  </a:cxn>
                  <a:cxn ang="0">
                    <a:pos x="425" y="303"/>
                  </a:cxn>
                  <a:cxn ang="0">
                    <a:pos x="403" y="309"/>
                  </a:cxn>
                  <a:cxn ang="0">
                    <a:pos x="378" y="311"/>
                  </a:cxn>
                  <a:cxn ang="0">
                    <a:pos x="354" y="310"/>
                  </a:cxn>
                  <a:cxn ang="0">
                    <a:pos x="303" y="294"/>
                  </a:cxn>
                  <a:cxn ang="0">
                    <a:pos x="222" y="271"/>
                  </a:cxn>
                  <a:cxn ang="0">
                    <a:pos x="143" y="247"/>
                  </a:cxn>
                  <a:cxn ang="0">
                    <a:pos x="64" y="223"/>
                  </a:cxn>
                  <a:cxn ang="0">
                    <a:pos x="16" y="208"/>
                  </a:cxn>
                  <a:cxn ang="0">
                    <a:pos x="3" y="200"/>
                  </a:cxn>
                  <a:cxn ang="0">
                    <a:pos x="0" y="189"/>
                  </a:cxn>
                  <a:cxn ang="0">
                    <a:pos x="7" y="177"/>
                  </a:cxn>
                  <a:cxn ang="0">
                    <a:pos x="46" y="153"/>
                  </a:cxn>
                  <a:cxn ang="0">
                    <a:pos x="113" y="112"/>
                  </a:cxn>
                  <a:cxn ang="0">
                    <a:pos x="179" y="73"/>
                  </a:cxn>
                  <a:cxn ang="0">
                    <a:pos x="245" y="33"/>
                  </a:cxn>
                  <a:cxn ang="0">
                    <a:pos x="287" y="8"/>
                  </a:cxn>
                  <a:cxn ang="0">
                    <a:pos x="309" y="2"/>
                  </a:cxn>
                  <a:cxn ang="0">
                    <a:pos x="332" y="0"/>
                  </a:cxn>
                  <a:cxn ang="0">
                    <a:pos x="356" y="2"/>
                  </a:cxn>
                </a:cxnLst>
                <a:rect l="0" t="0" r="r" b="b"/>
                <a:pathLst>
                  <a:path w="711" h="311">
                    <a:moveTo>
                      <a:pt x="368" y="5"/>
                    </a:moveTo>
                    <a:lnTo>
                      <a:pt x="407" y="15"/>
                    </a:lnTo>
                    <a:lnTo>
                      <a:pt x="446" y="27"/>
                    </a:lnTo>
                    <a:lnTo>
                      <a:pt x="486" y="39"/>
                    </a:lnTo>
                    <a:lnTo>
                      <a:pt x="525" y="51"/>
                    </a:lnTo>
                    <a:lnTo>
                      <a:pt x="565" y="63"/>
                    </a:lnTo>
                    <a:lnTo>
                      <a:pt x="605" y="73"/>
                    </a:lnTo>
                    <a:lnTo>
                      <a:pt x="644" y="85"/>
                    </a:lnTo>
                    <a:lnTo>
                      <a:pt x="685" y="97"/>
                    </a:lnTo>
                    <a:lnTo>
                      <a:pt x="694" y="101"/>
                    </a:lnTo>
                    <a:lnTo>
                      <a:pt x="701" y="105"/>
                    </a:lnTo>
                    <a:lnTo>
                      <a:pt x="707" y="110"/>
                    </a:lnTo>
                    <a:lnTo>
                      <a:pt x="709" y="115"/>
                    </a:lnTo>
                    <a:lnTo>
                      <a:pt x="711" y="121"/>
                    </a:lnTo>
                    <a:lnTo>
                      <a:pt x="708" y="125"/>
                    </a:lnTo>
                    <a:lnTo>
                      <a:pt x="705" y="131"/>
                    </a:lnTo>
                    <a:lnTo>
                      <a:pt x="698" y="136"/>
                    </a:lnTo>
                    <a:lnTo>
                      <a:pt x="665" y="156"/>
                    </a:lnTo>
                    <a:lnTo>
                      <a:pt x="631" y="176"/>
                    </a:lnTo>
                    <a:lnTo>
                      <a:pt x="598" y="196"/>
                    </a:lnTo>
                    <a:lnTo>
                      <a:pt x="566" y="216"/>
                    </a:lnTo>
                    <a:lnTo>
                      <a:pt x="533" y="238"/>
                    </a:lnTo>
                    <a:lnTo>
                      <a:pt x="500" y="258"/>
                    </a:lnTo>
                    <a:lnTo>
                      <a:pt x="467" y="278"/>
                    </a:lnTo>
                    <a:lnTo>
                      <a:pt x="434" y="298"/>
                    </a:lnTo>
                    <a:lnTo>
                      <a:pt x="425" y="303"/>
                    </a:lnTo>
                    <a:lnTo>
                      <a:pt x="414" y="306"/>
                    </a:lnTo>
                    <a:lnTo>
                      <a:pt x="403" y="309"/>
                    </a:lnTo>
                    <a:lnTo>
                      <a:pt x="390" y="311"/>
                    </a:lnTo>
                    <a:lnTo>
                      <a:pt x="378" y="311"/>
                    </a:lnTo>
                    <a:lnTo>
                      <a:pt x="365" y="311"/>
                    </a:lnTo>
                    <a:lnTo>
                      <a:pt x="354" y="310"/>
                    </a:lnTo>
                    <a:lnTo>
                      <a:pt x="343" y="306"/>
                    </a:lnTo>
                    <a:lnTo>
                      <a:pt x="303" y="294"/>
                    </a:lnTo>
                    <a:lnTo>
                      <a:pt x="263" y="283"/>
                    </a:lnTo>
                    <a:lnTo>
                      <a:pt x="222" y="271"/>
                    </a:lnTo>
                    <a:lnTo>
                      <a:pt x="182" y="259"/>
                    </a:lnTo>
                    <a:lnTo>
                      <a:pt x="143" y="247"/>
                    </a:lnTo>
                    <a:lnTo>
                      <a:pt x="103" y="235"/>
                    </a:lnTo>
                    <a:lnTo>
                      <a:pt x="64" y="223"/>
                    </a:lnTo>
                    <a:lnTo>
                      <a:pt x="24" y="212"/>
                    </a:lnTo>
                    <a:lnTo>
                      <a:pt x="16" y="208"/>
                    </a:lnTo>
                    <a:lnTo>
                      <a:pt x="9" y="205"/>
                    </a:lnTo>
                    <a:lnTo>
                      <a:pt x="3" y="200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3" y="183"/>
                    </a:lnTo>
                    <a:lnTo>
                      <a:pt x="7" y="177"/>
                    </a:lnTo>
                    <a:lnTo>
                      <a:pt x="13" y="173"/>
                    </a:lnTo>
                    <a:lnTo>
                      <a:pt x="46" y="153"/>
                    </a:lnTo>
                    <a:lnTo>
                      <a:pt x="79" y="132"/>
                    </a:lnTo>
                    <a:lnTo>
                      <a:pt x="113" y="112"/>
                    </a:lnTo>
                    <a:lnTo>
                      <a:pt x="146" y="93"/>
                    </a:lnTo>
                    <a:lnTo>
                      <a:pt x="179" y="73"/>
                    </a:lnTo>
                    <a:lnTo>
                      <a:pt x="212" y="53"/>
                    </a:lnTo>
                    <a:lnTo>
                      <a:pt x="245" y="33"/>
                    </a:lnTo>
                    <a:lnTo>
                      <a:pt x="278" y="13"/>
                    </a:lnTo>
                    <a:lnTo>
                      <a:pt x="287" y="8"/>
                    </a:lnTo>
                    <a:lnTo>
                      <a:pt x="297" y="5"/>
                    </a:lnTo>
                    <a:lnTo>
                      <a:pt x="309" y="2"/>
                    </a:lnTo>
                    <a:lnTo>
                      <a:pt x="321" y="1"/>
                    </a:lnTo>
                    <a:lnTo>
                      <a:pt x="332" y="0"/>
                    </a:lnTo>
                    <a:lnTo>
                      <a:pt x="344" y="0"/>
                    </a:lnTo>
                    <a:lnTo>
                      <a:pt x="356" y="2"/>
                    </a:lnTo>
                    <a:lnTo>
                      <a:pt x="368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15" name="Freeform 5166"/>
              <p:cNvSpPr>
                <a:spLocks/>
              </p:cNvSpPr>
              <p:nvPr userDrawn="1"/>
            </p:nvSpPr>
            <p:spPr bwMode="auto">
              <a:xfrm>
                <a:off x="3575" y="2796"/>
                <a:ext cx="128" cy="57"/>
              </a:xfrm>
              <a:custGeom>
                <a:avLst/>
                <a:gdLst/>
                <a:ahLst/>
                <a:cxnLst>
                  <a:cxn ang="0">
                    <a:pos x="406" y="17"/>
                  </a:cxn>
                  <a:cxn ang="0">
                    <a:pos x="487" y="40"/>
                  </a:cxn>
                  <a:cxn ang="0">
                    <a:pos x="568" y="64"/>
                  </a:cxn>
                  <a:cxn ang="0">
                    <a:pos x="649" y="87"/>
                  </a:cxn>
                  <a:cxn ang="0">
                    <a:pos x="699" y="103"/>
                  </a:cxn>
                  <a:cxn ang="0">
                    <a:pos x="711" y="112"/>
                  </a:cxn>
                  <a:cxn ang="0">
                    <a:pos x="716" y="121"/>
                  </a:cxn>
                  <a:cxn ang="0">
                    <a:pos x="715" y="125"/>
                  </a:cxn>
                  <a:cxn ang="0">
                    <a:pos x="710" y="134"/>
                  </a:cxn>
                  <a:cxn ang="0">
                    <a:pos x="670" y="160"/>
                  </a:cxn>
                  <a:cxn ang="0">
                    <a:pos x="605" y="201"/>
                  </a:cxn>
                  <a:cxn ang="0">
                    <a:pos x="540" y="241"/>
                  </a:cxn>
                  <a:cxn ang="0">
                    <a:pos x="475" y="282"/>
                  </a:cxn>
                  <a:cxn ang="0">
                    <a:pos x="433" y="308"/>
                  </a:cxn>
                  <a:cxn ang="0">
                    <a:pos x="411" y="314"/>
                  </a:cxn>
                  <a:cxn ang="0">
                    <a:pos x="386" y="317"/>
                  </a:cxn>
                  <a:cxn ang="0">
                    <a:pos x="361" y="314"/>
                  </a:cxn>
                  <a:cxn ang="0">
                    <a:pos x="308" y="300"/>
                  </a:cxn>
                  <a:cxn ang="0">
                    <a:pos x="228" y="275"/>
                  </a:cxn>
                  <a:cxn ang="0">
                    <a:pos x="146" y="252"/>
                  </a:cxn>
                  <a:cxn ang="0">
                    <a:pos x="66" y="227"/>
                  </a:cxn>
                  <a:cxn ang="0">
                    <a:pos x="16" y="212"/>
                  </a:cxn>
                  <a:cxn ang="0">
                    <a:pos x="3" y="203"/>
                  </a:cxn>
                  <a:cxn ang="0">
                    <a:pos x="0" y="195"/>
                  </a:cxn>
                  <a:cxn ang="0">
                    <a:pos x="1" y="189"/>
                  </a:cxn>
                  <a:cxn ang="0">
                    <a:pos x="7" y="181"/>
                  </a:cxn>
                  <a:cxn ang="0">
                    <a:pos x="46" y="156"/>
                  </a:cxn>
                  <a:cxn ang="0">
                    <a:pos x="112" y="115"/>
                  </a:cxn>
                  <a:cxn ang="0">
                    <a:pos x="178" y="74"/>
                  </a:cxn>
                  <a:cxn ang="0">
                    <a:pos x="243" y="34"/>
                  </a:cxn>
                  <a:cxn ang="0">
                    <a:pos x="286" y="9"/>
                  </a:cxn>
                  <a:cxn ang="0">
                    <a:pos x="307" y="4"/>
                  </a:cxn>
                  <a:cxn ang="0">
                    <a:pos x="332" y="0"/>
                  </a:cxn>
                  <a:cxn ang="0">
                    <a:pos x="355" y="2"/>
                  </a:cxn>
                </a:cxnLst>
                <a:rect l="0" t="0" r="r" b="b"/>
                <a:pathLst>
                  <a:path w="716" h="317">
                    <a:moveTo>
                      <a:pt x="367" y="5"/>
                    </a:moveTo>
                    <a:lnTo>
                      <a:pt x="406" y="17"/>
                    </a:lnTo>
                    <a:lnTo>
                      <a:pt x="446" y="28"/>
                    </a:lnTo>
                    <a:lnTo>
                      <a:pt x="487" y="40"/>
                    </a:lnTo>
                    <a:lnTo>
                      <a:pt x="527" y="52"/>
                    </a:lnTo>
                    <a:lnTo>
                      <a:pt x="568" y="64"/>
                    </a:lnTo>
                    <a:lnTo>
                      <a:pt x="608" y="76"/>
                    </a:lnTo>
                    <a:lnTo>
                      <a:pt x="649" y="87"/>
                    </a:lnTo>
                    <a:lnTo>
                      <a:pt x="689" y="99"/>
                    </a:lnTo>
                    <a:lnTo>
                      <a:pt x="699" y="103"/>
                    </a:lnTo>
                    <a:lnTo>
                      <a:pt x="706" y="108"/>
                    </a:lnTo>
                    <a:lnTo>
                      <a:pt x="711" y="112"/>
                    </a:lnTo>
                    <a:lnTo>
                      <a:pt x="715" y="117"/>
                    </a:lnTo>
                    <a:lnTo>
                      <a:pt x="716" y="121"/>
                    </a:lnTo>
                    <a:lnTo>
                      <a:pt x="716" y="123"/>
                    </a:lnTo>
                    <a:lnTo>
                      <a:pt x="715" y="125"/>
                    </a:lnTo>
                    <a:lnTo>
                      <a:pt x="714" y="129"/>
                    </a:lnTo>
                    <a:lnTo>
                      <a:pt x="710" y="134"/>
                    </a:lnTo>
                    <a:lnTo>
                      <a:pt x="703" y="139"/>
                    </a:lnTo>
                    <a:lnTo>
                      <a:pt x="670" y="160"/>
                    </a:lnTo>
                    <a:lnTo>
                      <a:pt x="638" y="180"/>
                    </a:lnTo>
                    <a:lnTo>
                      <a:pt x="605" y="201"/>
                    </a:lnTo>
                    <a:lnTo>
                      <a:pt x="573" y="221"/>
                    </a:lnTo>
                    <a:lnTo>
                      <a:pt x="540" y="241"/>
                    </a:lnTo>
                    <a:lnTo>
                      <a:pt x="508" y="262"/>
                    </a:lnTo>
                    <a:lnTo>
                      <a:pt x="475" y="282"/>
                    </a:lnTo>
                    <a:lnTo>
                      <a:pt x="442" y="304"/>
                    </a:lnTo>
                    <a:lnTo>
                      <a:pt x="433" y="308"/>
                    </a:lnTo>
                    <a:lnTo>
                      <a:pt x="423" y="312"/>
                    </a:lnTo>
                    <a:lnTo>
                      <a:pt x="411" y="314"/>
                    </a:lnTo>
                    <a:lnTo>
                      <a:pt x="398" y="316"/>
                    </a:lnTo>
                    <a:lnTo>
                      <a:pt x="386" y="317"/>
                    </a:lnTo>
                    <a:lnTo>
                      <a:pt x="373" y="317"/>
                    </a:lnTo>
                    <a:lnTo>
                      <a:pt x="361" y="314"/>
                    </a:lnTo>
                    <a:lnTo>
                      <a:pt x="349" y="312"/>
                    </a:lnTo>
                    <a:lnTo>
                      <a:pt x="308" y="300"/>
                    </a:lnTo>
                    <a:lnTo>
                      <a:pt x="268" y="288"/>
                    </a:lnTo>
                    <a:lnTo>
                      <a:pt x="228" y="275"/>
                    </a:lnTo>
                    <a:lnTo>
                      <a:pt x="188" y="264"/>
                    </a:lnTo>
                    <a:lnTo>
                      <a:pt x="146" y="252"/>
                    </a:lnTo>
                    <a:lnTo>
                      <a:pt x="106" y="240"/>
                    </a:lnTo>
                    <a:lnTo>
                      <a:pt x="66" y="227"/>
                    </a:lnTo>
                    <a:lnTo>
                      <a:pt x="26" y="215"/>
                    </a:lnTo>
                    <a:lnTo>
                      <a:pt x="16" y="212"/>
                    </a:lnTo>
                    <a:lnTo>
                      <a:pt x="9" y="208"/>
                    </a:lnTo>
                    <a:lnTo>
                      <a:pt x="3" y="203"/>
                    </a:lnTo>
                    <a:lnTo>
                      <a:pt x="1" y="197"/>
                    </a:lnTo>
                    <a:lnTo>
                      <a:pt x="0" y="195"/>
                    </a:lnTo>
                    <a:lnTo>
                      <a:pt x="0" y="191"/>
                    </a:lnTo>
                    <a:lnTo>
                      <a:pt x="1" y="189"/>
                    </a:lnTo>
                    <a:lnTo>
                      <a:pt x="2" y="187"/>
                    </a:lnTo>
                    <a:lnTo>
                      <a:pt x="7" y="181"/>
                    </a:lnTo>
                    <a:lnTo>
                      <a:pt x="13" y="176"/>
                    </a:lnTo>
                    <a:lnTo>
                      <a:pt x="46" y="156"/>
                    </a:lnTo>
                    <a:lnTo>
                      <a:pt x="79" y="135"/>
                    </a:lnTo>
                    <a:lnTo>
                      <a:pt x="112" y="115"/>
                    </a:lnTo>
                    <a:lnTo>
                      <a:pt x="145" y="95"/>
                    </a:lnTo>
                    <a:lnTo>
                      <a:pt x="178" y="74"/>
                    </a:lnTo>
                    <a:lnTo>
                      <a:pt x="211" y="54"/>
                    </a:lnTo>
                    <a:lnTo>
                      <a:pt x="243" y="34"/>
                    </a:lnTo>
                    <a:lnTo>
                      <a:pt x="276" y="14"/>
                    </a:lnTo>
                    <a:lnTo>
                      <a:pt x="286" y="9"/>
                    </a:lnTo>
                    <a:lnTo>
                      <a:pt x="295" y="6"/>
                    </a:lnTo>
                    <a:lnTo>
                      <a:pt x="307" y="4"/>
                    </a:lnTo>
                    <a:lnTo>
                      <a:pt x="319" y="1"/>
                    </a:lnTo>
                    <a:lnTo>
                      <a:pt x="332" y="0"/>
                    </a:lnTo>
                    <a:lnTo>
                      <a:pt x="344" y="1"/>
                    </a:lnTo>
                    <a:lnTo>
                      <a:pt x="355" y="2"/>
                    </a:lnTo>
                    <a:lnTo>
                      <a:pt x="36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16" name="Freeform 5167"/>
              <p:cNvSpPr>
                <a:spLocks/>
              </p:cNvSpPr>
              <p:nvPr userDrawn="1"/>
            </p:nvSpPr>
            <p:spPr bwMode="auto">
              <a:xfrm>
                <a:off x="3780" y="2856"/>
                <a:ext cx="131" cy="60"/>
              </a:xfrm>
              <a:custGeom>
                <a:avLst/>
                <a:gdLst/>
                <a:ahLst/>
                <a:cxnLst>
                  <a:cxn ang="0">
                    <a:pos x="404" y="17"/>
                  </a:cxn>
                  <a:cxn ang="0">
                    <a:pos x="488" y="42"/>
                  </a:cxn>
                  <a:cxn ang="0">
                    <a:pos x="571" y="66"/>
                  </a:cxn>
                  <a:cxn ang="0">
                    <a:pos x="655" y="90"/>
                  </a:cxn>
                  <a:cxn ang="0">
                    <a:pos x="707" y="107"/>
                  </a:cxn>
                  <a:cxn ang="0">
                    <a:pos x="721" y="116"/>
                  </a:cxn>
                  <a:cxn ang="0">
                    <a:pos x="726" y="124"/>
                  </a:cxn>
                  <a:cxn ang="0">
                    <a:pos x="725" y="130"/>
                  </a:cxn>
                  <a:cxn ang="0">
                    <a:pos x="720" y="139"/>
                  </a:cxn>
                  <a:cxn ang="0">
                    <a:pos x="682" y="166"/>
                  </a:cxn>
                  <a:cxn ang="0">
                    <a:pos x="617" y="207"/>
                  </a:cxn>
                  <a:cxn ang="0">
                    <a:pos x="553" y="250"/>
                  </a:cxn>
                  <a:cxn ang="0">
                    <a:pos x="488" y="292"/>
                  </a:cxn>
                  <a:cxn ang="0">
                    <a:pos x="447" y="318"/>
                  </a:cxn>
                  <a:cxn ang="0">
                    <a:pos x="426" y="325"/>
                  </a:cxn>
                  <a:cxn ang="0">
                    <a:pos x="401" y="328"/>
                  </a:cxn>
                  <a:cxn ang="0">
                    <a:pos x="375" y="325"/>
                  </a:cxn>
                  <a:cxn ang="0">
                    <a:pos x="321" y="310"/>
                  </a:cxn>
                  <a:cxn ang="0">
                    <a:pos x="237" y="285"/>
                  </a:cxn>
                  <a:cxn ang="0">
                    <a:pos x="153" y="260"/>
                  </a:cxn>
                  <a:cxn ang="0">
                    <a:pos x="69" y="235"/>
                  </a:cxn>
                  <a:cxn ang="0">
                    <a:pos x="18" y="219"/>
                  </a:cxn>
                  <a:cxn ang="0">
                    <a:pos x="4" y="209"/>
                  </a:cxn>
                  <a:cxn ang="0">
                    <a:pos x="0" y="201"/>
                  </a:cxn>
                  <a:cxn ang="0">
                    <a:pos x="1" y="195"/>
                  </a:cxn>
                  <a:cxn ang="0">
                    <a:pos x="6" y="187"/>
                  </a:cxn>
                  <a:cxn ang="0">
                    <a:pos x="45" y="161"/>
                  </a:cxn>
                  <a:cxn ang="0">
                    <a:pos x="110" y="118"/>
                  </a:cxn>
                  <a:cxn ang="0">
                    <a:pos x="174" y="77"/>
                  </a:cxn>
                  <a:cxn ang="0">
                    <a:pos x="239" y="35"/>
                  </a:cxn>
                  <a:cxn ang="0">
                    <a:pos x="280" y="10"/>
                  </a:cxn>
                  <a:cxn ang="0">
                    <a:pos x="302" y="3"/>
                  </a:cxn>
                  <a:cxn ang="0">
                    <a:pos x="326" y="0"/>
                  </a:cxn>
                  <a:cxn ang="0">
                    <a:pos x="352" y="3"/>
                  </a:cxn>
                </a:cxnLst>
                <a:rect l="0" t="0" r="r" b="b"/>
                <a:pathLst>
                  <a:path w="726" h="328">
                    <a:moveTo>
                      <a:pt x="364" y="5"/>
                    </a:moveTo>
                    <a:lnTo>
                      <a:pt x="404" y="17"/>
                    </a:lnTo>
                    <a:lnTo>
                      <a:pt x="446" y="30"/>
                    </a:lnTo>
                    <a:lnTo>
                      <a:pt x="488" y="42"/>
                    </a:lnTo>
                    <a:lnTo>
                      <a:pt x="530" y="53"/>
                    </a:lnTo>
                    <a:lnTo>
                      <a:pt x="571" y="66"/>
                    </a:lnTo>
                    <a:lnTo>
                      <a:pt x="614" y="78"/>
                    </a:lnTo>
                    <a:lnTo>
                      <a:pt x="655" y="90"/>
                    </a:lnTo>
                    <a:lnTo>
                      <a:pt x="698" y="103"/>
                    </a:lnTo>
                    <a:lnTo>
                      <a:pt x="707" y="107"/>
                    </a:lnTo>
                    <a:lnTo>
                      <a:pt x="715" y="111"/>
                    </a:lnTo>
                    <a:lnTo>
                      <a:pt x="721" y="116"/>
                    </a:lnTo>
                    <a:lnTo>
                      <a:pt x="725" y="122"/>
                    </a:lnTo>
                    <a:lnTo>
                      <a:pt x="726" y="124"/>
                    </a:lnTo>
                    <a:lnTo>
                      <a:pt x="726" y="127"/>
                    </a:lnTo>
                    <a:lnTo>
                      <a:pt x="725" y="130"/>
                    </a:lnTo>
                    <a:lnTo>
                      <a:pt x="725" y="133"/>
                    </a:lnTo>
                    <a:lnTo>
                      <a:pt x="720" y="139"/>
                    </a:lnTo>
                    <a:lnTo>
                      <a:pt x="714" y="144"/>
                    </a:lnTo>
                    <a:lnTo>
                      <a:pt x="682" y="166"/>
                    </a:lnTo>
                    <a:lnTo>
                      <a:pt x="649" y="186"/>
                    </a:lnTo>
                    <a:lnTo>
                      <a:pt x="617" y="207"/>
                    </a:lnTo>
                    <a:lnTo>
                      <a:pt x="585" y="228"/>
                    </a:lnTo>
                    <a:lnTo>
                      <a:pt x="553" y="250"/>
                    </a:lnTo>
                    <a:lnTo>
                      <a:pt x="520" y="271"/>
                    </a:lnTo>
                    <a:lnTo>
                      <a:pt x="488" y="292"/>
                    </a:lnTo>
                    <a:lnTo>
                      <a:pt x="456" y="313"/>
                    </a:lnTo>
                    <a:lnTo>
                      <a:pt x="447" y="318"/>
                    </a:lnTo>
                    <a:lnTo>
                      <a:pt x="438" y="322"/>
                    </a:lnTo>
                    <a:lnTo>
                      <a:pt x="426" y="325"/>
                    </a:lnTo>
                    <a:lnTo>
                      <a:pt x="413" y="326"/>
                    </a:lnTo>
                    <a:lnTo>
                      <a:pt x="401" y="328"/>
                    </a:lnTo>
                    <a:lnTo>
                      <a:pt x="388" y="326"/>
                    </a:lnTo>
                    <a:lnTo>
                      <a:pt x="375" y="325"/>
                    </a:lnTo>
                    <a:lnTo>
                      <a:pt x="363" y="323"/>
                    </a:lnTo>
                    <a:lnTo>
                      <a:pt x="321" y="310"/>
                    </a:lnTo>
                    <a:lnTo>
                      <a:pt x="279" y="297"/>
                    </a:lnTo>
                    <a:lnTo>
                      <a:pt x="237" y="285"/>
                    </a:lnTo>
                    <a:lnTo>
                      <a:pt x="195" y="272"/>
                    </a:lnTo>
                    <a:lnTo>
                      <a:pt x="153" y="260"/>
                    </a:lnTo>
                    <a:lnTo>
                      <a:pt x="111" y="247"/>
                    </a:lnTo>
                    <a:lnTo>
                      <a:pt x="69" y="235"/>
                    </a:lnTo>
                    <a:lnTo>
                      <a:pt x="27" y="222"/>
                    </a:lnTo>
                    <a:lnTo>
                      <a:pt x="18" y="219"/>
                    </a:lnTo>
                    <a:lnTo>
                      <a:pt x="10" y="214"/>
                    </a:lnTo>
                    <a:lnTo>
                      <a:pt x="4" y="209"/>
                    </a:lnTo>
                    <a:lnTo>
                      <a:pt x="1" y="204"/>
                    </a:lnTo>
                    <a:lnTo>
                      <a:pt x="0" y="201"/>
                    </a:lnTo>
                    <a:lnTo>
                      <a:pt x="0" y="199"/>
                    </a:lnTo>
                    <a:lnTo>
                      <a:pt x="1" y="195"/>
                    </a:lnTo>
                    <a:lnTo>
                      <a:pt x="3" y="193"/>
                    </a:lnTo>
                    <a:lnTo>
                      <a:pt x="6" y="187"/>
                    </a:lnTo>
                    <a:lnTo>
                      <a:pt x="13" y="181"/>
                    </a:lnTo>
                    <a:lnTo>
                      <a:pt x="45" y="161"/>
                    </a:lnTo>
                    <a:lnTo>
                      <a:pt x="77" y="140"/>
                    </a:lnTo>
                    <a:lnTo>
                      <a:pt x="110" y="118"/>
                    </a:lnTo>
                    <a:lnTo>
                      <a:pt x="142" y="97"/>
                    </a:lnTo>
                    <a:lnTo>
                      <a:pt x="174" y="77"/>
                    </a:lnTo>
                    <a:lnTo>
                      <a:pt x="207" y="56"/>
                    </a:lnTo>
                    <a:lnTo>
                      <a:pt x="239" y="35"/>
                    </a:lnTo>
                    <a:lnTo>
                      <a:pt x="271" y="14"/>
                    </a:lnTo>
                    <a:lnTo>
                      <a:pt x="280" y="10"/>
                    </a:lnTo>
                    <a:lnTo>
                      <a:pt x="291" y="6"/>
                    </a:lnTo>
                    <a:lnTo>
                      <a:pt x="302" y="3"/>
                    </a:lnTo>
                    <a:lnTo>
                      <a:pt x="315" y="1"/>
                    </a:lnTo>
                    <a:lnTo>
                      <a:pt x="326" y="0"/>
                    </a:lnTo>
                    <a:lnTo>
                      <a:pt x="339" y="0"/>
                    </a:lnTo>
                    <a:lnTo>
                      <a:pt x="352" y="3"/>
                    </a:lnTo>
                    <a:lnTo>
                      <a:pt x="36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17" name="Freeform 5168"/>
              <p:cNvSpPr>
                <a:spLocks/>
              </p:cNvSpPr>
              <p:nvPr userDrawn="1"/>
            </p:nvSpPr>
            <p:spPr bwMode="auto">
              <a:xfrm>
                <a:off x="3886" y="2886"/>
                <a:ext cx="130" cy="63"/>
              </a:xfrm>
              <a:custGeom>
                <a:avLst/>
                <a:gdLst/>
                <a:ahLst/>
                <a:cxnLst>
                  <a:cxn ang="0">
                    <a:pos x="403" y="16"/>
                  </a:cxn>
                  <a:cxn ang="0">
                    <a:pos x="488" y="41"/>
                  </a:cxn>
                  <a:cxn ang="0">
                    <a:pos x="574" y="66"/>
                  </a:cxn>
                  <a:cxn ang="0">
                    <a:pos x="659" y="91"/>
                  </a:cxn>
                  <a:cxn ang="0">
                    <a:pos x="711" y="107"/>
                  </a:cxn>
                  <a:cxn ang="0">
                    <a:pos x="725" y="117"/>
                  </a:cxn>
                  <a:cxn ang="0">
                    <a:pos x="730" y="125"/>
                  </a:cxn>
                  <a:cxn ang="0">
                    <a:pos x="730" y="131"/>
                  </a:cxn>
                  <a:cxn ang="0">
                    <a:pos x="725" y="140"/>
                  </a:cxn>
                  <a:cxn ang="0">
                    <a:pos x="687" y="166"/>
                  </a:cxn>
                  <a:cxn ang="0">
                    <a:pos x="623" y="210"/>
                  </a:cxn>
                  <a:cxn ang="0">
                    <a:pos x="559" y="252"/>
                  </a:cxn>
                  <a:cxn ang="0">
                    <a:pos x="496" y="296"/>
                  </a:cxn>
                  <a:cxn ang="0">
                    <a:pos x="454" y="322"/>
                  </a:cxn>
                  <a:cxn ang="0">
                    <a:pos x="433" y="329"/>
                  </a:cxn>
                  <a:cxn ang="0">
                    <a:pos x="407" y="332"/>
                  </a:cxn>
                  <a:cxn ang="0">
                    <a:pos x="382" y="329"/>
                  </a:cxn>
                  <a:cxn ang="0">
                    <a:pos x="328" y="314"/>
                  </a:cxn>
                  <a:cxn ang="0">
                    <a:pos x="241" y="289"/>
                  </a:cxn>
                  <a:cxn ang="0">
                    <a:pos x="156" y="263"/>
                  </a:cxn>
                  <a:cxn ang="0">
                    <a:pos x="71" y="237"/>
                  </a:cxn>
                  <a:cxn ang="0">
                    <a:pos x="18" y="222"/>
                  </a:cxn>
                  <a:cxn ang="0">
                    <a:pos x="5" y="211"/>
                  </a:cxn>
                  <a:cxn ang="0">
                    <a:pos x="0" y="203"/>
                  </a:cxn>
                  <a:cxn ang="0">
                    <a:pos x="2" y="197"/>
                  </a:cxn>
                  <a:cxn ang="0">
                    <a:pos x="6" y="189"/>
                  </a:cxn>
                  <a:cxn ang="0">
                    <a:pos x="45" y="161"/>
                  </a:cxn>
                  <a:cxn ang="0">
                    <a:pos x="109" y="119"/>
                  </a:cxn>
                  <a:cxn ang="0">
                    <a:pos x="174" y="76"/>
                  </a:cxn>
                  <a:cxn ang="0">
                    <a:pos x="238" y="34"/>
                  </a:cxn>
                  <a:cxn ang="0">
                    <a:pos x="278" y="9"/>
                  </a:cxn>
                  <a:cxn ang="0">
                    <a:pos x="299" y="2"/>
                  </a:cxn>
                  <a:cxn ang="0">
                    <a:pos x="324" y="0"/>
                  </a:cxn>
                  <a:cxn ang="0">
                    <a:pos x="349" y="1"/>
                  </a:cxn>
                </a:cxnLst>
                <a:rect l="0" t="0" r="r" b="b"/>
                <a:pathLst>
                  <a:path w="730" h="332">
                    <a:moveTo>
                      <a:pt x="361" y="3"/>
                    </a:moveTo>
                    <a:lnTo>
                      <a:pt x="403" y="16"/>
                    </a:lnTo>
                    <a:lnTo>
                      <a:pt x="446" y="29"/>
                    </a:lnTo>
                    <a:lnTo>
                      <a:pt x="488" y="41"/>
                    </a:lnTo>
                    <a:lnTo>
                      <a:pt x="531" y="54"/>
                    </a:lnTo>
                    <a:lnTo>
                      <a:pt x="574" y="66"/>
                    </a:lnTo>
                    <a:lnTo>
                      <a:pt x="616" y="79"/>
                    </a:lnTo>
                    <a:lnTo>
                      <a:pt x="659" y="91"/>
                    </a:lnTo>
                    <a:lnTo>
                      <a:pt x="701" y="104"/>
                    </a:lnTo>
                    <a:lnTo>
                      <a:pt x="711" y="107"/>
                    </a:lnTo>
                    <a:lnTo>
                      <a:pt x="719" y="112"/>
                    </a:lnTo>
                    <a:lnTo>
                      <a:pt x="725" y="117"/>
                    </a:lnTo>
                    <a:lnTo>
                      <a:pt x="728" y="122"/>
                    </a:lnTo>
                    <a:lnTo>
                      <a:pt x="730" y="125"/>
                    </a:lnTo>
                    <a:lnTo>
                      <a:pt x="730" y="128"/>
                    </a:lnTo>
                    <a:lnTo>
                      <a:pt x="730" y="131"/>
                    </a:lnTo>
                    <a:lnTo>
                      <a:pt x="728" y="134"/>
                    </a:lnTo>
                    <a:lnTo>
                      <a:pt x="725" y="140"/>
                    </a:lnTo>
                    <a:lnTo>
                      <a:pt x="718" y="145"/>
                    </a:lnTo>
                    <a:lnTo>
                      <a:pt x="687" y="166"/>
                    </a:lnTo>
                    <a:lnTo>
                      <a:pt x="655" y="187"/>
                    </a:lnTo>
                    <a:lnTo>
                      <a:pt x="623" y="210"/>
                    </a:lnTo>
                    <a:lnTo>
                      <a:pt x="591" y="231"/>
                    </a:lnTo>
                    <a:lnTo>
                      <a:pt x="559" y="252"/>
                    </a:lnTo>
                    <a:lnTo>
                      <a:pt x="527" y="274"/>
                    </a:lnTo>
                    <a:lnTo>
                      <a:pt x="496" y="296"/>
                    </a:lnTo>
                    <a:lnTo>
                      <a:pt x="464" y="317"/>
                    </a:lnTo>
                    <a:lnTo>
                      <a:pt x="454" y="322"/>
                    </a:lnTo>
                    <a:lnTo>
                      <a:pt x="444" y="326"/>
                    </a:lnTo>
                    <a:lnTo>
                      <a:pt x="433" y="329"/>
                    </a:lnTo>
                    <a:lnTo>
                      <a:pt x="420" y="330"/>
                    </a:lnTo>
                    <a:lnTo>
                      <a:pt x="407" y="332"/>
                    </a:lnTo>
                    <a:lnTo>
                      <a:pt x="395" y="332"/>
                    </a:lnTo>
                    <a:lnTo>
                      <a:pt x="382" y="329"/>
                    </a:lnTo>
                    <a:lnTo>
                      <a:pt x="370" y="327"/>
                    </a:lnTo>
                    <a:lnTo>
                      <a:pt x="328" y="314"/>
                    </a:lnTo>
                    <a:lnTo>
                      <a:pt x="285" y="301"/>
                    </a:lnTo>
                    <a:lnTo>
                      <a:pt x="241" y="289"/>
                    </a:lnTo>
                    <a:lnTo>
                      <a:pt x="199" y="276"/>
                    </a:lnTo>
                    <a:lnTo>
                      <a:pt x="156" y="263"/>
                    </a:lnTo>
                    <a:lnTo>
                      <a:pt x="114" y="250"/>
                    </a:lnTo>
                    <a:lnTo>
                      <a:pt x="71" y="237"/>
                    </a:lnTo>
                    <a:lnTo>
                      <a:pt x="29" y="225"/>
                    </a:lnTo>
                    <a:lnTo>
                      <a:pt x="18" y="222"/>
                    </a:lnTo>
                    <a:lnTo>
                      <a:pt x="11" y="217"/>
                    </a:lnTo>
                    <a:lnTo>
                      <a:pt x="5" y="211"/>
                    </a:lnTo>
                    <a:lnTo>
                      <a:pt x="2" y="206"/>
                    </a:lnTo>
                    <a:lnTo>
                      <a:pt x="0" y="203"/>
                    </a:lnTo>
                    <a:lnTo>
                      <a:pt x="0" y="200"/>
                    </a:lnTo>
                    <a:lnTo>
                      <a:pt x="2" y="197"/>
                    </a:lnTo>
                    <a:lnTo>
                      <a:pt x="3" y="195"/>
                    </a:lnTo>
                    <a:lnTo>
                      <a:pt x="6" y="189"/>
                    </a:lnTo>
                    <a:lnTo>
                      <a:pt x="13" y="183"/>
                    </a:lnTo>
                    <a:lnTo>
                      <a:pt x="45" y="161"/>
                    </a:lnTo>
                    <a:lnTo>
                      <a:pt x="77" y="140"/>
                    </a:lnTo>
                    <a:lnTo>
                      <a:pt x="109" y="119"/>
                    </a:lnTo>
                    <a:lnTo>
                      <a:pt x="141" y="98"/>
                    </a:lnTo>
                    <a:lnTo>
                      <a:pt x="174" y="76"/>
                    </a:lnTo>
                    <a:lnTo>
                      <a:pt x="206" y="55"/>
                    </a:lnTo>
                    <a:lnTo>
                      <a:pt x="238" y="34"/>
                    </a:lnTo>
                    <a:lnTo>
                      <a:pt x="270" y="13"/>
                    </a:lnTo>
                    <a:lnTo>
                      <a:pt x="278" y="9"/>
                    </a:lnTo>
                    <a:lnTo>
                      <a:pt x="289" y="4"/>
                    </a:lnTo>
                    <a:lnTo>
                      <a:pt x="299" y="2"/>
                    </a:lnTo>
                    <a:lnTo>
                      <a:pt x="312" y="0"/>
                    </a:lnTo>
                    <a:lnTo>
                      <a:pt x="324" y="0"/>
                    </a:lnTo>
                    <a:lnTo>
                      <a:pt x="337" y="0"/>
                    </a:lnTo>
                    <a:lnTo>
                      <a:pt x="349" y="1"/>
                    </a:lnTo>
                    <a:lnTo>
                      <a:pt x="361" y="3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18" name="Freeform 5169"/>
              <p:cNvSpPr>
                <a:spLocks/>
              </p:cNvSpPr>
              <p:nvPr userDrawn="1"/>
            </p:nvSpPr>
            <p:spPr bwMode="auto">
              <a:xfrm>
                <a:off x="3993" y="2918"/>
                <a:ext cx="131" cy="61"/>
              </a:xfrm>
              <a:custGeom>
                <a:avLst/>
                <a:gdLst/>
                <a:ahLst/>
                <a:cxnLst>
                  <a:cxn ang="0">
                    <a:pos x="402" y="17"/>
                  </a:cxn>
                  <a:cxn ang="0">
                    <a:pos x="488" y="43"/>
                  </a:cxn>
                  <a:cxn ang="0">
                    <a:pos x="576" y="68"/>
                  </a:cxn>
                  <a:cxn ang="0">
                    <a:pos x="662" y="94"/>
                  </a:cxn>
                  <a:cxn ang="0">
                    <a:pos x="716" y="110"/>
                  </a:cxn>
                  <a:cxn ang="0">
                    <a:pos x="730" y="120"/>
                  </a:cxn>
                  <a:cxn ang="0">
                    <a:pos x="735" y="128"/>
                  </a:cxn>
                  <a:cxn ang="0">
                    <a:pos x="735" y="134"/>
                  </a:cxn>
                  <a:cxn ang="0">
                    <a:pos x="730" y="143"/>
                  </a:cxn>
                  <a:cxn ang="0">
                    <a:pos x="693" y="170"/>
                  </a:cxn>
                  <a:cxn ang="0">
                    <a:pos x="630" y="214"/>
                  </a:cxn>
                  <a:cxn ang="0">
                    <a:pos x="567" y="258"/>
                  </a:cxn>
                  <a:cxn ang="0">
                    <a:pos x="503" y="302"/>
                  </a:cxn>
                  <a:cxn ang="0">
                    <a:pos x="463" y="329"/>
                  </a:cxn>
                  <a:cxn ang="0">
                    <a:pos x="441" y="336"/>
                  </a:cxn>
                  <a:cxn ang="0">
                    <a:pos x="415" y="338"/>
                  </a:cxn>
                  <a:cxn ang="0">
                    <a:pos x="389" y="336"/>
                  </a:cxn>
                  <a:cxn ang="0">
                    <a:pos x="333" y="321"/>
                  </a:cxn>
                  <a:cxn ang="0">
                    <a:pos x="246" y="295"/>
                  </a:cxn>
                  <a:cxn ang="0">
                    <a:pos x="159" y="269"/>
                  </a:cxn>
                  <a:cxn ang="0">
                    <a:pos x="73" y="243"/>
                  </a:cxn>
                  <a:cxn ang="0">
                    <a:pos x="20" y="226"/>
                  </a:cxn>
                  <a:cxn ang="0">
                    <a:pos x="5" y="217"/>
                  </a:cxn>
                  <a:cxn ang="0">
                    <a:pos x="1" y="207"/>
                  </a:cxn>
                  <a:cxn ang="0">
                    <a:pos x="1" y="201"/>
                  </a:cxn>
                  <a:cxn ang="0">
                    <a:pos x="6" y="193"/>
                  </a:cxn>
                  <a:cxn ang="0">
                    <a:pos x="44" y="166"/>
                  </a:cxn>
                  <a:cxn ang="0">
                    <a:pos x="107" y="122"/>
                  </a:cxn>
                  <a:cxn ang="0">
                    <a:pos x="171" y="79"/>
                  </a:cxn>
                  <a:cxn ang="0">
                    <a:pos x="234" y="36"/>
                  </a:cxn>
                  <a:cxn ang="0">
                    <a:pos x="274" y="10"/>
                  </a:cxn>
                  <a:cxn ang="0">
                    <a:pos x="297" y="3"/>
                  </a:cxn>
                  <a:cxn ang="0">
                    <a:pos x="321" y="0"/>
                  </a:cxn>
                  <a:cxn ang="0">
                    <a:pos x="347" y="1"/>
                  </a:cxn>
                </a:cxnLst>
                <a:rect l="0" t="0" r="r" b="b"/>
                <a:pathLst>
                  <a:path w="735" h="338">
                    <a:moveTo>
                      <a:pt x="359" y="5"/>
                    </a:moveTo>
                    <a:lnTo>
                      <a:pt x="402" y="17"/>
                    </a:lnTo>
                    <a:lnTo>
                      <a:pt x="445" y="30"/>
                    </a:lnTo>
                    <a:lnTo>
                      <a:pt x="488" y="43"/>
                    </a:lnTo>
                    <a:lnTo>
                      <a:pt x="532" y="55"/>
                    </a:lnTo>
                    <a:lnTo>
                      <a:pt x="576" y="68"/>
                    </a:lnTo>
                    <a:lnTo>
                      <a:pt x="618" y="81"/>
                    </a:lnTo>
                    <a:lnTo>
                      <a:pt x="662" y="94"/>
                    </a:lnTo>
                    <a:lnTo>
                      <a:pt x="706" y="105"/>
                    </a:lnTo>
                    <a:lnTo>
                      <a:pt x="716" y="110"/>
                    </a:lnTo>
                    <a:lnTo>
                      <a:pt x="724" y="115"/>
                    </a:lnTo>
                    <a:lnTo>
                      <a:pt x="730" y="120"/>
                    </a:lnTo>
                    <a:lnTo>
                      <a:pt x="734" y="126"/>
                    </a:lnTo>
                    <a:lnTo>
                      <a:pt x="735" y="128"/>
                    </a:lnTo>
                    <a:lnTo>
                      <a:pt x="735" y="131"/>
                    </a:lnTo>
                    <a:lnTo>
                      <a:pt x="735" y="134"/>
                    </a:lnTo>
                    <a:lnTo>
                      <a:pt x="734" y="137"/>
                    </a:lnTo>
                    <a:lnTo>
                      <a:pt x="730" y="143"/>
                    </a:lnTo>
                    <a:lnTo>
                      <a:pt x="724" y="148"/>
                    </a:lnTo>
                    <a:lnTo>
                      <a:pt x="693" y="170"/>
                    </a:lnTo>
                    <a:lnTo>
                      <a:pt x="662" y="192"/>
                    </a:lnTo>
                    <a:lnTo>
                      <a:pt x="630" y="214"/>
                    </a:lnTo>
                    <a:lnTo>
                      <a:pt x="598" y="235"/>
                    </a:lnTo>
                    <a:lnTo>
                      <a:pt x="567" y="258"/>
                    </a:lnTo>
                    <a:lnTo>
                      <a:pt x="535" y="279"/>
                    </a:lnTo>
                    <a:lnTo>
                      <a:pt x="503" y="302"/>
                    </a:lnTo>
                    <a:lnTo>
                      <a:pt x="471" y="324"/>
                    </a:lnTo>
                    <a:lnTo>
                      <a:pt x="463" y="329"/>
                    </a:lnTo>
                    <a:lnTo>
                      <a:pt x="453" y="332"/>
                    </a:lnTo>
                    <a:lnTo>
                      <a:pt x="441" y="336"/>
                    </a:lnTo>
                    <a:lnTo>
                      <a:pt x="428" y="337"/>
                    </a:lnTo>
                    <a:lnTo>
                      <a:pt x="415" y="338"/>
                    </a:lnTo>
                    <a:lnTo>
                      <a:pt x="402" y="337"/>
                    </a:lnTo>
                    <a:lnTo>
                      <a:pt x="389" y="336"/>
                    </a:lnTo>
                    <a:lnTo>
                      <a:pt x="377" y="334"/>
                    </a:lnTo>
                    <a:lnTo>
                      <a:pt x="333" y="321"/>
                    </a:lnTo>
                    <a:lnTo>
                      <a:pt x="289" y="308"/>
                    </a:lnTo>
                    <a:lnTo>
                      <a:pt x="246" y="295"/>
                    </a:lnTo>
                    <a:lnTo>
                      <a:pt x="203" y="282"/>
                    </a:lnTo>
                    <a:lnTo>
                      <a:pt x="159" y="269"/>
                    </a:lnTo>
                    <a:lnTo>
                      <a:pt x="117" y="256"/>
                    </a:lnTo>
                    <a:lnTo>
                      <a:pt x="73" y="243"/>
                    </a:lnTo>
                    <a:lnTo>
                      <a:pt x="31" y="230"/>
                    </a:lnTo>
                    <a:lnTo>
                      <a:pt x="20" y="226"/>
                    </a:lnTo>
                    <a:lnTo>
                      <a:pt x="12" y="221"/>
                    </a:lnTo>
                    <a:lnTo>
                      <a:pt x="5" y="217"/>
                    </a:lnTo>
                    <a:lnTo>
                      <a:pt x="1" y="211"/>
                    </a:lnTo>
                    <a:lnTo>
                      <a:pt x="1" y="207"/>
                    </a:lnTo>
                    <a:lnTo>
                      <a:pt x="0" y="205"/>
                    </a:lnTo>
                    <a:lnTo>
                      <a:pt x="1" y="201"/>
                    </a:lnTo>
                    <a:lnTo>
                      <a:pt x="1" y="199"/>
                    </a:lnTo>
                    <a:lnTo>
                      <a:pt x="6" y="193"/>
                    </a:lnTo>
                    <a:lnTo>
                      <a:pt x="13" y="187"/>
                    </a:lnTo>
                    <a:lnTo>
                      <a:pt x="44" y="166"/>
                    </a:lnTo>
                    <a:lnTo>
                      <a:pt x="76" y="144"/>
                    </a:lnTo>
                    <a:lnTo>
                      <a:pt x="107" y="122"/>
                    </a:lnTo>
                    <a:lnTo>
                      <a:pt x="139" y="101"/>
                    </a:lnTo>
                    <a:lnTo>
                      <a:pt x="171" y="79"/>
                    </a:lnTo>
                    <a:lnTo>
                      <a:pt x="203" y="57"/>
                    </a:lnTo>
                    <a:lnTo>
                      <a:pt x="234" y="36"/>
                    </a:lnTo>
                    <a:lnTo>
                      <a:pt x="266" y="14"/>
                    </a:lnTo>
                    <a:lnTo>
                      <a:pt x="274" y="10"/>
                    </a:lnTo>
                    <a:lnTo>
                      <a:pt x="285" y="5"/>
                    </a:lnTo>
                    <a:lnTo>
                      <a:pt x="297" y="3"/>
                    </a:lnTo>
                    <a:lnTo>
                      <a:pt x="308" y="0"/>
                    </a:lnTo>
                    <a:lnTo>
                      <a:pt x="321" y="0"/>
                    </a:lnTo>
                    <a:lnTo>
                      <a:pt x="334" y="0"/>
                    </a:lnTo>
                    <a:lnTo>
                      <a:pt x="347" y="1"/>
                    </a:lnTo>
                    <a:lnTo>
                      <a:pt x="35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Freeform 5170"/>
              <p:cNvSpPr>
                <a:spLocks/>
              </p:cNvSpPr>
              <p:nvPr userDrawn="1"/>
            </p:nvSpPr>
            <p:spPr bwMode="auto">
              <a:xfrm>
                <a:off x="4102" y="2950"/>
                <a:ext cx="132" cy="62"/>
              </a:xfrm>
              <a:custGeom>
                <a:avLst/>
                <a:gdLst/>
                <a:ahLst/>
                <a:cxnLst>
                  <a:cxn ang="0">
                    <a:pos x="400" y="18"/>
                  </a:cxn>
                  <a:cxn ang="0">
                    <a:pos x="487" y="44"/>
                  </a:cxn>
                  <a:cxn ang="0">
                    <a:pos x="575" y="70"/>
                  </a:cxn>
                  <a:cxn ang="0">
                    <a:pos x="664" y="96"/>
                  </a:cxn>
                  <a:cxn ang="0">
                    <a:pos x="718" y="113"/>
                  </a:cxn>
                  <a:cxn ang="0">
                    <a:pos x="733" y="122"/>
                  </a:cxn>
                  <a:cxn ang="0">
                    <a:pos x="738" y="132"/>
                  </a:cxn>
                  <a:cxn ang="0">
                    <a:pos x="738" y="137"/>
                  </a:cxn>
                  <a:cxn ang="0">
                    <a:pos x="733" y="146"/>
                  </a:cxn>
                  <a:cxn ang="0">
                    <a:pos x="697" y="174"/>
                  </a:cxn>
                  <a:cxn ang="0">
                    <a:pos x="634" y="219"/>
                  </a:cxn>
                  <a:cxn ang="0">
                    <a:pos x="571" y="263"/>
                  </a:cxn>
                  <a:cxn ang="0">
                    <a:pos x="509" y="308"/>
                  </a:cxn>
                  <a:cxn ang="0">
                    <a:pos x="468" y="335"/>
                  </a:cxn>
                  <a:cxn ang="0">
                    <a:pos x="446" y="342"/>
                  </a:cxn>
                  <a:cxn ang="0">
                    <a:pos x="421" y="344"/>
                  </a:cxn>
                  <a:cxn ang="0">
                    <a:pos x="395" y="342"/>
                  </a:cxn>
                  <a:cxn ang="0">
                    <a:pos x="340" y="327"/>
                  </a:cxn>
                  <a:cxn ang="0">
                    <a:pos x="251" y="301"/>
                  </a:cxn>
                  <a:cxn ang="0">
                    <a:pos x="162" y="273"/>
                  </a:cxn>
                  <a:cxn ang="0">
                    <a:pos x="74" y="247"/>
                  </a:cxn>
                  <a:cxn ang="0">
                    <a:pos x="19" y="231"/>
                  </a:cxn>
                  <a:cxn ang="0">
                    <a:pos x="5" y="220"/>
                  </a:cxn>
                  <a:cxn ang="0">
                    <a:pos x="0" y="212"/>
                  </a:cxn>
                  <a:cxn ang="0">
                    <a:pos x="0" y="206"/>
                  </a:cxn>
                  <a:cxn ang="0">
                    <a:pos x="5" y="197"/>
                  </a:cxn>
                  <a:cxn ang="0">
                    <a:pos x="43" y="169"/>
                  </a:cxn>
                  <a:cxn ang="0">
                    <a:pos x="106" y="126"/>
                  </a:cxn>
                  <a:cxn ang="0">
                    <a:pos x="169" y="81"/>
                  </a:cxn>
                  <a:cxn ang="0">
                    <a:pos x="231" y="37"/>
                  </a:cxn>
                  <a:cxn ang="0">
                    <a:pos x="271" y="11"/>
                  </a:cxn>
                  <a:cxn ang="0">
                    <a:pos x="294" y="4"/>
                  </a:cxn>
                  <a:cxn ang="0">
                    <a:pos x="318" y="0"/>
                  </a:cxn>
                  <a:cxn ang="0">
                    <a:pos x="344" y="3"/>
                  </a:cxn>
                </a:cxnLst>
                <a:rect l="0" t="0" r="r" b="b"/>
                <a:pathLst>
                  <a:path w="738" h="344">
                    <a:moveTo>
                      <a:pt x="356" y="5"/>
                    </a:moveTo>
                    <a:lnTo>
                      <a:pt x="400" y="18"/>
                    </a:lnTo>
                    <a:lnTo>
                      <a:pt x="444" y="31"/>
                    </a:lnTo>
                    <a:lnTo>
                      <a:pt x="487" y="44"/>
                    </a:lnTo>
                    <a:lnTo>
                      <a:pt x="531" y="57"/>
                    </a:lnTo>
                    <a:lnTo>
                      <a:pt x="575" y="70"/>
                    </a:lnTo>
                    <a:lnTo>
                      <a:pt x="620" y="83"/>
                    </a:lnTo>
                    <a:lnTo>
                      <a:pt x="664" y="96"/>
                    </a:lnTo>
                    <a:lnTo>
                      <a:pt x="707" y="109"/>
                    </a:lnTo>
                    <a:lnTo>
                      <a:pt x="718" y="113"/>
                    </a:lnTo>
                    <a:lnTo>
                      <a:pt x="726" y="117"/>
                    </a:lnTo>
                    <a:lnTo>
                      <a:pt x="733" y="122"/>
                    </a:lnTo>
                    <a:lnTo>
                      <a:pt x="737" y="128"/>
                    </a:lnTo>
                    <a:lnTo>
                      <a:pt x="738" y="132"/>
                    </a:lnTo>
                    <a:lnTo>
                      <a:pt x="738" y="134"/>
                    </a:lnTo>
                    <a:lnTo>
                      <a:pt x="738" y="137"/>
                    </a:lnTo>
                    <a:lnTo>
                      <a:pt x="737" y="140"/>
                    </a:lnTo>
                    <a:lnTo>
                      <a:pt x="733" y="146"/>
                    </a:lnTo>
                    <a:lnTo>
                      <a:pt x="727" y="152"/>
                    </a:lnTo>
                    <a:lnTo>
                      <a:pt x="697" y="174"/>
                    </a:lnTo>
                    <a:lnTo>
                      <a:pt x="665" y="197"/>
                    </a:lnTo>
                    <a:lnTo>
                      <a:pt x="634" y="219"/>
                    </a:lnTo>
                    <a:lnTo>
                      <a:pt x="602" y="240"/>
                    </a:lnTo>
                    <a:lnTo>
                      <a:pt x="571" y="263"/>
                    </a:lnTo>
                    <a:lnTo>
                      <a:pt x="539" y="285"/>
                    </a:lnTo>
                    <a:lnTo>
                      <a:pt x="509" y="308"/>
                    </a:lnTo>
                    <a:lnTo>
                      <a:pt x="477" y="330"/>
                    </a:lnTo>
                    <a:lnTo>
                      <a:pt x="468" y="335"/>
                    </a:lnTo>
                    <a:lnTo>
                      <a:pt x="458" y="338"/>
                    </a:lnTo>
                    <a:lnTo>
                      <a:pt x="446" y="342"/>
                    </a:lnTo>
                    <a:lnTo>
                      <a:pt x="434" y="343"/>
                    </a:lnTo>
                    <a:lnTo>
                      <a:pt x="421" y="344"/>
                    </a:lnTo>
                    <a:lnTo>
                      <a:pt x="408" y="344"/>
                    </a:lnTo>
                    <a:lnTo>
                      <a:pt x="395" y="342"/>
                    </a:lnTo>
                    <a:lnTo>
                      <a:pt x="383" y="340"/>
                    </a:lnTo>
                    <a:lnTo>
                      <a:pt x="340" y="327"/>
                    </a:lnTo>
                    <a:lnTo>
                      <a:pt x="295" y="314"/>
                    </a:lnTo>
                    <a:lnTo>
                      <a:pt x="251" y="301"/>
                    </a:lnTo>
                    <a:lnTo>
                      <a:pt x="206" y="288"/>
                    </a:lnTo>
                    <a:lnTo>
                      <a:pt x="162" y="273"/>
                    </a:lnTo>
                    <a:lnTo>
                      <a:pt x="117" y="260"/>
                    </a:lnTo>
                    <a:lnTo>
                      <a:pt x="74" y="247"/>
                    </a:lnTo>
                    <a:lnTo>
                      <a:pt x="30" y="234"/>
                    </a:lnTo>
                    <a:lnTo>
                      <a:pt x="19" y="231"/>
                    </a:lnTo>
                    <a:lnTo>
                      <a:pt x="11" y="226"/>
                    </a:lnTo>
                    <a:lnTo>
                      <a:pt x="5" y="220"/>
                    </a:lnTo>
                    <a:lnTo>
                      <a:pt x="2" y="214"/>
                    </a:lnTo>
                    <a:lnTo>
                      <a:pt x="0" y="212"/>
                    </a:lnTo>
                    <a:lnTo>
                      <a:pt x="0" y="208"/>
                    </a:lnTo>
                    <a:lnTo>
                      <a:pt x="0" y="206"/>
                    </a:lnTo>
                    <a:lnTo>
                      <a:pt x="2" y="202"/>
                    </a:lnTo>
                    <a:lnTo>
                      <a:pt x="5" y="197"/>
                    </a:lnTo>
                    <a:lnTo>
                      <a:pt x="11" y="192"/>
                    </a:lnTo>
                    <a:lnTo>
                      <a:pt x="43" y="169"/>
                    </a:lnTo>
                    <a:lnTo>
                      <a:pt x="75" y="147"/>
                    </a:lnTo>
                    <a:lnTo>
                      <a:pt x="106" y="126"/>
                    </a:lnTo>
                    <a:lnTo>
                      <a:pt x="138" y="103"/>
                    </a:lnTo>
                    <a:lnTo>
                      <a:pt x="169" y="81"/>
                    </a:lnTo>
                    <a:lnTo>
                      <a:pt x="200" y="59"/>
                    </a:lnTo>
                    <a:lnTo>
                      <a:pt x="231" y="37"/>
                    </a:lnTo>
                    <a:lnTo>
                      <a:pt x="263" y="16"/>
                    </a:lnTo>
                    <a:lnTo>
                      <a:pt x="271" y="11"/>
                    </a:lnTo>
                    <a:lnTo>
                      <a:pt x="282" y="6"/>
                    </a:lnTo>
                    <a:lnTo>
                      <a:pt x="294" y="4"/>
                    </a:lnTo>
                    <a:lnTo>
                      <a:pt x="305" y="2"/>
                    </a:lnTo>
                    <a:lnTo>
                      <a:pt x="318" y="0"/>
                    </a:lnTo>
                    <a:lnTo>
                      <a:pt x="331" y="2"/>
                    </a:lnTo>
                    <a:lnTo>
                      <a:pt x="344" y="3"/>
                    </a:lnTo>
                    <a:lnTo>
                      <a:pt x="35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20" name="Freeform 5171"/>
              <p:cNvSpPr>
                <a:spLocks/>
              </p:cNvSpPr>
              <p:nvPr userDrawn="1"/>
            </p:nvSpPr>
            <p:spPr bwMode="auto">
              <a:xfrm>
                <a:off x="4325" y="3015"/>
                <a:ext cx="135" cy="67"/>
              </a:xfrm>
              <a:custGeom>
                <a:avLst/>
                <a:gdLst/>
                <a:ahLst/>
                <a:cxnLst>
                  <a:cxn ang="0">
                    <a:pos x="397" y="18"/>
                  </a:cxn>
                  <a:cxn ang="0">
                    <a:pos x="488" y="45"/>
                  </a:cxn>
                  <a:cxn ang="0">
                    <a:pos x="579" y="71"/>
                  </a:cxn>
                  <a:cxn ang="0">
                    <a:pos x="670" y="98"/>
                  </a:cxn>
                  <a:cxn ang="0">
                    <a:pos x="727" y="116"/>
                  </a:cxn>
                  <a:cxn ang="0">
                    <a:pos x="742" y="126"/>
                  </a:cxn>
                  <a:cxn ang="0">
                    <a:pos x="748" y="135"/>
                  </a:cxn>
                  <a:cxn ang="0">
                    <a:pos x="749" y="141"/>
                  </a:cxn>
                  <a:cxn ang="0">
                    <a:pos x="745" y="150"/>
                  </a:cxn>
                  <a:cxn ang="0">
                    <a:pos x="708" y="179"/>
                  </a:cxn>
                  <a:cxn ang="0">
                    <a:pos x="648" y="225"/>
                  </a:cxn>
                  <a:cxn ang="0">
                    <a:pos x="586" y="271"/>
                  </a:cxn>
                  <a:cxn ang="0">
                    <a:pos x="525" y="317"/>
                  </a:cxn>
                  <a:cxn ang="0">
                    <a:pos x="486" y="345"/>
                  </a:cxn>
                  <a:cxn ang="0">
                    <a:pos x="463" y="354"/>
                  </a:cxn>
                  <a:cxn ang="0">
                    <a:pos x="437" y="356"/>
                  </a:cxn>
                  <a:cxn ang="0">
                    <a:pos x="411" y="354"/>
                  </a:cxn>
                  <a:cxn ang="0">
                    <a:pos x="352" y="337"/>
                  </a:cxn>
                  <a:cxn ang="0">
                    <a:pos x="261" y="310"/>
                  </a:cxn>
                  <a:cxn ang="0">
                    <a:pos x="169" y="283"/>
                  </a:cxn>
                  <a:cxn ang="0">
                    <a:pos x="78" y="256"/>
                  </a:cxn>
                  <a:cxn ang="0">
                    <a:pos x="21" y="238"/>
                  </a:cxn>
                  <a:cxn ang="0">
                    <a:pos x="6" y="227"/>
                  </a:cxn>
                  <a:cxn ang="0">
                    <a:pos x="0" y="218"/>
                  </a:cxn>
                  <a:cxn ang="0">
                    <a:pos x="0" y="212"/>
                  </a:cxn>
                  <a:cxn ang="0">
                    <a:pos x="5" y="202"/>
                  </a:cxn>
                  <a:cxn ang="0">
                    <a:pos x="41" y="174"/>
                  </a:cxn>
                  <a:cxn ang="0">
                    <a:pos x="103" y="129"/>
                  </a:cxn>
                  <a:cxn ang="0">
                    <a:pos x="165" y="83"/>
                  </a:cxn>
                  <a:cxn ang="0">
                    <a:pos x="227" y="38"/>
                  </a:cxn>
                  <a:cxn ang="0">
                    <a:pos x="266" y="10"/>
                  </a:cxn>
                  <a:cxn ang="0">
                    <a:pos x="287" y="3"/>
                  </a:cxn>
                  <a:cxn ang="0">
                    <a:pos x="313" y="0"/>
                  </a:cxn>
                  <a:cxn ang="0">
                    <a:pos x="339" y="2"/>
                  </a:cxn>
                </a:cxnLst>
                <a:rect l="0" t="0" r="r" b="b"/>
                <a:pathLst>
                  <a:path w="749" h="356">
                    <a:moveTo>
                      <a:pt x="351" y="5"/>
                    </a:moveTo>
                    <a:lnTo>
                      <a:pt x="397" y="18"/>
                    </a:lnTo>
                    <a:lnTo>
                      <a:pt x="442" y="31"/>
                    </a:lnTo>
                    <a:lnTo>
                      <a:pt x="488" y="45"/>
                    </a:lnTo>
                    <a:lnTo>
                      <a:pt x="534" y="58"/>
                    </a:lnTo>
                    <a:lnTo>
                      <a:pt x="579" y="71"/>
                    </a:lnTo>
                    <a:lnTo>
                      <a:pt x="625" y="85"/>
                    </a:lnTo>
                    <a:lnTo>
                      <a:pt x="670" y="98"/>
                    </a:lnTo>
                    <a:lnTo>
                      <a:pt x="716" y="111"/>
                    </a:lnTo>
                    <a:lnTo>
                      <a:pt x="727" y="116"/>
                    </a:lnTo>
                    <a:lnTo>
                      <a:pt x="736" y="121"/>
                    </a:lnTo>
                    <a:lnTo>
                      <a:pt x="742" y="126"/>
                    </a:lnTo>
                    <a:lnTo>
                      <a:pt x="747" y="132"/>
                    </a:lnTo>
                    <a:lnTo>
                      <a:pt x="748" y="135"/>
                    </a:lnTo>
                    <a:lnTo>
                      <a:pt x="749" y="139"/>
                    </a:lnTo>
                    <a:lnTo>
                      <a:pt x="749" y="141"/>
                    </a:lnTo>
                    <a:lnTo>
                      <a:pt x="748" y="145"/>
                    </a:lnTo>
                    <a:lnTo>
                      <a:pt x="745" y="150"/>
                    </a:lnTo>
                    <a:lnTo>
                      <a:pt x="739" y="156"/>
                    </a:lnTo>
                    <a:lnTo>
                      <a:pt x="708" y="179"/>
                    </a:lnTo>
                    <a:lnTo>
                      <a:pt x="678" y="202"/>
                    </a:lnTo>
                    <a:lnTo>
                      <a:pt x="648" y="225"/>
                    </a:lnTo>
                    <a:lnTo>
                      <a:pt x="617" y="249"/>
                    </a:lnTo>
                    <a:lnTo>
                      <a:pt x="586" y="271"/>
                    </a:lnTo>
                    <a:lnTo>
                      <a:pt x="555" y="295"/>
                    </a:lnTo>
                    <a:lnTo>
                      <a:pt x="525" y="317"/>
                    </a:lnTo>
                    <a:lnTo>
                      <a:pt x="494" y="341"/>
                    </a:lnTo>
                    <a:lnTo>
                      <a:pt x="486" y="345"/>
                    </a:lnTo>
                    <a:lnTo>
                      <a:pt x="475" y="350"/>
                    </a:lnTo>
                    <a:lnTo>
                      <a:pt x="463" y="354"/>
                    </a:lnTo>
                    <a:lnTo>
                      <a:pt x="451" y="355"/>
                    </a:lnTo>
                    <a:lnTo>
                      <a:pt x="437" y="356"/>
                    </a:lnTo>
                    <a:lnTo>
                      <a:pt x="424" y="355"/>
                    </a:lnTo>
                    <a:lnTo>
                      <a:pt x="411" y="354"/>
                    </a:lnTo>
                    <a:lnTo>
                      <a:pt x="398" y="351"/>
                    </a:lnTo>
                    <a:lnTo>
                      <a:pt x="352" y="337"/>
                    </a:lnTo>
                    <a:lnTo>
                      <a:pt x="307" y="323"/>
                    </a:lnTo>
                    <a:lnTo>
                      <a:pt x="261" y="310"/>
                    </a:lnTo>
                    <a:lnTo>
                      <a:pt x="215" y="296"/>
                    </a:lnTo>
                    <a:lnTo>
                      <a:pt x="169" y="283"/>
                    </a:lnTo>
                    <a:lnTo>
                      <a:pt x="124" y="269"/>
                    </a:lnTo>
                    <a:lnTo>
                      <a:pt x="78" y="256"/>
                    </a:lnTo>
                    <a:lnTo>
                      <a:pt x="32" y="241"/>
                    </a:lnTo>
                    <a:lnTo>
                      <a:pt x="21" y="238"/>
                    </a:lnTo>
                    <a:lnTo>
                      <a:pt x="12" y="233"/>
                    </a:lnTo>
                    <a:lnTo>
                      <a:pt x="6" y="227"/>
                    </a:lnTo>
                    <a:lnTo>
                      <a:pt x="1" y="221"/>
                    </a:lnTo>
                    <a:lnTo>
                      <a:pt x="0" y="218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1" y="210"/>
                    </a:lnTo>
                    <a:lnTo>
                      <a:pt x="5" y="202"/>
                    </a:lnTo>
                    <a:lnTo>
                      <a:pt x="11" y="197"/>
                    </a:lnTo>
                    <a:lnTo>
                      <a:pt x="41" y="174"/>
                    </a:lnTo>
                    <a:lnTo>
                      <a:pt x="72" y="152"/>
                    </a:lnTo>
                    <a:lnTo>
                      <a:pt x="103" y="129"/>
                    </a:lnTo>
                    <a:lnTo>
                      <a:pt x="135" y="106"/>
                    </a:lnTo>
                    <a:lnTo>
                      <a:pt x="165" y="83"/>
                    </a:lnTo>
                    <a:lnTo>
                      <a:pt x="196" y="61"/>
                    </a:lnTo>
                    <a:lnTo>
                      <a:pt x="227" y="38"/>
                    </a:lnTo>
                    <a:lnTo>
                      <a:pt x="258" y="15"/>
                    </a:lnTo>
                    <a:lnTo>
                      <a:pt x="266" y="10"/>
                    </a:lnTo>
                    <a:lnTo>
                      <a:pt x="276" y="6"/>
                    </a:lnTo>
                    <a:lnTo>
                      <a:pt x="287" y="3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21" name="Freeform 5172"/>
              <p:cNvSpPr>
                <a:spLocks/>
              </p:cNvSpPr>
              <p:nvPr userDrawn="1"/>
            </p:nvSpPr>
            <p:spPr bwMode="auto">
              <a:xfrm>
                <a:off x="4441" y="3050"/>
                <a:ext cx="135" cy="66"/>
              </a:xfrm>
              <a:custGeom>
                <a:avLst/>
                <a:gdLst/>
                <a:ahLst/>
                <a:cxnLst>
                  <a:cxn ang="0">
                    <a:pos x="395" y="18"/>
                  </a:cxn>
                  <a:cxn ang="0">
                    <a:pos x="487" y="45"/>
                  </a:cxn>
                  <a:cxn ang="0">
                    <a:pos x="580" y="72"/>
                  </a:cxn>
                  <a:cxn ang="0">
                    <a:pos x="673" y="99"/>
                  </a:cxn>
                  <a:cxn ang="0">
                    <a:pos x="731" y="117"/>
                  </a:cxn>
                  <a:cxn ang="0">
                    <a:pos x="747" y="128"/>
                  </a:cxn>
                  <a:cxn ang="0">
                    <a:pos x="753" y="137"/>
                  </a:cxn>
                  <a:cxn ang="0">
                    <a:pos x="754" y="143"/>
                  </a:cxn>
                  <a:cxn ang="0">
                    <a:pos x="752" y="150"/>
                  </a:cxn>
                  <a:cxn ang="0">
                    <a:pos x="747" y="156"/>
                  </a:cxn>
                  <a:cxn ang="0">
                    <a:pos x="714" y="182"/>
                  </a:cxn>
                  <a:cxn ang="0">
                    <a:pos x="654" y="229"/>
                  </a:cxn>
                  <a:cxn ang="0">
                    <a:pos x="594" y="275"/>
                  </a:cxn>
                  <a:cxn ang="0">
                    <a:pos x="533" y="323"/>
                  </a:cxn>
                  <a:cxn ang="0">
                    <a:pos x="494" y="352"/>
                  </a:cxn>
                  <a:cxn ang="0">
                    <a:pos x="473" y="359"/>
                  </a:cxn>
                  <a:cxn ang="0">
                    <a:pos x="446" y="362"/>
                  </a:cxn>
                  <a:cxn ang="0">
                    <a:pos x="419" y="359"/>
                  </a:cxn>
                  <a:cxn ang="0">
                    <a:pos x="360" y="343"/>
                  </a:cxn>
                  <a:cxn ang="0">
                    <a:pos x="266" y="314"/>
                  </a:cxn>
                  <a:cxn ang="0">
                    <a:pos x="173" y="287"/>
                  </a:cxn>
                  <a:cxn ang="0">
                    <a:pos x="80" y="259"/>
                  </a:cxn>
                  <a:cxn ang="0">
                    <a:pos x="23" y="241"/>
                  </a:cxn>
                  <a:cxn ang="0">
                    <a:pos x="6" y="231"/>
                  </a:cxn>
                  <a:cxn ang="0">
                    <a:pos x="0" y="221"/>
                  </a:cxn>
                  <a:cxn ang="0">
                    <a:pos x="0" y="215"/>
                  </a:cxn>
                  <a:cxn ang="0">
                    <a:pos x="2" y="209"/>
                  </a:cxn>
                  <a:cxn ang="0">
                    <a:pos x="6" y="202"/>
                  </a:cxn>
                  <a:cxn ang="0">
                    <a:pos x="41" y="176"/>
                  </a:cxn>
                  <a:cxn ang="0">
                    <a:pos x="102" y="130"/>
                  </a:cxn>
                  <a:cxn ang="0">
                    <a:pos x="162" y="84"/>
                  </a:cxn>
                  <a:cxn ang="0">
                    <a:pos x="223" y="38"/>
                  </a:cxn>
                  <a:cxn ang="0">
                    <a:pos x="262" y="10"/>
                  </a:cxn>
                  <a:cxn ang="0">
                    <a:pos x="284" y="2"/>
                  </a:cxn>
                  <a:cxn ang="0">
                    <a:pos x="310" y="0"/>
                  </a:cxn>
                  <a:cxn ang="0">
                    <a:pos x="336" y="1"/>
                  </a:cxn>
                </a:cxnLst>
                <a:rect l="0" t="0" r="r" b="b"/>
                <a:pathLst>
                  <a:path w="754" h="362">
                    <a:moveTo>
                      <a:pt x="349" y="5"/>
                    </a:moveTo>
                    <a:lnTo>
                      <a:pt x="395" y="18"/>
                    </a:lnTo>
                    <a:lnTo>
                      <a:pt x="441" y="32"/>
                    </a:lnTo>
                    <a:lnTo>
                      <a:pt x="487" y="45"/>
                    </a:lnTo>
                    <a:lnTo>
                      <a:pt x="533" y="59"/>
                    </a:lnTo>
                    <a:lnTo>
                      <a:pt x="580" y="72"/>
                    </a:lnTo>
                    <a:lnTo>
                      <a:pt x="626" y="86"/>
                    </a:lnTo>
                    <a:lnTo>
                      <a:pt x="673" y="99"/>
                    </a:lnTo>
                    <a:lnTo>
                      <a:pt x="719" y="114"/>
                    </a:lnTo>
                    <a:lnTo>
                      <a:pt x="731" y="117"/>
                    </a:lnTo>
                    <a:lnTo>
                      <a:pt x="740" y="123"/>
                    </a:lnTo>
                    <a:lnTo>
                      <a:pt x="747" y="128"/>
                    </a:lnTo>
                    <a:lnTo>
                      <a:pt x="752" y="134"/>
                    </a:lnTo>
                    <a:lnTo>
                      <a:pt x="753" y="137"/>
                    </a:lnTo>
                    <a:lnTo>
                      <a:pt x="754" y="141"/>
                    </a:lnTo>
                    <a:lnTo>
                      <a:pt x="754" y="143"/>
                    </a:lnTo>
                    <a:lnTo>
                      <a:pt x="753" y="147"/>
                    </a:lnTo>
                    <a:lnTo>
                      <a:pt x="752" y="150"/>
                    </a:lnTo>
                    <a:lnTo>
                      <a:pt x="751" y="153"/>
                    </a:lnTo>
                    <a:lnTo>
                      <a:pt x="747" y="156"/>
                    </a:lnTo>
                    <a:lnTo>
                      <a:pt x="745" y="158"/>
                    </a:lnTo>
                    <a:lnTo>
                      <a:pt x="714" y="182"/>
                    </a:lnTo>
                    <a:lnTo>
                      <a:pt x="685" y="206"/>
                    </a:lnTo>
                    <a:lnTo>
                      <a:pt x="654" y="229"/>
                    </a:lnTo>
                    <a:lnTo>
                      <a:pt x="624" y="253"/>
                    </a:lnTo>
                    <a:lnTo>
                      <a:pt x="594" y="275"/>
                    </a:lnTo>
                    <a:lnTo>
                      <a:pt x="564" y="299"/>
                    </a:lnTo>
                    <a:lnTo>
                      <a:pt x="533" y="323"/>
                    </a:lnTo>
                    <a:lnTo>
                      <a:pt x="503" y="346"/>
                    </a:lnTo>
                    <a:lnTo>
                      <a:pt x="494" y="352"/>
                    </a:lnTo>
                    <a:lnTo>
                      <a:pt x="485" y="356"/>
                    </a:lnTo>
                    <a:lnTo>
                      <a:pt x="473" y="359"/>
                    </a:lnTo>
                    <a:lnTo>
                      <a:pt x="460" y="361"/>
                    </a:lnTo>
                    <a:lnTo>
                      <a:pt x="446" y="362"/>
                    </a:lnTo>
                    <a:lnTo>
                      <a:pt x="433" y="362"/>
                    </a:lnTo>
                    <a:lnTo>
                      <a:pt x="419" y="359"/>
                    </a:lnTo>
                    <a:lnTo>
                      <a:pt x="407" y="357"/>
                    </a:lnTo>
                    <a:lnTo>
                      <a:pt x="360" y="343"/>
                    </a:lnTo>
                    <a:lnTo>
                      <a:pt x="312" y="329"/>
                    </a:lnTo>
                    <a:lnTo>
                      <a:pt x="266" y="314"/>
                    </a:lnTo>
                    <a:lnTo>
                      <a:pt x="219" y="300"/>
                    </a:lnTo>
                    <a:lnTo>
                      <a:pt x="173" y="287"/>
                    </a:lnTo>
                    <a:lnTo>
                      <a:pt x="126" y="273"/>
                    </a:lnTo>
                    <a:lnTo>
                      <a:pt x="80" y="259"/>
                    </a:lnTo>
                    <a:lnTo>
                      <a:pt x="33" y="246"/>
                    </a:lnTo>
                    <a:lnTo>
                      <a:pt x="23" y="241"/>
                    </a:lnTo>
                    <a:lnTo>
                      <a:pt x="13" y="236"/>
                    </a:lnTo>
                    <a:lnTo>
                      <a:pt x="6" y="231"/>
                    </a:lnTo>
                    <a:lnTo>
                      <a:pt x="3" y="225"/>
                    </a:lnTo>
                    <a:lnTo>
                      <a:pt x="0" y="221"/>
                    </a:lnTo>
                    <a:lnTo>
                      <a:pt x="0" y="219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2" y="209"/>
                    </a:lnTo>
                    <a:lnTo>
                      <a:pt x="4" y="206"/>
                    </a:lnTo>
                    <a:lnTo>
                      <a:pt x="6" y="202"/>
                    </a:lnTo>
                    <a:lnTo>
                      <a:pt x="10" y="200"/>
                    </a:lnTo>
                    <a:lnTo>
                      <a:pt x="41" y="176"/>
                    </a:lnTo>
                    <a:lnTo>
                      <a:pt x="71" y="154"/>
                    </a:lnTo>
                    <a:lnTo>
                      <a:pt x="102" y="130"/>
                    </a:lnTo>
                    <a:lnTo>
                      <a:pt x="132" y="106"/>
                    </a:lnTo>
                    <a:lnTo>
                      <a:pt x="162" y="84"/>
                    </a:lnTo>
                    <a:lnTo>
                      <a:pt x="193" y="60"/>
                    </a:lnTo>
                    <a:lnTo>
                      <a:pt x="223" y="38"/>
                    </a:lnTo>
                    <a:lnTo>
                      <a:pt x="253" y="14"/>
                    </a:lnTo>
                    <a:lnTo>
                      <a:pt x="262" y="10"/>
                    </a:lnTo>
                    <a:lnTo>
                      <a:pt x="272" y="5"/>
                    </a:lnTo>
                    <a:lnTo>
                      <a:pt x="284" y="2"/>
                    </a:lnTo>
                    <a:lnTo>
                      <a:pt x="297" y="0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6" y="1"/>
                    </a:lnTo>
                    <a:lnTo>
                      <a:pt x="34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Freeform 5173"/>
              <p:cNvSpPr>
                <a:spLocks/>
              </p:cNvSpPr>
              <p:nvPr userDrawn="1"/>
            </p:nvSpPr>
            <p:spPr bwMode="auto">
              <a:xfrm>
                <a:off x="4557" y="3083"/>
                <a:ext cx="137" cy="66"/>
              </a:xfrm>
              <a:custGeom>
                <a:avLst/>
                <a:gdLst/>
                <a:ahLst/>
                <a:cxnLst>
                  <a:cxn ang="0">
                    <a:pos x="392" y="19"/>
                  </a:cxn>
                  <a:cxn ang="0">
                    <a:pos x="487" y="47"/>
                  </a:cxn>
                  <a:cxn ang="0">
                    <a:pos x="581" y="75"/>
                  </a:cxn>
                  <a:cxn ang="0">
                    <a:pos x="676" y="103"/>
                  </a:cxn>
                  <a:cxn ang="0">
                    <a:pos x="735" y="121"/>
                  </a:cxn>
                  <a:cxn ang="0">
                    <a:pos x="750" y="131"/>
                  </a:cxn>
                  <a:cxn ang="0">
                    <a:pos x="756" y="141"/>
                  </a:cxn>
                  <a:cxn ang="0">
                    <a:pos x="757" y="147"/>
                  </a:cxn>
                  <a:cxn ang="0">
                    <a:pos x="756" y="154"/>
                  </a:cxn>
                  <a:cxn ang="0">
                    <a:pos x="751" y="160"/>
                  </a:cxn>
                  <a:cxn ang="0">
                    <a:pos x="718" y="187"/>
                  </a:cxn>
                  <a:cxn ang="0">
                    <a:pos x="659" y="234"/>
                  </a:cxn>
                  <a:cxn ang="0">
                    <a:pos x="600" y="281"/>
                  </a:cxn>
                  <a:cxn ang="0">
                    <a:pos x="540" y="330"/>
                  </a:cxn>
                  <a:cxn ang="0">
                    <a:pos x="502" y="359"/>
                  </a:cxn>
                  <a:cxn ang="0">
                    <a:pos x="480" y="367"/>
                  </a:cxn>
                  <a:cxn ang="0">
                    <a:pos x="454" y="369"/>
                  </a:cxn>
                  <a:cxn ang="0">
                    <a:pos x="426" y="367"/>
                  </a:cxn>
                  <a:cxn ang="0">
                    <a:pos x="366" y="350"/>
                  </a:cxn>
                  <a:cxn ang="0">
                    <a:pos x="270" y="322"/>
                  </a:cxn>
                  <a:cxn ang="0">
                    <a:pos x="176" y="293"/>
                  </a:cxn>
                  <a:cxn ang="0">
                    <a:pos x="81" y="265"/>
                  </a:cxn>
                  <a:cxn ang="0">
                    <a:pos x="22" y="247"/>
                  </a:cxn>
                  <a:cxn ang="0">
                    <a:pos x="6" y="235"/>
                  </a:cxn>
                  <a:cxn ang="0">
                    <a:pos x="0" y="226"/>
                  </a:cxn>
                  <a:cxn ang="0">
                    <a:pos x="0" y="220"/>
                  </a:cxn>
                  <a:cxn ang="0">
                    <a:pos x="1" y="214"/>
                  </a:cxn>
                  <a:cxn ang="0">
                    <a:pos x="6" y="207"/>
                  </a:cxn>
                  <a:cxn ang="0">
                    <a:pos x="39" y="181"/>
                  </a:cxn>
                  <a:cxn ang="0">
                    <a:pos x="99" y="134"/>
                  </a:cxn>
                  <a:cxn ang="0">
                    <a:pos x="159" y="86"/>
                  </a:cxn>
                  <a:cxn ang="0">
                    <a:pos x="219" y="39"/>
                  </a:cxn>
                  <a:cxn ang="0">
                    <a:pos x="257" y="11"/>
                  </a:cxn>
                  <a:cxn ang="0">
                    <a:pos x="280" y="4"/>
                  </a:cxn>
                  <a:cxn ang="0">
                    <a:pos x="306" y="0"/>
                  </a:cxn>
                  <a:cxn ang="0">
                    <a:pos x="333" y="3"/>
                  </a:cxn>
                </a:cxnLst>
                <a:rect l="0" t="0" r="r" b="b"/>
                <a:pathLst>
                  <a:path w="757" h="369">
                    <a:moveTo>
                      <a:pt x="346" y="6"/>
                    </a:moveTo>
                    <a:lnTo>
                      <a:pt x="392" y="19"/>
                    </a:lnTo>
                    <a:lnTo>
                      <a:pt x="439" y="33"/>
                    </a:lnTo>
                    <a:lnTo>
                      <a:pt x="487" y="47"/>
                    </a:lnTo>
                    <a:lnTo>
                      <a:pt x="534" y="60"/>
                    </a:lnTo>
                    <a:lnTo>
                      <a:pt x="581" y="75"/>
                    </a:lnTo>
                    <a:lnTo>
                      <a:pt x="628" y="89"/>
                    </a:lnTo>
                    <a:lnTo>
                      <a:pt x="676" y="103"/>
                    </a:lnTo>
                    <a:lnTo>
                      <a:pt x="723" y="116"/>
                    </a:lnTo>
                    <a:lnTo>
                      <a:pt x="735" y="121"/>
                    </a:lnTo>
                    <a:lnTo>
                      <a:pt x="744" y="125"/>
                    </a:lnTo>
                    <a:lnTo>
                      <a:pt x="750" y="131"/>
                    </a:lnTo>
                    <a:lnTo>
                      <a:pt x="755" y="137"/>
                    </a:lnTo>
                    <a:lnTo>
                      <a:pt x="756" y="141"/>
                    </a:lnTo>
                    <a:lnTo>
                      <a:pt x="757" y="143"/>
                    </a:lnTo>
                    <a:lnTo>
                      <a:pt x="757" y="147"/>
                    </a:lnTo>
                    <a:lnTo>
                      <a:pt x="757" y="150"/>
                    </a:lnTo>
                    <a:lnTo>
                      <a:pt x="756" y="154"/>
                    </a:lnTo>
                    <a:lnTo>
                      <a:pt x="754" y="156"/>
                    </a:lnTo>
                    <a:lnTo>
                      <a:pt x="751" y="160"/>
                    </a:lnTo>
                    <a:lnTo>
                      <a:pt x="748" y="162"/>
                    </a:lnTo>
                    <a:lnTo>
                      <a:pt x="718" y="187"/>
                    </a:lnTo>
                    <a:lnTo>
                      <a:pt x="689" y="211"/>
                    </a:lnTo>
                    <a:lnTo>
                      <a:pt x="659" y="234"/>
                    </a:lnTo>
                    <a:lnTo>
                      <a:pt x="630" y="258"/>
                    </a:lnTo>
                    <a:lnTo>
                      <a:pt x="600" y="281"/>
                    </a:lnTo>
                    <a:lnTo>
                      <a:pt x="569" y="305"/>
                    </a:lnTo>
                    <a:lnTo>
                      <a:pt x="540" y="330"/>
                    </a:lnTo>
                    <a:lnTo>
                      <a:pt x="510" y="354"/>
                    </a:lnTo>
                    <a:lnTo>
                      <a:pt x="502" y="359"/>
                    </a:lnTo>
                    <a:lnTo>
                      <a:pt x="491" y="363"/>
                    </a:lnTo>
                    <a:lnTo>
                      <a:pt x="480" y="367"/>
                    </a:lnTo>
                    <a:lnTo>
                      <a:pt x="468" y="369"/>
                    </a:lnTo>
                    <a:lnTo>
                      <a:pt x="454" y="369"/>
                    </a:lnTo>
                    <a:lnTo>
                      <a:pt x="441" y="369"/>
                    </a:lnTo>
                    <a:lnTo>
                      <a:pt x="426" y="367"/>
                    </a:lnTo>
                    <a:lnTo>
                      <a:pt x="413" y="364"/>
                    </a:lnTo>
                    <a:lnTo>
                      <a:pt x="366" y="350"/>
                    </a:lnTo>
                    <a:lnTo>
                      <a:pt x="318" y="336"/>
                    </a:lnTo>
                    <a:lnTo>
                      <a:pt x="270" y="322"/>
                    </a:lnTo>
                    <a:lnTo>
                      <a:pt x="223" y="307"/>
                    </a:lnTo>
                    <a:lnTo>
                      <a:pt x="176" y="293"/>
                    </a:lnTo>
                    <a:lnTo>
                      <a:pt x="128" y="279"/>
                    </a:lnTo>
                    <a:lnTo>
                      <a:pt x="81" y="265"/>
                    </a:lnTo>
                    <a:lnTo>
                      <a:pt x="34" y="251"/>
                    </a:lnTo>
                    <a:lnTo>
                      <a:pt x="22" y="247"/>
                    </a:lnTo>
                    <a:lnTo>
                      <a:pt x="13" y="241"/>
                    </a:lnTo>
                    <a:lnTo>
                      <a:pt x="6" y="235"/>
                    </a:lnTo>
                    <a:lnTo>
                      <a:pt x="1" y="229"/>
                    </a:lnTo>
                    <a:lnTo>
                      <a:pt x="0" y="226"/>
                    </a:lnTo>
                    <a:lnTo>
                      <a:pt x="0" y="224"/>
                    </a:lnTo>
                    <a:lnTo>
                      <a:pt x="0" y="220"/>
                    </a:lnTo>
                    <a:lnTo>
                      <a:pt x="0" y="216"/>
                    </a:lnTo>
                    <a:lnTo>
                      <a:pt x="1" y="214"/>
                    </a:lnTo>
                    <a:lnTo>
                      <a:pt x="3" y="211"/>
                    </a:lnTo>
                    <a:lnTo>
                      <a:pt x="6" y="207"/>
                    </a:lnTo>
                    <a:lnTo>
                      <a:pt x="9" y="205"/>
                    </a:lnTo>
                    <a:lnTo>
                      <a:pt x="39" y="181"/>
                    </a:lnTo>
                    <a:lnTo>
                      <a:pt x="69" y="157"/>
                    </a:lnTo>
                    <a:lnTo>
                      <a:pt x="99" y="134"/>
                    </a:lnTo>
                    <a:lnTo>
                      <a:pt x="130" y="110"/>
                    </a:lnTo>
                    <a:lnTo>
                      <a:pt x="159" y="86"/>
                    </a:lnTo>
                    <a:lnTo>
                      <a:pt x="190" y="63"/>
                    </a:lnTo>
                    <a:lnTo>
                      <a:pt x="219" y="39"/>
                    </a:lnTo>
                    <a:lnTo>
                      <a:pt x="249" y="16"/>
                    </a:lnTo>
                    <a:lnTo>
                      <a:pt x="257" y="11"/>
                    </a:lnTo>
                    <a:lnTo>
                      <a:pt x="268" y="6"/>
                    </a:lnTo>
                    <a:lnTo>
                      <a:pt x="280" y="4"/>
                    </a:lnTo>
                    <a:lnTo>
                      <a:pt x="292" y="1"/>
                    </a:lnTo>
                    <a:lnTo>
                      <a:pt x="306" y="0"/>
                    </a:lnTo>
                    <a:lnTo>
                      <a:pt x="319" y="1"/>
                    </a:lnTo>
                    <a:lnTo>
                      <a:pt x="333" y="3"/>
                    </a:lnTo>
                    <a:lnTo>
                      <a:pt x="34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23" name="Freeform 5174"/>
              <p:cNvSpPr>
                <a:spLocks/>
              </p:cNvSpPr>
              <p:nvPr userDrawn="1"/>
            </p:nvSpPr>
            <p:spPr bwMode="auto">
              <a:xfrm>
                <a:off x="4798" y="3153"/>
                <a:ext cx="139" cy="69"/>
              </a:xfrm>
              <a:custGeom>
                <a:avLst/>
                <a:gdLst/>
                <a:ahLst/>
                <a:cxnLst>
                  <a:cxn ang="0">
                    <a:pos x="391" y="19"/>
                  </a:cxn>
                  <a:cxn ang="0">
                    <a:pos x="487" y="49"/>
                  </a:cxn>
                  <a:cxn ang="0">
                    <a:pos x="586" y="77"/>
                  </a:cxn>
                  <a:cxn ang="0">
                    <a:pos x="685" y="106"/>
                  </a:cxn>
                  <a:cxn ang="0">
                    <a:pos x="746" y="124"/>
                  </a:cxn>
                  <a:cxn ang="0">
                    <a:pos x="764" y="135"/>
                  </a:cxn>
                  <a:cxn ang="0">
                    <a:pos x="771" y="146"/>
                  </a:cxn>
                  <a:cxn ang="0">
                    <a:pos x="772" y="152"/>
                  </a:cxn>
                  <a:cxn ang="0">
                    <a:pos x="771" y="159"/>
                  </a:cxn>
                  <a:cxn ang="0">
                    <a:pos x="768" y="165"/>
                  </a:cxn>
                  <a:cxn ang="0">
                    <a:pos x="736" y="193"/>
                  </a:cxn>
                  <a:cxn ang="0">
                    <a:pos x="678" y="243"/>
                  </a:cxn>
                  <a:cxn ang="0">
                    <a:pos x="620" y="292"/>
                  </a:cxn>
                  <a:cxn ang="0">
                    <a:pos x="562" y="342"/>
                  </a:cxn>
                  <a:cxn ang="0">
                    <a:pos x="524" y="371"/>
                  </a:cxn>
                  <a:cxn ang="0">
                    <a:pos x="502" y="380"/>
                  </a:cxn>
                  <a:cxn ang="0">
                    <a:pos x="476" y="382"/>
                  </a:cxn>
                  <a:cxn ang="0">
                    <a:pos x="447" y="380"/>
                  </a:cxn>
                  <a:cxn ang="0">
                    <a:pos x="383" y="362"/>
                  </a:cxn>
                  <a:cxn ang="0">
                    <a:pos x="284" y="332"/>
                  </a:cxn>
                  <a:cxn ang="0">
                    <a:pos x="186" y="303"/>
                  </a:cxn>
                  <a:cxn ang="0">
                    <a:pos x="87" y="273"/>
                  </a:cxn>
                  <a:cxn ang="0">
                    <a:pos x="26" y="254"/>
                  </a:cxn>
                  <a:cxn ang="0">
                    <a:pos x="9" y="244"/>
                  </a:cxn>
                  <a:cxn ang="0">
                    <a:pos x="2" y="234"/>
                  </a:cxn>
                  <a:cxn ang="0">
                    <a:pos x="0" y="227"/>
                  </a:cxn>
                  <a:cxn ang="0">
                    <a:pos x="2" y="220"/>
                  </a:cxn>
                  <a:cxn ang="0">
                    <a:pos x="6" y="214"/>
                  </a:cxn>
                  <a:cxn ang="0">
                    <a:pos x="39" y="187"/>
                  </a:cxn>
                  <a:cxn ang="0">
                    <a:pos x="99" y="137"/>
                  </a:cxn>
                  <a:cxn ang="0">
                    <a:pos x="156" y="89"/>
                  </a:cxn>
                  <a:cxn ang="0">
                    <a:pos x="214" y="41"/>
                  </a:cxn>
                  <a:cxn ang="0">
                    <a:pos x="252" y="11"/>
                  </a:cxn>
                  <a:cxn ang="0">
                    <a:pos x="275" y="3"/>
                  </a:cxn>
                  <a:cxn ang="0">
                    <a:pos x="301" y="0"/>
                  </a:cxn>
                  <a:cxn ang="0">
                    <a:pos x="328" y="3"/>
                  </a:cxn>
                </a:cxnLst>
                <a:rect l="0" t="0" r="r" b="b"/>
                <a:pathLst>
                  <a:path w="772" h="382">
                    <a:moveTo>
                      <a:pt x="342" y="5"/>
                    </a:moveTo>
                    <a:lnTo>
                      <a:pt x="391" y="19"/>
                    </a:lnTo>
                    <a:lnTo>
                      <a:pt x="439" y="33"/>
                    </a:lnTo>
                    <a:lnTo>
                      <a:pt x="487" y="49"/>
                    </a:lnTo>
                    <a:lnTo>
                      <a:pt x="537" y="63"/>
                    </a:lnTo>
                    <a:lnTo>
                      <a:pt x="586" y="77"/>
                    </a:lnTo>
                    <a:lnTo>
                      <a:pt x="635" y="91"/>
                    </a:lnTo>
                    <a:lnTo>
                      <a:pt x="685" y="106"/>
                    </a:lnTo>
                    <a:lnTo>
                      <a:pt x="734" y="120"/>
                    </a:lnTo>
                    <a:lnTo>
                      <a:pt x="746" y="124"/>
                    </a:lnTo>
                    <a:lnTo>
                      <a:pt x="756" y="129"/>
                    </a:lnTo>
                    <a:lnTo>
                      <a:pt x="764" y="135"/>
                    </a:lnTo>
                    <a:lnTo>
                      <a:pt x="769" y="142"/>
                    </a:lnTo>
                    <a:lnTo>
                      <a:pt x="771" y="146"/>
                    </a:lnTo>
                    <a:lnTo>
                      <a:pt x="772" y="148"/>
                    </a:lnTo>
                    <a:lnTo>
                      <a:pt x="772" y="152"/>
                    </a:lnTo>
                    <a:lnTo>
                      <a:pt x="772" y="155"/>
                    </a:lnTo>
                    <a:lnTo>
                      <a:pt x="771" y="159"/>
                    </a:lnTo>
                    <a:lnTo>
                      <a:pt x="770" y="162"/>
                    </a:lnTo>
                    <a:lnTo>
                      <a:pt x="768" y="165"/>
                    </a:lnTo>
                    <a:lnTo>
                      <a:pt x="764" y="168"/>
                    </a:lnTo>
                    <a:lnTo>
                      <a:pt x="736" y="193"/>
                    </a:lnTo>
                    <a:lnTo>
                      <a:pt x="706" y="218"/>
                    </a:lnTo>
                    <a:lnTo>
                      <a:pt x="678" y="243"/>
                    </a:lnTo>
                    <a:lnTo>
                      <a:pt x="648" y="267"/>
                    </a:lnTo>
                    <a:lnTo>
                      <a:pt x="620" y="292"/>
                    </a:lnTo>
                    <a:lnTo>
                      <a:pt x="590" y="317"/>
                    </a:lnTo>
                    <a:lnTo>
                      <a:pt x="562" y="342"/>
                    </a:lnTo>
                    <a:lnTo>
                      <a:pt x="532" y="367"/>
                    </a:lnTo>
                    <a:lnTo>
                      <a:pt x="524" y="371"/>
                    </a:lnTo>
                    <a:lnTo>
                      <a:pt x="515" y="376"/>
                    </a:lnTo>
                    <a:lnTo>
                      <a:pt x="502" y="380"/>
                    </a:lnTo>
                    <a:lnTo>
                      <a:pt x="489" y="381"/>
                    </a:lnTo>
                    <a:lnTo>
                      <a:pt x="476" y="382"/>
                    </a:lnTo>
                    <a:lnTo>
                      <a:pt x="461" y="382"/>
                    </a:lnTo>
                    <a:lnTo>
                      <a:pt x="447" y="380"/>
                    </a:lnTo>
                    <a:lnTo>
                      <a:pt x="433" y="376"/>
                    </a:lnTo>
                    <a:lnTo>
                      <a:pt x="383" y="362"/>
                    </a:lnTo>
                    <a:lnTo>
                      <a:pt x="334" y="347"/>
                    </a:lnTo>
                    <a:lnTo>
                      <a:pt x="284" y="332"/>
                    </a:lnTo>
                    <a:lnTo>
                      <a:pt x="235" y="318"/>
                    </a:lnTo>
                    <a:lnTo>
                      <a:pt x="186" y="303"/>
                    </a:lnTo>
                    <a:lnTo>
                      <a:pt x="136" y="289"/>
                    </a:lnTo>
                    <a:lnTo>
                      <a:pt x="87" y="273"/>
                    </a:lnTo>
                    <a:lnTo>
                      <a:pt x="38" y="259"/>
                    </a:lnTo>
                    <a:lnTo>
                      <a:pt x="26" y="254"/>
                    </a:lnTo>
                    <a:lnTo>
                      <a:pt x="17" y="250"/>
                    </a:lnTo>
                    <a:lnTo>
                      <a:pt x="9" y="244"/>
                    </a:lnTo>
                    <a:lnTo>
                      <a:pt x="4" y="237"/>
                    </a:lnTo>
                    <a:lnTo>
                      <a:pt x="2" y="234"/>
                    </a:lnTo>
                    <a:lnTo>
                      <a:pt x="2" y="231"/>
                    </a:lnTo>
                    <a:lnTo>
                      <a:pt x="0" y="227"/>
                    </a:lnTo>
                    <a:lnTo>
                      <a:pt x="2" y="224"/>
                    </a:lnTo>
                    <a:lnTo>
                      <a:pt x="2" y="220"/>
                    </a:lnTo>
                    <a:lnTo>
                      <a:pt x="4" y="218"/>
                    </a:lnTo>
                    <a:lnTo>
                      <a:pt x="6" y="214"/>
                    </a:lnTo>
                    <a:lnTo>
                      <a:pt x="10" y="211"/>
                    </a:lnTo>
                    <a:lnTo>
                      <a:pt x="39" y="187"/>
                    </a:lnTo>
                    <a:lnTo>
                      <a:pt x="69" y="162"/>
                    </a:lnTo>
                    <a:lnTo>
                      <a:pt x="99" y="137"/>
                    </a:lnTo>
                    <a:lnTo>
                      <a:pt x="127" y="114"/>
                    </a:lnTo>
                    <a:lnTo>
                      <a:pt x="156" y="89"/>
                    </a:lnTo>
                    <a:lnTo>
                      <a:pt x="186" y="64"/>
                    </a:lnTo>
                    <a:lnTo>
                      <a:pt x="214" y="41"/>
                    </a:lnTo>
                    <a:lnTo>
                      <a:pt x="244" y="16"/>
                    </a:lnTo>
                    <a:lnTo>
                      <a:pt x="252" y="11"/>
                    </a:lnTo>
                    <a:lnTo>
                      <a:pt x="263" y="6"/>
                    </a:lnTo>
                    <a:lnTo>
                      <a:pt x="275" y="3"/>
                    </a:lnTo>
                    <a:lnTo>
                      <a:pt x="287" y="0"/>
                    </a:lnTo>
                    <a:lnTo>
                      <a:pt x="301" y="0"/>
                    </a:lnTo>
                    <a:lnTo>
                      <a:pt x="315" y="0"/>
                    </a:lnTo>
                    <a:lnTo>
                      <a:pt x="328" y="3"/>
                    </a:lnTo>
                    <a:lnTo>
                      <a:pt x="34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24" name="Freeform 5175"/>
              <p:cNvSpPr>
                <a:spLocks/>
              </p:cNvSpPr>
              <p:nvPr userDrawn="1"/>
            </p:nvSpPr>
            <p:spPr bwMode="auto">
              <a:xfrm>
                <a:off x="3201" y="2757"/>
                <a:ext cx="128" cy="55"/>
              </a:xfrm>
              <a:custGeom>
                <a:avLst/>
                <a:gdLst/>
                <a:ahLst/>
                <a:cxnLst>
                  <a:cxn ang="0">
                    <a:pos x="417" y="15"/>
                  </a:cxn>
                  <a:cxn ang="0">
                    <a:pos x="493" y="39"/>
                  </a:cxn>
                  <a:cxn ang="0">
                    <a:pos x="569" y="61"/>
                  </a:cxn>
                  <a:cxn ang="0">
                    <a:pos x="647" y="85"/>
                  </a:cxn>
                  <a:cxn ang="0">
                    <a:pos x="695" y="100"/>
                  </a:cxn>
                  <a:cxn ang="0">
                    <a:pos x="708" y="108"/>
                  </a:cxn>
                  <a:cxn ang="0">
                    <a:pos x="710" y="119"/>
                  </a:cxn>
                  <a:cxn ang="0">
                    <a:pos x="703" y="130"/>
                  </a:cxn>
                  <a:cxn ang="0">
                    <a:pos x="662" y="155"/>
                  </a:cxn>
                  <a:cxn ang="0">
                    <a:pos x="594" y="195"/>
                  </a:cxn>
                  <a:cxn ang="0">
                    <a:pos x="526" y="235"/>
                  </a:cxn>
                  <a:cxn ang="0">
                    <a:pos x="457" y="275"/>
                  </a:cxn>
                  <a:cxn ang="0">
                    <a:pos x="413" y="300"/>
                  </a:cxn>
                  <a:cxn ang="0">
                    <a:pos x="392" y="306"/>
                  </a:cxn>
                  <a:cxn ang="0">
                    <a:pos x="367" y="308"/>
                  </a:cxn>
                  <a:cxn ang="0">
                    <a:pos x="342" y="306"/>
                  </a:cxn>
                  <a:cxn ang="0">
                    <a:pos x="293" y="292"/>
                  </a:cxn>
                  <a:cxn ang="0">
                    <a:pos x="215" y="268"/>
                  </a:cxn>
                  <a:cxn ang="0">
                    <a:pos x="137" y="244"/>
                  </a:cxn>
                  <a:cxn ang="0">
                    <a:pos x="60" y="222"/>
                  </a:cxn>
                  <a:cxn ang="0">
                    <a:pos x="13" y="207"/>
                  </a:cxn>
                  <a:cxn ang="0">
                    <a:pos x="2" y="197"/>
                  </a:cxn>
                  <a:cxn ang="0">
                    <a:pos x="0" y="186"/>
                  </a:cxn>
                  <a:cxn ang="0">
                    <a:pos x="8" y="176"/>
                  </a:cxn>
                  <a:cxn ang="0">
                    <a:pos x="49" y="151"/>
                  </a:cxn>
                  <a:cxn ang="0">
                    <a:pos x="118" y="112"/>
                  </a:cxn>
                  <a:cxn ang="0">
                    <a:pos x="186" y="72"/>
                  </a:cxn>
                  <a:cxn ang="0">
                    <a:pos x="255" y="33"/>
                  </a:cxn>
                  <a:cxn ang="0">
                    <a:pos x="299" y="8"/>
                  </a:cxn>
                  <a:cxn ang="0">
                    <a:pos x="320" y="2"/>
                  </a:cxn>
                  <a:cxn ang="0">
                    <a:pos x="344" y="0"/>
                  </a:cxn>
                  <a:cxn ang="0">
                    <a:pos x="367" y="2"/>
                  </a:cxn>
                </a:cxnLst>
                <a:rect l="0" t="0" r="r" b="b"/>
                <a:pathLst>
                  <a:path w="710" h="308">
                    <a:moveTo>
                      <a:pt x="378" y="4"/>
                    </a:moveTo>
                    <a:lnTo>
                      <a:pt x="417" y="15"/>
                    </a:lnTo>
                    <a:lnTo>
                      <a:pt x="455" y="27"/>
                    </a:lnTo>
                    <a:lnTo>
                      <a:pt x="493" y="39"/>
                    </a:lnTo>
                    <a:lnTo>
                      <a:pt x="532" y="49"/>
                    </a:lnTo>
                    <a:lnTo>
                      <a:pt x="569" y="61"/>
                    </a:lnTo>
                    <a:lnTo>
                      <a:pt x="608" y="73"/>
                    </a:lnTo>
                    <a:lnTo>
                      <a:pt x="647" y="85"/>
                    </a:lnTo>
                    <a:lnTo>
                      <a:pt x="686" y="97"/>
                    </a:lnTo>
                    <a:lnTo>
                      <a:pt x="695" y="100"/>
                    </a:lnTo>
                    <a:lnTo>
                      <a:pt x="702" y="104"/>
                    </a:lnTo>
                    <a:lnTo>
                      <a:pt x="708" y="108"/>
                    </a:lnTo>
                    <a:lnTo>
                      <a:pt x="710" y="114"/>
                    </a:lnTo>
                    <a:lnTo>
                      <a:pt x="710" y="119"/>
                    </a:lnTo>
                    <a:lnTo>
                      <a:pt x="708" y="125"/>
                    </a:lnTo>
                    <a:lnTo>
                      <a:pt x="703" y="130"/>
                    </a:lnTo>
                    <a:lnTo>
                      <a:pt x="696" y="134"/>
                    </a:lnTo>
                    <a:lnTo>
                      <a:pt x="662" y="155"/>
                    </a:lnTo>
                    <a:lnTo>
                      <a:pt x="628" y="175"/>
                    </a:lnTo>
                    <a:lnTo>
                      <a:pt x="594" y="195"/>
                    </a:lnTo>
                    <a:lnTo>
                      <a:pt x="560" y="215"/>
                    </a:lnTo>
                    <a:lnTo>
                      <a:pt x="526" y="235"/>
                    </a:lnTo>
                    <a:lnTo>
                      <a:pt x="491" y="255"/>
                    </a:lnTo>
                    <a:lnTo>
                      <a:pt x="457" y="275"/>
                    </a:lnTo>
                    <a:lnTo>
                      <a:pt x="423" y="295"/>
                    </a:lnTo>
                    <a:lnTo>
                      <a:pt x="413" y="300"/>
                    </a:lnTo>
                    <a:lnTo>
                      <a:pt x="403" y="303"/>
                    </a:lnTo>
                    <a:lnTo>
                      <a:pt x="392" y="306"/>
                    </a:lnTo>
                    <a:lnTo>
                      <a:pt x="379" y="307"/>
                    </a:lnTo>
                    <a:lnTo>
                      <a:pt x="367" y="308"/>
                    </a:lnTo>
                    <a:lnTo>
                      <a:pt x="354" y="308"/>
                    </a:lnTo>
                    <a:lnTo>
                      <a:pt x="342" y="306"/>
                    </a:lnTo>
                    <a:lnTo>
                      <a:pt x="332" y="303"/>
                    </a:lnTo>
                    <a:lnTo>
                      <a:pt x="293" y="292"/>
                    </a:lnTo>
                    <a:lnTo>
                      <a:pt x="254" y="280"/>
                    </a:lnTo>
                    <a:lnTo>
                      <a:pt x="215" y="268"/>
                    </a:lnTo>
                    <a:lnTo>
                      <a:pt x="176" y="256"/>
                    </a:lnTo>
                    <a:lnTo>
                      <a:pt x="137" y="244"/>
                    </a:lnTo>
                    <a:lnTo>
                      <a:pt x="99" y="233"/>
                    </a:lnTo>
                    <a:lnTo>
                      <a:pt x="60" y="222"/>
                    </a:lnTo>
                    <a:lnTo>
                      <a:pt x="22" y="210"/>
                    </a:lnTo>
                    <a:lnTo>
                      <a:pt x="13" y="207"/>
                    </a:lnTo>
                    <a:lnTo>
                      <a:pt x="7" y="202"/>
                    </a:lnTo>
                    <a:lnTo>
                      <a:pt x="2" y="197"/>
                    </a:lnTo>
                    <a:lnTo>
                      <a:pt x="0" y="192"/>
                    </a:lnTo>
                    <a:lnTo>
                      <a:pt x="0" y="186"/>
                    </a:lnTo>
                    <a:lnTo>
                      <a:pt x="2" y="182"/>
                    </a:lnTo>
                    <a:lnTo>
                      <a:pt x="8" y="176"/>
                    </a:lnTo>
                    <a:lnTo>
                      <a:pt x="15" y="171"/>
                    </a:lnTo>
                    <a:lnTo>
                      <a:pt x="49" y="151"/>
                    </a:lnTo>
                    <a:lnTo>
                      <a:pt x="84" y="131"/>
                    </a:lnTo>
                    <a:lnTo>
                      <a:pt x="118" y="112"/>
                    </a:lnTo>
                    <a:lnTo>
                      <a:pt x="152" y="92"/>
                    </a:lnTo>
                    <a:lnTo>
                      <a:pt x="186" y="72"/>
                    </a:lnTo>
                    <a:lnTo>
                      <a:pt x="221" y="52"/>
                    </a:lnTo>
                    <a:lnTo>
                      <a:pt x="255" y="33"/>
                    </a:lnTo>
                    <a:lnTo>
                      <a:pt x="289" y="13"/>
                    </a:lnTo>
                    <a:lnTo>
                      <a:pt x="299" y="8"/>
                    </a:lnTo>
                    <a:lnTo>
                      <a:pt x="309" y="4"/>
                    </a:lnTo>
                    <a:lnTo>
                      <a:pt x="320" y="2"/>
                    </a:lnTo>
                    <a:lnTo>
                      <a:pt x="332" y="1"/>
                    </a:lnTo>
                    <a:lnTo>
                      <a:pt x="344" y="0"/>
                    </a:lnTo>
                    <a:lnTo>
                      <a:pt x="357" y="0"/>
                    </a:lnTo>
                    <a:lnTo>
                      <a:pt x="367" y="2"/>
                    </a:lnTo>
                    <a:lnTo>
                      <a:pt x="378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25" name="Freeform 5176"/>
              <p:cNvSpPr>
                <a:spLocks/>
              </p:cNvSpPr>
              <p:nvPr userDrawn="1"/>
            </p:nvSpPr>
            <p:spPr bwMode="auto">
              <a:xfrm>
                <a:off x="3299" y="2784"/>
                <a:ext cx="128" cy="56"/>
              </a:xfrm>
              <a:custGeom>
                <a:avLst/>
                <a:gdLst/>
                <a:ahLst/>
                <a:cxnLst>
                  <a:cxn ang="0">
                    <a:pos x="416" y="17"/>
                  </a:cxn>
                  <a:cxn ang="0">
                    <a:pos x="494" y="41"/>
                  </a:cxn>
                  <a:cxn ang="0">
                    <a:pos x="573" y="63"/>
                  </a:cxn>
                  <a:cxn ang="0">
                    <a:pos x="651" y="87"/>
                  </a:cxn>
                  <a:cxn ang="0">
                    <a:pos x="700" y="102"/>
                  </a:cxn>
                  <a:cxn ang="0">
                    <a:pos x="711" y="112"/>
                  </a:cxn>
                  <a:cxn ang="0">
                    <a:pos x="715" y="122"/>
                  </a:cxn>
                  <a:cxn ang="0">
                    <a:pos x="708" y="133"/>
                  </a:cxn>
                  <a:cxn ang="0">
                    <a:pos x="668" y="159"/>
                  </a:cxn>
                  <a:cxn ang="0">
                    <a:pos x="599" y="199"/>
                  </a:cxn>
                  <a:cxn ang="0">
                    <a:pos x="532" y="239"/>
                  </a:cxn>
                  <a:cxn ang="0">
                    <a:pos x="463" y="281"/>
                  </a:cxn>
                  <a:cxn ang="0">
                    <a:pos x="421" y="305"/>
                  </a:cxn>
                  <a:cxn ang="0">
                    <a:pos x="398" y="312"/>
                  </a:cxn>
                  <a:cxn ang="0">
                    <a:pos x="373" y="314"/>
                  </a:cxn>
                  <a:cxn ang="0">
                    <a:pos x="349" y="312"/>
                  </a:cxn>
                  <a:cxn ang="0">
                    <a:pos x="299" y="298"/>
                  </a:cxn>
                  <a:cxn ang="0">
                    <a:pos x="220" y="273"/>
                  </a:cxn>
                  <a:cxn ang="0">
                    <a:pos x="140" y="250"/>
                  </a:cxn>
                  <a:cxn ang="0">
                    <a:pos x="62" y="226"/>
                  </a:cxn>
                  <a:cxn ang="0">
                    <a:pos x="14" y="211"/>
                  </a:cxn>
                  <a:cxn ang="0">
                    <a:pos x="2" y="201"/>
                  </a:cxn>
                  <a:cxn ang="0">
                    <a:pos x="0" y="191"/>
                  </a:cxn>
                  <a:cxn ang="0">
                    <a:pos x="7" y="180"/>
                  </a:cxn>
                  <a:cxn ang="0">
                    <a:pos x="48" y="154"/>
                  </a:cxn>
                  <a:cxn ang="0">
                    <a:pos x="116" y="114"/>
                  </a:cxn>
                  <a:cxn ang="0">
                    <a:pos x="184" y="74"/>
                  </a:cxn>
                  <a:cxn ang="0">
                    <a:pos x="253" y="34"/>
                  </a:cxn>
                  <a:cxn ang="0">
                    <a:pos x="295" y="10"/>
                  </a:cxn>
                  <a:cxn ang="0">
                    <a:pos x="318" y="3"/>
                  </a:cxn>
                  <a:cxn ang="0">
                    <a:pos x="341" y="0"/>
                  </a:cxn>
                  <a:cxn ang="0">
                    <a:pos x="366" y="3"/>
                  </a:cxn>
                </a:cxnLst>
                <a:rect l="0" t="0" r="r" b="b"/>
                <a:pathLst>
                  <a:path w="715" h="314">
                    <a:moveTo>
                      <a:pt x="377" y="5"/>
                    </a:moveTo>
                    <a:lnTo>
                      <a:pt x="416" y="17"/>
                    </a:lnTo>
                    <a:lnTo>
                      <a:pt x="455" y="29"/>
                    </a:lnTo>
                    <a:lnTo>
                      <a:pt x="494" y="41"/>
                    </a:lnTo>
                    <a:lnTo>
                      <a:pt x="533" y="51"/>
                    </a:lnTo>
                    <a:lnTo>
                      <a:pt x="573" y="63"/>
                    </a:lnTo>
                    <a:lnTo>
                      <a:pt x="612" y="75"/>
                    </a:lnTo>
                    <a:lnTo>
                      <a:pt x="651" y="87"/>
                    </a:lnTo>
                    <a:lnTo>
                      <a:pt x="690" y="99"/>
                    </a:lnTo>
                    <a:lnTo>
                      <a:pt x="700" y="102"/>
                    </a:lnTo>
                    <a:lnTo>
                      <a:pt x="707" y="107"/>
                    </a:lnTo>
                    <a:lnTo>
                      <a:pt x="711" y="112"/>
                    </a:lnTo>
                    <a:lnTo>
                      <a:pt x="714" y="116"/>
                    </a:lnTo>
                    <a:lnTo>
                      <a:pt x="715" y="122"/>
                    </a:lnTo>
                    <a:lnTo>
                      <a:pt x="713" y="127"/>
                    </a:lnTo>
                    <a:lnTo>
                      <a:pt x="708" y="133"/>
                    </a:lnTo>
                    <a:lnTo>
                      <a:pt x="701" y="139"/>
                    </a:lnTo>
                    <a:lnTo>
                      <a:pt x="668" y="159"/>
                    </a:lnTo>
                    <a:lnTo>
                      <a:pt x="633" y="179"/>
                    </a:lnTo>
                    <a:lnTo>
                      <a:pt x="599" y="199"/>
                    </a:lnTo>
                    <a:lnTo>
                      <a:pt x="566" y="219"/>
                    </a:lnTo>
                    <a:lnTo>
                      <a:pt x="532" y="239"/>
                    </a:lnTo>
                    <a:lnTo>
                      <a:pt x="497" y="260"/>
                    </a:lnTo>
                    <a:lnTo>
                      <a:pt x="463" y="281"/>
                    </a:lnTo>
                    <a:lnTo>
                      <a:pt x="429" y="301"/>
                    </a:lnTo>
                    <a:lnTo>
                      <a:pt x="421" y="305"/>
                    </a:lnTo>
                    <a:lnTo>
                      <a:pt x="410" y="309"/>
                    </a:lnTo>
                    <a:lnTo>
                      <a:pt x="398" y="312"/>
                    </a:lnTo>
                    <a:lnTo>
                      <a:pt x="385" y="314"/>
                    </a:lnTo>
                    <a:lnTo>
                      <a:pt x="373" y="314"/>
                    </a:lnTo>
                    <a:lnTo>
                      <a:pt x="360" y="314"/>
                    </a:lnTo>
                    <a:lnTo>
                      <a:pt x="349" y="312"/>
                    </a:lnTo>
                    <a:lnTo>
                      <a:pt x="338" y="310"/>
                    </a:lnTo>
                    <a:lnTo>
                      <a:pt x="299" y="298"/>
                    </a:lnTo>
                    <a:lnTo>
                      <a:pt x="259" y="285"/>
                    </a:lnTo>
                    <a:lnTo>
                      <a:pt x="220" y="273"/>
                    </a:lnTo>
                    <a:lnTo>
                      <a:pt x="181" y="262"/>
                    </a:lnTo>
                    <a:lnTo>
                      <a:pt x="140" y="250"/>
                    </a:lnTo>
                    <a:lnTo>
                      <a:pt x="101" y="238"/>
                    </a:lnTo>
                    <a:lnTo>
                      <a:pt x="62" y="226"/>
                    </a:lnTo>
                    <a:lnTo>
                      <a:pt x="23" y="214"/>
                    </a:lnTo>
                    <a:lnTo>
                      <a:pt x="14" y="211"/>
                    </a:lnTo>
                    <a:lnTo>
                      <a:pt x="7" y="206"/>
                    </a:lnTo>
                    <a:lnTo>
                      <a:pt x="2" y="201"/>
                    </a:lnTo>
                    <a:lnTo>
                      <a:pt x="0" y="197"/>
                    </a:lnTo>
                    <a:lnTo>
                      <a:pt x="0" y="191"/>
                    </a:lnTo>
                    <a:lnTo>
                      <a:pt x="2" y="185"/>
                    </a:lnTo>
                    <a:lnTo>
                      <a:pt x="7" y="180"/>
                    </a:lnTo>
                    <a:lnTo>
                      <a:pt x="14" y="174"/>
                    </a:lnTo>
                    <a:lnTo>
                      <a:pt x="48" y="154"/>
                    </a:lnTo>
                    <a:lnTo>
                      <a:pt x="83" y="134"/>
                    </a:lnTo>
                    <a:lnTo>
                      <a:pt x="116" y="114"/>
                    </a:lnTo>
                    <a:lnTo>
                      <a:pt x="150" y="94"/>
                    </a:lnTo>
                    <a:lnTo>
                      <a:pt x="184" y="74"/>
                    </a:lnTo>
                    <a:lnTo>
                      <a:pt x="218" y="54"/>
                    </a:lnTo>
                    <a:lnTo>
                      <a:pt x="253" y="34"/>
                    </a:lnTo>
                    <a:lnTo>
                      <a:pt x="286" y="13"/>
                    </a:lnTo>
                    <a:lnTo>
                      <a:pt x="295" y="10"/>
                    </a:lnTo>
                    <a:lnTo>
                      <a:pt x="306" y="6"/>
                    </a:lnTo>
                    <a:lnTo>
                      <a:pt x="318" y="3"/>
                    </a:lnTo>
                    <a:lnTo>
                      <a:pt x="330" y="2"/>
                    </a:lnTo>
                    <a:lnTo>
                      <a:pt x="341" y="0"/>
                    </a:lnTo>
                    <a:lnTo>
                      <a:pt x="354" y="2"/>
                    </a:lnTo>
                    <a:lnTo>
                      <a:pt x="366" y="3"/>
                    </a:lnTo>
                    <a:lnTo>
                      <a:pt x="37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Freeform 5177"/>
              <p:cNvSpPr>
                <a:spLocks/>
              </p:cNvSpPr>
              <p:nvPr userDrawn="1"/>
            </p:nvSpPr>
            <p:spPr bwMode="auto">
              <a:xfrm>
                <a:off x="3397" y="2813"/>
                <a:ext cx="129" cy="57"/>
              </a:xfrm>
              <a:custGeom>
                <a:avLst/>
                <a:gdLst/>
                <a:ahLst/>
                <a:cxnLst>
                  <a:cxn ang="0">
                    <a:pos x="415" y="16"/>
                  </a:cxn>
                  <a:cxn ang="0">
                    <a:pos x="494" y="40"/>
                  </a:cxn>
                  <a:cxn ang="0">
                    <a:pos x="575" y="64"/>
                  </a:cxn>
                  <a:cxn ang="0">
                    <a:pos x="655" y="87"/>
                  </a:cxn>
                  <a:cxn ang="0">
                    <a:pos x="705" y="103"/>
                  </a:cxn>
                  <a:cxn ang="0">
                    <a:pos x="717" y="112"/>
                  </a:cxn>
                  <a:cxn ang="0">
                    <a:pos x="720" y="123"/>
                  </a:cxn>
                  <a:cxn ang="0">
                    <a:pos x="714" y="134"/>
                  </a:cxn>
                  <a:cxn ang="0">
                    <a:pos x="673" y="159"/>
                  </a:cxn>
                  <a:cxn ang="0">
                    <a:pos x="607" y="201"/>
                  </a:cxn>
                  <a:cxn ang="0">
                    <a:pos x="539" y="242"/>
                  </a:cxn>
                  <a:cxn ang="0">
                    <a:pos x="471" y="283"/>
                  </a:cxn>
                  <a:cxn ang="0">
                    <a:pos x="428" y="309"/>
                  </a:cxn>
                  <a:cxn ang="0">
                    <a:pos x="406" y="315"/>
                  </a:cxn>
                  <a:cxn ang="0">
                    <a:pos x="381" y="318"/>
                  </a:cxn>
                  <a:cxn ang="0">
                    <a:pos x="356" y="316"/>
                  </a:cxn>
                  <a:cxn ang="0">
                    <a:pos x="304" y="301"/>
                  </a:cxn>
                  <a:cxn ang="0">
                    <a:pos x="224" y="277"/>
                  </a:cxn>
                  <a:cxn ang="0">
                    <a:pos x="144" y="253"/>
                  </a:cxn>
                  <a:cxn ang="0">
                    <a:pos x="64" y="228"/>
                  </a:cxn>
                  <a:cxn ang="0">
                    <a:pos x="16" y="212"/>
                  </a:cxn>
                  <a:cxn ang="0">
                    <a:pos x="4" y="203"/>
                  </a:cxn>
                  <a:cxn ang="0">
                    <a:pos x="0" y="192"/>
                  </a:cxn>
                  <a:cxn ang="0">
                    <a:pos x="7" y="182"/>
                  </a:cxn>
                  <a:cxn ang="0">
                    <a:pos x="49" y="156"/>
                  </a:cxn>
                  <a:cxn ang="0">
                    <a:pos x="116" y="114"/>
                  </a:cxn>
                  <a:cxn ang="0">
                    <a:pos x="185" y="74"/>
                  </a:cxn>
                  <a:cxn ang="0">
                    <a:pos x="252" y="33"/>
                  </a:cxn>
                  <a:cxn ang="0">
                    <a:pos x="295" y="8"/>
                  </a:cxn>
                  <a:cxn ang="0">
                    <a:pos x="317" y="2"/>
                  </a:cxn>
                  <a:cxn ang="0">
                    <a:pos x="341" y="0"/>
                  </a:cxn>
                  <a:cxn ang="0">
                    <a:pos x="366" y="2"/>
                  </a:cxn>
                </a:cxnLst>
                <a:rect l="0" t="0" r="r" b="b"/>
                <a:pathLst>
                  <a:path w="720" h="318">
                    <a:moveTo>
                      <a:pt x="376" y="4"/>
                    </a:moveTo>
                    <a:lnTo>
                      <a:pt x="415" y="16"/>
                    </a:lnTo>
                    <a:lnTo>
                      <a:pt x="455" y="28"/>
                    </a:lnTo>
                    <a:lnTo>
                      <a:pt x="494" y="40"/>
                    </a:lnTo>
                    <a:lnTo>
                      <a:pt x="535" y="52"/>
                    </a:lnTo>
                    <a:lnTo>
                      <a:pt x="575" y="64"/>
                    </a:lnTo>
                    <a:lnTo>
                      <a:pt x="615" y="75"/>
                    </a:lnTo>
                    <a:lnTo>
                      <a:pt x="655" y="87"/>
                    </a:lnTo>
                    <a:lnTo>
                      <a:pt x="695" y="99"/>
                    </a:lnTo>
                    <a:lnTo>
                      <a:pt x="705" y="103"/>
                    </a:lnTo>
                    <a:lnTo>
                      <a:pt x="712" y="107"/>
                    </a:lnTo>
                    <a:lnTo>
                      <a:pt x="717" y="112"/>
                    </a:lnTo>
                    <a:lnTo>
                      <a:pt x="720" y="118"/>
                    </a:lnTo>
                    <a:lnTo>
                      <a:pt x="720" y="123"/>
                    </a:lnTo>
                    <a:lnTo>
                      <a:pt x="718" y="129"/>
                    </a:lnTo>
                    <a:lnTo>
                      <a:pt x="714" y="134"/>
                    </a:lnTo>
                    <a:lnTo>
                      <a:pt x="707" y="139"/>
                    </a:lnTo>
                    <a:lnTo>
                      <a:pt x="673" y="159"/>
                    </a:lnTo>
                    <a:lnTo>
                      <a:pt x="640" y="181"/>
                    </a:lnTo>
                    <a:lnTo>
                      <a:pt x="607" y="201"/>
                    </a:lnTo>
                    <a:lnTo>
                      <a:pt x="572" y="222"/>
                    </a:lnTo>
                    <a:lnTo>
                      <a:pt x="539" y="242"/>
                    </a:lnTo>
                    <a:lnTo>
                      <a:pt x="505" y="263"/>
                    </a:lnTo>
                    <a:lnTo>
                      <a:pt x="471" y="283"/>
                    </a:lnTo>
                    <a:lnTo>
                      <a:pt x="438" y="305"/>
                    </a:lnTo>
                    <a:lnTo>
                      <a:pt x="428" y="309"/>
                    </a:lnTo>
                    <a:lnTo>
                      <a:pt x="418" y="313"/>
                    </a:lnTo>
                    <a:lnTo>
                      <a:pt x="406" y="315"/>
                    </a:lnTo>
                    <a:lnTo>
                      <a:pt x="394" y="318"/>
                    </a:lnTo>
                    <a:lnTo>
                      <a:pt x="381" y="318"/>
                    </a:lnTo>
                    <a:lnTo>
                      <a:pt x="368" y="318"/>
                    </a:lnTo>
                    <a:lnTo>
                      <a:pt x="356" y="316"/>
                    </a:lnTo>
                    <a:lnTo>
                      <a:pt x="345" y="313"/>
                    </a:lnTo>
                    <a:lnTo>
                      <a:pt x="304" y="301"/>
                    </a:lnTo>
                    <a:lnTo>
                      <a:pt x="264" y="289"/>
                    </a:lnTo>
                    <a:lnTo>
                      <a:pt x="224" y="277"/>
                    </a:lnTo>
                    <a:lnTo>
                      <a:pt x="185" y="264"/>
                    </a:lnTo>
                    <a:lnTo>
                      <a:pt x="144" y="253"/>
                    </a:lnTo>
                    <a:lnTo>
                      <a:pt x="104" y="241"/>
                    </a:lnTo>
                    <a:lnTo>
                      <a:pt x="64" y="228"/>
                    </a:lnTo>
                    <a:lnTo>
                      <a:pt x="25" y="216"/>
                    </a:lnTo>
                    <a:lnTo>
                      <a:pt x="16" y="212"/>
                    </a:lnTo>
                    <a:lnTo>
                      <a:pt x="9" y="209"/>
                    </a:lnTo>
                    <a:lnTo>
                      <a:pt x="4" y="203"/>
                    </a:lnTo>
                    <a:lnTo>
                      <a:pt x="0" y="198"/>
                    </a:lnTo>
                    <a:lnTo>
                      <a:pt x="0" y="192"/>
                    </a:lnTo>
                    <a:lnTo>
                      <a:pt x="3" y="186"/>
                    </a:lnTo>
                    <a:lnTo>
                      <a:pt x="7" y="182"/>
                    </a:lnTo>
                    <a:lnTo>
                      <a:pt x="14" y="176"/>
                    </a:lnTo>
                    <a:lnTo>
                      <a:pt x="49" y="156"/>
                    </a:lnTo>
                    <a:lnTo>
                      <a:pt x="83" y="136"/>
                    </a:lnTo>
                    <a:lnTo>
                      <a:pt x="116" y="114"/>
                    </a:lnTo>
                    <a:lnTo>
                      <a:pt x="150" y="94"/>
                    </a:lnTo>
                    <a:lnTo>
                      <a:pt x="185" y="74"/>
                    </a:lnTo>
                    <a:lnTo>
                      <a:pt x="218" y="54"/>
                    </a:lnTo>
                    <a:lnTo>
                      <a:pt x="252" y="33"/>
                    </a:lnTo>
                    <a:lnTo>
                      <a:pt x="286" y="13"/>
                    </a:lnTo>
                    <a:lnTo>
                      <a:pt x="295" y="8"/>
                    </a:lnTo>
                    <a:lnTo>
                      <a:pt x="305" y="4"/>
                    </a:lnTo>
                    <a:lnTo>
                      <a:pt x="317" y="2"/>
                    </a:lnTo>
                    <a:lnTo>
                      <a:pt x="329" y="1"/>
                    </a:lnTo>
                    <a:lnTo>
                      <a:pt x="341" y="0"/>
                    </a:lnTo>
                    <a:lnTo>
                      <a:pt x="354" y="0"/>
                    </a:lnTo>
                    <a:lnTo>
                      <a:pt x="366" y="2"/>
                    </a:lnTo>
                    <a:lnTo>
                      <a:pt x="376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27" name="Freeform 5178"/>
              <p:cNvSpPr>
                <a:spLocks/>
              </p:cNvSpPr>
              <p:nvPr userDrawn="1"/>
            </p:nvSpPr>
            <p:spPr bwMode="auto">
              <a:xfrm>
                <a:off x="3497" y="2843"/>
                <a:ext cx="129" cy="60"/>
              </a:xfrm>
              <a:custGeom>
                <a:avLst/>
                <a:gdLst/>
                <a:ahLst/>
                <a:cxnLst>
                  <a:cxn ang="0">
                    <a:pos x="416" y="17"/>
                  </a:cxn>
                  <a:cxn ang="0">
                    <a:pos x="497" y="41"/>
                  </a:cxn>
                  <a:cxn ang="0">
                    <a:pos x="578" y="65"/>
                  </a:cxn>
                  <a:cxn ang="0">
                    <a:pos x="659" y="89"/>
                  </a:cxn>
                  <a:cxn ang="0">
                    <a:pos x="709" y="106"/>
                  </a:cxn>
                  <a:cxn ang="0">
                    <a:pos x="722" y="115"/>
                  </a:cxn>
                  <a:cxn ang="0">
                    <a:pos x="726" y="122"/>
                  </a:cxn>
                  <a:cxn ang="0">
                    <a:pos x="725" y="128"/>
                  </a:cxn>
                  <a:cxn ang="0">
                    <a:pos x="720" y="136"/>
                  </a:cxn>
                  <a:cxn ang="0">
                    <a:pos x="680" y="163"/>
                  </a:cxn>
                  <a:cxn ang="0">
                    <a:pos x="612" y="205"/>
                  </a:cxn>
                  <a:cxn ang="0">
                    <a:pos x="546" y="247"/>
                  </a:cxn>
                  <a:cxn ang="0">
                    <a:pos x="479" y="289"/>
                  </a:cxn>
                  <a:cxn ang="0">
                    <a:pos x="436" y="315"/>
                  </a:cxn>
                  <a:cxn ang="0">
                    <a:pos x="414" y="322"/>
                  </a:cxn>
                  <a:cxn ang="0">
                    <a:pos x="388" y="324"/>
                  </a:cxn>
                  <a:cxn ang="0">
                    <a:pos x="363" y="322"/>
                  </a:cxn>
                  <a:cxn ang="0">
                    <a:pos x="311" y="306"/>
                  </a:cxn>
                  <a:cxn ang="0">
                    <a:pos x="229" y="282"/>
                  </a:cxn>
                  <a:cxn ang="0">
                    <a:pos x="148" y="257"/>
                  </a:cxn>
                  <a:cxn ang="0">
                    <a:pos x="66" y="233"/>
                  </a:cxn>
                  <a:cxn ang="0">
                    <a:pos x="17" y="217"/>
                  </a:cxn>
                  <a:cxn ang="0">
                    <a:pos x="4" y="207"/>
                  </a:cxn>
                  <a:cxn ang="0">
                    <a:pos x="0" y="199"/>
                  </a:cxn>
                  <a:cxn ang="0">
                    <a:pos x="1" y="193"/>
                  </a:cxn>
                  <a:cxn ang="0">
                    <a:pos x="7" y="185"/>
                  </a:cxn>
                  <a:cxn ang="0">
                    <a:pos x="49" y="159"/>
                  </a:cxn>
                  <a:cxn ang="0">
                    <a:pos x="116" y="117"/>
                  </a:cxn>
                  <a:cxn ang="0">
                    <a:pos x="183" y="76"/>
                  </a:cxn>
                  <a:cxn ang="0">
                    <a:pos x="250" y="35"/>
                  </a:cxn>
                  <a:cxn ang="0">
                    <a:pos x="292" y="9"/>
                  </a:cxn>
                  <a:cxn ang="0">
                    <a:pos x="315" y="3"/>
                  </a:cxn>
                  <a:cxn ang="0">
                    <a:pos x="339" y="0"/>
                  </a:cxn>
                  <a:cxn ang="0">
                    <a:pos x="364" y="2"/>
                  </a:cxn>
                </a:cxnLst>
                <a:rect l="0" t="0" r="r" b="b"/>
                <a:pathLst>
                  <a:path w="726" h="324">
                    <a:moveTo>
                      <a:pt x="376" y="5"/>
                    </a:moveTo>
                    <a:lnTo>
                      <a:pt x="416" y="17"/>
                    </a:lnTo>
                    <a:lnTo>
                      <a:pt x="456" y="29"/>
                    </a:lnTo>
                    <a:lnTo>
                      <a:pt x="497" y="41"/>
                    </a:lnTo>
                    <a:lnTo>
                      <a:pt x="537" y="52"/>
                    </a:lnTo>
                    <a:lnTo>
                      <a:pt x="578" y="65"/>
                    </a:lnTo>
                    <a:lnTo>
                      <a:pt x="618" y="77"/>
                    </a:lnTo>
                    <a:lnTo>
                      <a:pt x="659" y="89"/>
                    </a:lnTo>
                    <a:lnTo>
                      <a:pt x="700" y="101"/>
                    </a:lnTo>
                    <a:lnTo>
                      <a:pt x="709" y="106"/>
                    </a:lnTo>
                    <a:lnTo>
                      <a:pt x="716" y="109"/>
                    </a:lnTo>
                    <a:lnTo>
                      <a:pt x="722" y="115"/>
                    </a:lnTo>
                    <a:lnTo>
                      <a:pt x="725" y="120"/>
                    </a:lnTo>
                    <a:lnTo>
                      <a:pt x="726" y="122"/>
                    </a:lnTo>
                    <a:lnTo>
                      <a:pt x="726" y="126"/>
                    </a:lnTo>
                    <a:lnTo>
                      <a:pt x="725" y="128"/>
                    </a:lnTo>
                    <a:lnTo>
                      <a:pt x="724" y="132"/>
                    </a:lnTo>
                    <a:lnTo>
                      <a:pt x="720" y="136"/>
                    </a:lnTo>
                    <a:lnTo>
                      <a:pt x="713" y="142"/>
                    </a:lnTo>
                    <a:lnTo>
                      <a:pt x="680" y="163"/>
                    </a:lnTo>
                    <a:lnTo>
                      <a:pt x="646" y="184"/>
                    </a:lnTo>
                    <a:lnTo>
                      <a:pt x="612" y="205"/>
                    </a:lnTo>
                    <a:lnTo>
                      <a:pt x="579" y="226"/>
                    </a:lnTo>
                    <a:lnTo>
                      <a:pt x="546" y="247"/>
                    </a:lnTo>
                    <a:lnTo>
                      <a:pt x="512" y="269"/>
                    </a:lnTo>
                    <a:lnTo>
                      <a:pt x="479" y="289"/>
                    </a:lnTo>
                    <a:lnTo>
                      <a:pt x="446" y="310"/>
                    </a:lnTo>
                    <a:lnTo>
                      <a:pt x="436" y="315"/>
                    </a:lnTo>
                    <a:lnTo>
                      <a:pt x="426" y="319"/>
                    </a:lnTo>
                    <a:lnTo>
                      <a:pt x="414" y="322"/>
                    </a:lnTo>
                    <a:lnTo>
                      <a:pt x="401" y="323"/>
                    </a:lnTo>
                    <a:lnTo>
                      <a:pt x="388" y="324"/>
                    </a:lnTo>
                    <a:lnTo>
                      <a:pt x="376" y="324"/>
                    </a:lnTo>
                    <a:lnTo>
                      <a:pt x="363" y="322"/>
                    </a:lnTo>
                    <a:lnTo>
                      <a:pt x="351" y="319"/>
                    </a:lnTo>
                    <a:lnTo>
                      <a:pt x="311" y="306"/>
                    </a:lnTo>
                    <a:lnTo>
                      <a:pt x="270" y="295"/>
                    </a:lnTo>
                    <a:lnTo>
                      <a:pt x="229" y="282"/>
                    </a:lnTo>
                    <a:lnTo>
                      <a:pt x="188" y="270"/>
                    </a:lnTo>
                    <a:lnTo>
                      <a:pt x="148" y="257"/>
                    </a:lnTo>
                    <a:lnTo>
                      <a:pt x="107" y="245"/>
                    </a:lnTo>
                    <a:lnTo>
                      <a:pt x="66" y="233"/>
                    </a:lnTo>
                    <a:lnTo>
                      <a:pt x="26" y="220"/>
                    </a:lnTo>
                    <a:lnTo>
                      <a:pt x="17" y="217"/>
                    </a:lnTo>
                    <a:lnTo>
                      <a:pt x="8" y="212"/>
                    </a:lnTo>
                    <a:lnTo>
                      <a:pt x="4" y="207"/>
                    </a:lnTo>
                    <a:lnTo>
                      <a:pt x="1" y="201"/>
                    </a:lnTo>
                    <a:lnTo>
                      <a:pt x="0" y="199"/>
                    </a:lnTo>
                    <a:lnTo>
                      <a:pt x="1" y="197"/>
                    </a:lnTo>
                    <a:lnTo>
                      <a:pt x="1" y="193"/>
                    </a:lnTo>
                    <a:lnTo>
                      <a:pt x="3" y="191"/>
                    </a:lnTo>
                    <a:lnTo>
                      <a:pt x="7" y="185"/>
                    </a:lnTo>
                    <a:lnTo>
                      <a:pt x="14" y="180"/>
                    </a:lnTo>
                    <a:lnTo>
                      <a:pt x="49" y="159"/>
                    </a:lnTo>
                    <a:lnTo>
                      <a:pt x="82" y="137"/>
                    </a:lnTo>
                    <a:lnTo>
                      <a:pt x="116" y="117"/>
                    </a:lnTo>
                    <a:lnTo>
                      <a:pt x="149" y="96"/>
                    </a:lnTo>
                    <a:lnTo>
                      <a:pt x="183" y="76"/>
                    </a:lnTo>
                    <a:lnTo>
                      <a:pt x="216" y="55"/>
                    </a:lnTo>
                    <a:lnTo>
                      <a:pt x="250" y="35"/>
                    </a:lnTo>
                    <a:lnTo>
                      <a:pt x="284" y="13"/>
                    </a:lnTo>
                    <a:lnTo>
                      <a:pt x="292" y="9"/>
                    </a:lnTo>
                    <a:lnTo>
                      <a:pt x="303" y="5"/>
                    </a:lnTo>
                    <a:lnTo>
                      <a:pt x="315" y="3"/>
                    </a:lnTo>
                    <a:lnTo>
                      <a:pt x="326" y="0"/>
                    </a:lnTo>
                    <a:lnTo>
                      <a:pt x="339" y="0"/>
                    </a:lnTo>
                    <a:lnTo>
                      <a:pt x="352" y="0"/>
                    </a:lnTo>
                    <a:lnTo>
                      <a:pt x="364" y="2"/>
                    </a:lnTo>
                    <a:lnTo>
                      <a:pt x="37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Freeform 5179"/>
              <p:cNvSpPr>
                <a:spLocks/>
              </p:cNvSpPr>
              <p:nvPr userDrawn="1"/>
            </p:nvSpPr>
            <p:spPr bwMode="auto">
              <a:xfrm>
                <a:off x="3600" y="2873"/>
                <a:ext cx="131" cy="62"/>
              </a:xfrm>
              <a:custGeom>
                <a:avLst/>
                <a:gdLst/>
                <a:ahLst/>
                <a:cxnLst>
                  <a:cxn ang="0">
                    <a:pos x="414" y="17"/>
                  </a:cxn>
                  <a:cxn ang="0">
                    <a:pos x="495" y="42"/>
                  </a:cxn>
                  <a:cxn ang="0">
                    <a:pos x="578" y="67"/>
                  </a:cxn>
                  <a:cxn ang="0">
                    <a:pos x="661" y="91"/>
                  </a:cxn>
                  <a:cxn ang="0">
                    <a:pos x="711" y="108"/>
                  </a:cxn>
                  <a:cxn ang="0">
                    <a:pos x="726" y="117"/>
                  </a:cxn>
                  <a:cxn ang="0">
                    <a:pos x="729" y="126"/>
                  </a:cxn>
                  <a:cxn ang="0">
                    <a:pos x="728" y="130"/>
                  </a:cxn>
                  <a:cxn ang="0">
                    <a:pos x="723" y="140"/>
                  </a:cxn>
                  <a:cxn ang="0">
                    <a:pos x="683" y="166"/>
                  </a:cxn>
                  <a:cxn ang="0">
                    <a:pos x="617" y="208"/>
                  </a:cxn>
                  <a:cxn ang="0">
                    <a:pos x="551" y="251"/>
                  </a:cxn>
                  <a:cxn ang="0">
                    <a:pos x="483" y="295"/>
                  </a:cxn>
                  <a:cxn ang="0">
                    <a:pos x="442" y="321"/>
                  </a:cxn>
                  <a:cxn ang="0">
                    <a:pos x="420" y="328"/>
                  </a:cxn>
                  <a:cxn ang="0">
                    <a:pos x="394" y="330"/>
                  </a:cxn>
                  <a:cxn ang="0">
                    <a:pos x="369" y="328"/>
                  </a:cxn>
                  <a:cxn ang="0">
                    <a:pos x="315" y="312"/>
                  </a:cxn>
                  <a:cxn ang="0">
                    <a:pos x="233" y="287"/>
                  </a:cxn>
                  <a:cxn ang="0">
                    <a:pos x="150" y="263"/>
                  </a:cxn>
                  <a:cxn ang="0">
                    <a:pos x="66" y="237"/>
                  </a:cxn>
                  <a:cxn ang="0">
                    <a:pos x="15" y="220"/>
                  </a:cxn>
                  <a:cxn ang="0">
                    <a:pos x="3" y="211"/>
                  </a:cxn>
                  <a:cxn ang="0">
                    <a:pos x="0" y="202"/>
                  </a:cxn>
                  <a:cxn ang="0">
                    <a:pos x="0" y="198"/>
                  </a:cxn>
                  <a:cxn ang="0">
                    <a:pos x="6" y="188"/>
                  </a:cxn>
                  <a:cxn ang="0">
                    <a:pos x="47" y="162"/>
                  </a:cxn>
                  <a:cxn ang="0">
                    <a:pos x="113" y="120"/>
                  </a:cxn>
                  <a:cxn ang="0">
                    <a:pos x="181" y="77"/>
                  </a:cxn>
                  <a:cxn ang="0">
                    <a:pos x="247" y="36"/>
                  </a:cxn>
                  <a:cxn ang="0">
                    <a:pos x="289" y="10"/>
                  </a:cxn>
                  <a:cxn ang="0">
                    <a:pos x="312" y="3"/>
                  </a:cxn>
                  <a:cxn ang="0">
                    <a:pos x="336" y="0"/>
                  </a:cxn>
                  <a:cxn ang="0">
                    <a:pos x="360" y="3"/>
                  </a:cxn>
                </a:cxnLst>
                <a:rect l="0" t="0" r="r" b="b"/>
                <a:pathLst>
                  <a:path w="729" h="330">
                    <a:moveTo>
                      <a:pt x="372" y="5"/>
                    </a:moveTo>
                    <a:lnTo>
                      <a:pt x="414" y="17"/>
                    </a:lnTo>
                    <a:lnTo>
                      <a:pt x="455" y="30"/>
                    </a:lnTo>
                    <a:lnTo>
                      <a:pt x="495" y="42"/>
                    </a:lnTo>
                    <a:lnTo>
                      <a:pt x="537" y="55"/>
                    </a:lnTo>
                    <a:lnTo>
                      <a:pt x="578" y="67"/>
                    </a:lnTo>
                    <a:lnTo>
                      <a:pt x="619" y="80"/>
                    </a:lnTo>
                    <a:lnTo>
                      <a:pt x="661" y="91"/>
                    </a:lnTo>
                    <a:lnTo>
                      <a:pt x="702" y="103"/>
                    </a:lnTo>
                    <a:lnTo>
                      <a:pt x="711" y="108"/>
                    </a:lnTo>
                    <a:lnTo>
                      <a:pt x="720" y="111"/>
                    </a:lnTo>
                    <a:lnTo>
                      <a:pt x="726" y="117"/>
                    </a:lnTo>
                    <a:lnTo>
                      <a:pt x="728" y="122"/>
                    </a:lnTo>
                    <a:lnTo>
                      <a:pt x="729" y="126"/>
                    </a:lnTo>
                    <a:lnTo>
                      <a:pt x="729" y="128"/>
                    </a:lnTo>
                    <a:lnTo>
                      <a:pt x="728" y="130"/>
                    </a:lnTo>
                    <a:lnTo>
                      <a:pt x="727" y="134"/>
                    </a:lnTo>
                    <a:lnTo>
                      <a:pt x="723" y="140"/>
                    </a:lnTo>
                    <a:lnTo>
                      <a:pt x="716" y="145"/>
                    </a:lnTo>
                    <a:lnTo>
                      <a:pt x="683" y="166"/>
                    </a:lnTo>
                    <a:lnTo>
                      <a:pt x="650" y="187"/>
                    </a:lnTo>
                    <a:lnTo>
                      <a:pt x="617" y="208"/>
                    </a:lnTo>
                    <a:lnTo>
                      <a:pt x="584" y="230"/>
                    </a:lnTo>
                    <a:lnTo>
                      <a:pt x="551" y="251"/>
                    </a:lnTo>
                    <a:lnTo>
                      <a:pt x="516" y="273"/>
                    </a:lnTo>
                    <a:lnTo>
                      <a:pt x="483" y="295"/>
                    </a:lnTo>
                    <a:lnTo>
                      <a:pt x="450" y="316"/>
                    </a:lnTo>
                    <a:lnTo>
                      <a:pt x="442" y="321"/>
                    </a:lnTo>
                    <a:lnTo>
                      <a:pt x="431" y="324"/>
                    </a:lnTo>
                    <a:lnTo>
                      <a:pt x="420" y="328"/>
                    </a:lnTo>
                    <a:lnTo>
                      <a:pt x="407" y="329"/>
                    </a:lnTo>
                    <a:lnTo>
                      <a:pt x="394" y="330"/>
                    </a:lnTo>
                    <a:lnTo>
                      <a:pt x="381" y="329"/>
                    </a:lnTo>
                    <a:lnTo>
                      <a:pt x="369" y="328"/>
                    </a:lnTo>
                    <a:lnTo>
                      <a:pt x="357" y="325"/>
                    </a:lnTo>
                    <a:lnTo>
                      <a:pt x="315" y="312"/>
                    </a:lnTo>
                    <a:lnTo>
                      <a:pt x="274" y="299"/>
                    </a:lnTo>
                    <a:lnTo>
                      <a:pt x="233" y="287"/>
                    </a:lnTo>
                    <a:lnTo>
                      <a:pt x="191" y="274"/>
                    </a:lnTo>
                    <a:lnTo>
                      <a:pt x="150" y="263"/>
                    </a:lnTo>
                    <a:lnTo>
                      <a:pt x="107" y="250"/>
                    </a:lnTo>
                    <a:lnTo>
                      <a:pt x="66" y="237"/>
                    </a:lnTo>
                    <a:lnTo>
                      <a:pt x="25" y="224"/>
                    </a:lnTo>
                    <a:lnTo>
                      <a:pt x="15" y="220"/>
                    </a:lnTo>
                    <a:lnTo>
                      <a:pt x="8" y="217"/>
                    </a:lnTo>
                    <a:lnTo>
                      <a:pt x="3" y="211"/>
                    </a:lnTo>
                    <a:lnTo>
                      <a:pt x="0" y="206"/>
                    </a:lnTo>
                    <a:lnTo>
                      <a:pt x="0" y="202"/>
                    </a:lnTo>
                    <a:lnTo>
                      <a:pt x="0" y="200"/>
                    </a:lnTo>
                    <a:lnTo>
                      <a:pt x="0" y="198"/>
                    </a:lnTo>
                    <a:lnTo>
                      <a:pt x="2" y="194"/>
                    </a:lnTo>
                    <a:lnTo>
                      <a:pt x="6" y="188"/>
                    </a:lnTo>
                    <a:lnTo>
                      <a:pt x="14" y="184"/>
                    </a:lnTo>
                    <a:lnTo>
                      <a:pt x="47" y="162"/>
                    </a:lnTo>
                    <a:lnTo>
                      <a:pt x="80" y="141"/>
                    </a:lnTo>
                    <a:lnTo>
                      <a:pt x="113" y="120"/>
                    </a:lnTo>
                    <a:lnTo>
                      <a:pt x="148" y="98"/>
                    </a:lnTo>
                    <a:lnTo>
                      <a:pt x="181" y="77"/>
                    </a:lnTo>
                    <a:lnTo>
                      <a:pt x="214" y="56"/>
                    </a:lnTo>
                    <a:lnTo>
                      <a:pt x="247" y="36"/>
                    </a:lnTo>
                    <a:lnTo>
                      <a:pt x="281" y="15"/>
                    </a:lnTo>
                    <a:lnTo>
                      <a:pt x="289" y="10"/>
                    </a:lnTo>
                    <a:lnTo>
                      <a:pt x="300" y="6"/>
                    </a:lnTo>
                    <a:lnTo>
                      <a:pt x="312" y="3"/>
                    </a:lnTo>
                    <a:lnTo>
                      <a:pt x="324" y="2"/>
                    </a:lnTo>
                    <a:lnTo>
                      <a:pt x="336" y="0"/>
                    </a:lnTo>
                    <a:lnTo>
                      <a:pt x="349" y="0"/>
                    </a:lnTo>
                    <a:lnTo>
                      <a:pt x="360" y="3"/>
                    </a:lnTo>
                    <a:lnTo>
                      <a:pt x="37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Freeform 5180"/>
              <p:cNvSpPr>
                <a:spLocks/>
              </p:cNvSpPr>
              <p:nvPr userDrawn="1"/>
            </p:nvSpPr>
            <p:spPr bwMode="auto">
              <a:xfrm>
                <a:off x="3703" y="2907"/>
                <a:ext cx="133" cy="60"/>
              </a:xfrm>
              <a:custGeom>
                <a:avLst/>
                <a:gdLst/>
                <a:ahLst/>
                <a:cxnLst>
                  <a:cxn ang="0">
                    <a:pos x="412" y="16"/>
                  </a:cxn>
                  <a:cxn ang="0">
                    <a:pos x="496" y="41"/>
                  </a:cxn>
                  <a:cxn ang="0">
                    <a:pos x="580" y="67"/>
                  </a:cxn>
                  <a:cxn ang="0">
                    <a:pos x="664" y="92"/>
                  </a:cxn>
                  <a:cxn ang="0">
                    <a:pos x="716" y="109"/>
                  </a:cxn>
                  <a:cxn ang="0">
                    <a:pos x="730" y="118"/>
                  </a:cxn>
                  <a:cxn ang="0">
                    <a:pos x="735" y="126"/>
                  </a:cxn>
                  <a:cxn ang="0">
                    <a:pos x="734" y="132"/>
                  </a:cxn>
                  <a:cxn ang="0">
                    <a:pos x="729" y="142"/>
                  </a:cxn>
                  <a:cxn ang="0">
                    <a:pos x="690" y="169"/>
                  </a:cxn>
                  <a:cxn ang="0">
                    <a:pos x="624" y="211"/>
                  </a:cxn>
                  <a:cxn ang="0">
                    <a:pos x="558" y="255"/>
                  </a:cxn>
                  <a:cxn ang="0">
                    <a:pos x="492" y="299"/>
                  </a:cxn>
                  <a:cxn ang="0">
                    <a:pos x="449" y="325"/>
                  </a:cxn>
                  <a:cxn ang="0">
                    <a:pos x="428" y="332"/>
                  </a:cxn>
                  <a:cxn ang="0">
                    <a:pos x="402" y="334"/>
                  </a:cxn>
                  <a:cxn ang="0">
                    <a:pos x="376" y="333"/>
                  </a:cxn>
                  <a:cxn ang="0">
                    <a:pos x="321" y="317"/>
                  </a:cxn>
                  <a:cxn ang="0">
                    <a:pos x="237" y="292"/>
                  </a:cxn>
                  <a:cxn ang="0">
                    <a:pos x="152" y="266"/>
                  </a:cxn>
                  <a:cxn ang="0">
                    <a:pos x="68" y="240"/>
                  </a:cxn>
                  <a:cxn ang="0">
                    <a:pos x="16" y="223"/>
                  </a:cxn>
                  <a:cxn ang="0">
                    <a:pos x="3" y="214"/>
                  </a:cxn>
                  <a:cxn ang="0">
                    <a:pos x="0" y="205"/>
                  </a:cxn>
                  <a:cxn ang="0">
                    <a:pos x="0" y="200"/>
                  </a:cxn>
                  <a:cxn ang="0">
                    <a:pos x="6" y="190"/>
                  </a:cxn>
                  <a:cxn ang="0">
                    <a:pos x="46" y="163"/>
                  </a:cxn>
                  <a:cxn ang="0">
                    <a:pos x="112" y="120"/>
                  </a:cxn>
                  <a:cxn ang="0">
                    <a:pos x="178" y="78"/>
                  </a:cxn>
                  <a:cxn ang="0">
                    <a:pos x="245" y="35"/>
                  </a:cxn>
                  <a:cxn ang="0">
                    <a:pos x="286" y="8"/>
                  </a:cxn>
                  <a:cxn ang="0">
                    <a:pos x="308" y="2"/>
                  </a:cxn>
                  <a:cxn ang="0">
                    <a:pos x="333" y="0"/>
                  </a:cxn>
                  <a:cxn ang="0">
                    <a:pos x="359" y="1"/>
                  </a:cxn>
                </a:cxnLst>
                <a:rect l="0" t="0" r="r" b="b"/>
                <a:pathLst>
                  <a:path w="735" h="334">
                    <a:moveTo>
                      <a:pt x="371" y="5"/>
                    </a:moveTo>
                    <a:lnTo>
                      <a:pt x="412" y="16"/>
                    </a:lnTo>
                    <a:lnTo>
                      <a:pt x="454" y="29"/>
                    </a:lnTo>
                    <a:lnTo>
                      <a:pt x="496" y="41"/>
                    </a:lnTo>
                    <a:lnTo>
                      <a:pt x="538" y="54"/>
                    </a:lnTo>
                    <a:lnTo>
                      <a:pt x="580" y="67"/>
                    </a:lnTo>
                    <a:lnTo>
                      <a:pt x="622" y="79"/>
                    </a:lnTo>
                    <a:lnTo>
                      <a:pt x="664" y="92"/>
                    </a:lnTo>
                    <a:lnTo>
                      <a:pt x="707" y="105"/>
                    </a:lnTo>
                    <a:lnTo>
                      <a:pt x="716" y="109"/>
                    </a:lnTo>
                    <a:lnTo>
                      <a:pt x="724" y="113"/>
                    </a:lnTo>
                    <a:lnTo>
                      <a:pt x="730" y="118"/>
                    </a:lnTo>
                    <a:lnTo>
                      <a:pt x="734" y="124"/>
                    </a:lnTo>
                    <a:lnTo>
                      <a:pt x="735" y="126"/>
                    </a:lnTo>
                    <a:lnTo>
                      <a:pt x="735" y="130"/>
                    </a:lnTo>
                    <a:lnTo>
                      <a:pt x="734" y="132"/>
                    </a:lnTo>
                    <a:lnTo>
                      <a:pt x="733" y="136"/>
                    </a:lnTo>
                    <a:lnTo>
                      <a:pt x="729" y="142"/>
                    </a:lnTo>
                    <a:lnTo>
                      <a:pt x="722" y="146"/>
                    </a:lnTo>
                    <a:lnTo>
                      <a:pt x="690" y="169"/>
                    </a:lnTo>
                    <a:lnTo>
                      <a:pt x="657" y="190"/>
                    </a:lnTo>
                    <a:lnTo>
                      <a:pt x="624" y="211"/>
                    </a:lnTo>
                    <a:lnTo>
                      <a:pt x="591" y="234"/>
                    </a:lnTo>
                    <a:lnTo>
                      <a:pt x="558" y="255"/>
                    </a:lnTo>
                    <a:lnTo>
                      <a:pt x="525" y="276"/>
                    </a:lnTo>
                    <a:lnTo>
                      <a:pt x="492" y="299"/>
                    </a:lnTo>
                    <a:lnTo>
                      <a:pt x="459" y="320"/>
                    </a:lnTo>
                    <a:lnTo>
                      <a:pt x="449" y="325"/>
                    </a:lnTo>
                    <a:lnTo>
                      <a:pt x="440" y="330"/>
                    </a:lnTo>
                    <a:lnTo>
                      <a:pt x="428" y="332"/>
                    </a:lnTo>
                    <a:lnTo>
                      <a:pt x="415" y="334"/>
                    </a:lnTo>
                    <a:lnTo>
                      <a:pt x="402" y="334"/>
                    </a:lnTo>
                    <a:lnTo>
                      <a:pt x="389" y="334"/>
                    </a:lnTo>
                    <a:lnTo>
                      <a:pt x="376" y="333"/>
                    </a:lnTo>
                    <a:lnTo>
                      <a:pt x="364" y="330"/>
                    </a:lnTo>
                    <a:lnTo>
                      <a:pt x="321" y="317"/>
                    </a:lnTo>
                    <a:lnTo>
                      <a:pt x="279" y="304"/>
                    </a:lnTo>
                    <a:lnTo>
                      <a:pt x="237" y="292"/>
                    </a:lnTo>
                    <a:lnTo>
                      <a:pt x="195" y="279"/>
                    </a:lnTo>
                    <a:lnTo>
                      <a:pt x="152" y="266"/>
                    </a:lnTo>
                    <a:lnTo>
                      <a:pt x="111" y="253"/>
                    </a:lnTo>
                    <a:lnTo>
                      <a:pt x="68" y="240"/>
                    </a:lnTo>
                    <a:lnTo>
                      <a:pt x="27" y="227"/>
                    </a:lnTo>
                    <a:lnTo>
                      <a:pt x="16" y="223"/>
                    </a:lnTo>
                    <a:lnTo>
                      <a:pt x="8" y="218"/>
                    </a:lnTo>
                    <a:lnTo>
                      <a:pt x="3" y="214"/>
                    </a:lnTo>
                    <a:lnTo>
                      <a:pt x="0" y="208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0" y="200"/>
                    </a:lnTo>
                    <a:lnTo>
                      <a:pt x="1" y="196"/>
                    </a:lnTo>
                    <a:lnTo>
                      <a:pt x="6" y="190"/>
                    </a:lnTo>
                    <a:lnTo>
                      <a:pt x="13" y="185"/>
                    </a:lnTo>
                    <a:lnTo>
                      <a:pt x="46" y="163"/>
                    </a:lnTo>
                    <a:lnTo>
                      <a:pt x="79" y="142"/>
                    </a:lnTo>
                    <a:lnTo>
                      <a:pt x="112" y="120"/>
                    </a:lnTo>
                    <a:lnTo>
                      <a:pt x="145" y="99"/>
                    </a:lnTo>
                    <a:lnTo>
                      <a:pt x="178" y="78"/>
                    </a:lnTo>
                    <a:lnTo>
                      <a:pt x="211" y="57"/>
                    </a:lnTo>
                    <a:lnTo>
                      <a:pt x="245" y="35"/>
                    </a:lnTo>
                    <a:lnTo>
                      <a:pt x="278" y="14"/>
                    </a:lnTo>
                    <a:lnTo>
                      <a:pt x="286" y="8"/>
                    </a:lnTo>
                    <a:lnTo>
                      <a:pt x="297" y="5"/>
                    </a:lnTo>
                    <a:lnTo>
                      <a:pt x="308" y="2"/>
                    </a:lnTo>
                    <a:lnTo>
                      <a:pt x="320" y="0"/>
                    </a:lnTo>
                    <a:lnTo>
                      <a:pt x="333" y="0"/>
                    </a:lnTo>
                    <a:lnTo>
                      <a:pt x="346" y="0"/>
                    </a:lnTo>
                    <a:lnTo>
                      <a:pt x="359" y="1"/>
                    </a:lnTo>
                    <a:lnTo>
                      <a:pt x="37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Freeform 5181"/>
              <p:cNvSpPr>
                <a:spLocks/>
              </p:cNvSpPr>
              <p:nvPr userDrawn="1"/>
            </p:nvSpPr>
            <p:spPr bwMode="auto">
              <a:xfrm>
                <a:off x="3809" y="2936"/>
                <a:ext cx="134" cy="61"/>
              </a:xfrm>
              <a:custGeom>
                <a:avLst/>
                <a:gdLst/>
                <a:ahLst/>
                <a:cxnLst>
                  <a:cxn ang="0">
                    <a:pos x="411" y="17"/>
                  </a:cxn>
                  <a:cxn ang="0">
                    <a:pos x="496" y="43"/>
                  </a:cxn>
                  <a:cxn ang="0">
                    <a:pos x="581" y="68"/>
                  </a:cxn>
                  <a:cxn ang="0">
                    <a:pos x="667" y="94"/>
                  </a:cxn>
                  <a:cxn ang="0">
                    <a:pos x="721" y="111"/>
                  </a:cxn>
                  <a:cxn ang="0">
                    <a:pos x="734" y="120"/>
                  </a:cxn>
                  <a:cxn ang="0">
                    <a:pos x="738" y="129"/>
                  </a:cxn>
                  <a:cxn ang="0">
                    <a:pos x="738" y="134"/>
                  </a:cxn>
                  <a:cxn ang="0">
                    <a:pos x="732" y="144"/>
                  </a:cxn>
                  <a:cxn ang="0">
                    <a:pos x="693" y="171"/>
                  </a:cxn>
                  <a:cxn ang="0">
                    <a:pos x="628" y="215"/>
                  </a:cxn>
                  <a:cxn ang="0">
                    <a:pos x="563" y="260"/>
                  </a:cxn>
                  <a:cxn ang="0">
                    <a:pos x="498" y="303"/>
                  </a:cxn>
                  <a:cxn ang="0">
                    <a:pos x="457" y="331"/>
                  </a:cxn>
                  <a:cxn ang="0">
                    <a:pos x="435" y="338"/>
                  </a:cxn>
                  <a:cxn ang="0">
                    <a:pos x="409" y="341"/>
                  </a:cxn>
                  <a:cxn ang="0">
                    <a:pos x="383" y="339"/>
                  </a:cxn>
                  <a:cxn ang="0">
                    <a:pos x="328" y="322"/>
                  </a:cxn>
                  <a:cxn ang="0">
                    <a:pos x="242" y="296"/>
                  </a:cxn>
                  <a:cxn ang="0">
                    <a:pos x="156" y="270"/>
                  </a:cxn>
                  <a:cxn ang="0">
                    <a:pos x="70" y="244"/>
                  </a:cxn>
                  <a:cxn ang="0">
                    <a:pos x="17" y="228"/>
                  </a:cxn>
                  <a:cxn ang="0">
                    <a:pos x="3" y="217"/>
                  </a:cxn>
                  <a:cxn ang="0">
                    <a:pos x="0" y="209"/>
                  </a:cxn>
                  <a:cxn ang="0">
                    <a:pos x="0" y="203"/>
                  </a:cxn>
                  <a:cxn ang="0">
                    <a:pos x="5" y="194"/>
                  </a:cxn>
                  <a:cxn ang="0">
                    <a:pos x="46" y="166"/>
                  </a:cxn>
                  <a:cxn ang="0">
                    <a:pos x="111" y="123"/>
                  </a:cxn>
                  <a:cxn ang="0">
                    <a:pos x="177" y="79"/>
                  </a:cxn>
                  <a:cxn ang="0">
                    <a:pos x="243" y="36"/>
                  </a:cxn>
                  <a:cxn ang="0">
                    <a:pos x="284" y="9"/>
                  </a:cxn>
                  <a:cxn ang="0">
                    <a:pos x="306" y="2"/>
                  </a:cxn>
                  <a:cxn ang="0">
                    <a:pos x="330" y="0"/>
                  </a:cxn>
                  <a:cxn ang="0">
                    <a:pos x="356" y="2"/>
                  </a:cxn>
                </a:cxnLst>
                <a:rect l="0" t="0" r="r" b="b"/>
                <a:pathLst>
                  <a:path w="738" h="341">
                    <a:moveTo>
                      <a:pt x="367" y="4"/>
                    </a:moveTo>
                    <a:lnTo>
                      <a:pt x="411" y="17"/>
                    </a:lnTo>
                    <a:lnTo>
                      <a:pt x="453" y="30"/>
                    </a:lnTo>
                    <a:lnTo>
                      <a:pt x="496" y="43"/>
                    </a:lnTo>
                    <a:lnTo>
                      <a:pt x="539" y="55"/>
                    </a:lnTo>
                    <a:lnTo>
                      <a:pt x="581" y="68"/>
                    </a:lnTo>
                    <a:lnTo>
                      <a:pt x="625" y="81"/>
                    </a:lnTo>
                    <a:lnTo>
                      <a:pt x="667" y="94"/>
                    </a:lnTo>
                    <a:lnTo>
                      <a:pt x="710" y="107"/>
                    </a:lnTo>
                    <a:lnTo>
                      <a:pt x="721" y="111"/>
                    </a:lnTo>
                    <a:lnTo>
                      <a:pt x="729" y="116"/>
                    </a:lnTo>
                    <a:lnTo>
                      <a:pt x="734" y="120"/>
                    </a:lnTo>
                    <a:lnTo>
                      <a:pt x="737" y="126"/>
                    </a:lnTo>
                    <a:lnTo>
                      <a:pt x="738" y="129"/>
                    </a:lnTo>
                    <a:lnTo>
                      <a:pt x="738" y="132"/>
                    </a:lnTo>
                    <a:lnTo>
                      <a:pt x="738" y="134"/>
                    </a:lnTo>
                    <a:lnTo>
                      <a:pt x="737" y="138"/>
                    </a:lnTo>
                    <a:lnTo>
                      <a:pt x="732" y="144"/>
                    </a:lnTo>
                    <a:lnTo>
                      <a:pt x="726" y="150"/>
                    </a:lnTo>
                    <a:lnTo>
                      <a:pt x="693" y="171"/>
                    </a:lnTo>
                    <a:lnTo>
                      <a:pt x="661" y="194"/>
                    </a:lnTo>
                    <a:lnTo>
                      <a:pt x="628" y="215"/>
                    </a:lnTo>
                    <a:lnTo>
                      <a:pt x="596" y="237"/>
                    </a:lnTo>
                    <a:lnTo>
                      <a:pt x="563" y="260"/>
                    </a:lnTo>
                    <a:lnTo>
                      <a:pt x="531" y="282"/>
                    </a:lnTo>
                    <a:lnTo>
                      <a:pt x="498" y="303"/>
                    </a:lnTo>
                    <a:lnTo>
                      <a:pt x="465" y="326"/>
                    </a:lnTo>
                    <a:lnTo>
                      <a:pt x="457" y="331"/>
                    </a:lnTo>
                    <a:lnTo>
                      <a:pt x="446" y="335"/>
                    </a:lnTo>
                    <a:lnTo>
                      <a:pt x="435" y="338"/>
                    </a:lnTo>
                    <a:lnTo>
                      <a:pt x="422" y="340"/>
                    </a:lnTo>
                    <a:lnTo>
                      <a:pt x="409" y="341"/>
                    </a:lnTo>
                    <a:lnTo>
                      <a:pt x="396" y="340"/>
                    </a:lnTo>
                    <a:lnTo>
                      <a:pt x="383" y="339"/>
                    </a:lnTo>
                    <a:lnTo>
                      <a:pt x="371" y="335"/>
                    </a:lnTo>
                    <a:lnTo>
                      <a:pt x="328" y="322"/>
                    </a:lnTo>
                    <a:lnTo>
                      <a:pt x="284" y="309"/>
                    </a:lnTo>
                    <a:lnTo>
                      <a:pt x="242" y="296"/>
                    </a:lnTo>
                    <a:lnTo>
                      <a:pt x="199" y="283"/>
                    </a:lnTo>
                    <a:lnTo>
                      <a:pt x="156" y="270"/>
                    </a:lnTo>
                    <a:lnTo>
                      <a:pt x="113" y="257"/>
                    </a:lnTo>
                    <a:lnTo>
                      <a:pt x="70" y="244"/>
                    </a:lnTo>
                    <a:lnTo>
                      <a:pt x="27" y="231"/>
                    </a:lnTo>
                    <a:lnTo>
                      <a:pt x="17" y="228"/>
                    </a:lnTo>
                    <a:lnTo>
                      <a:pt x="9" y="223"/>
                    </a:lnTo>
                    <a:lnTo>
                      <a:pt x="3" y="217"/>
                    </a:lnTo>
                    <a:lnTo>
                      <a:pt x="1" y="212"/>
                    </a:lnTo>
                    <a:lnTo>
                      <a:pt x="0" y="209"/>
                    </a:lnTo>
                    <a:lnTo>
                      <a:pt x="0" y="205"/>
                    </a:lnTo>
                    <a:lnTo>
                      <a:pt x="0" y="203"/>
                    </a:lnTo>
                    <a:lnTo>
                      <a:pt x="1" y="199"/>
                    </a:lnTo>
                    <a:lnTo>
                      <a:pt x="5" y="194"/>
                    </a:lnTo>
                    <a:lnTo>
                      <a:pt x="13" y="189"/>
                    </a:lnTo>
                    <a:lnTo>
                      <a:pt x="46" y="166"/>
                    </a:lnTo>
                    <a:lnTo>
                      <a:pt x="78" y="145"/>
                    </a:lnTo>
                    <a:lnTo>
                      <a:pt x="111" y="123"/>
                    </a:lnTo>
                    <a:lnTo>
                      <a:pt x="144" y="101"/>
                    </a:lnTo>
                    <a:lnTo>
                      <a:pt x="177" y="79"/>
                    </a:lnTo>
                    <a:lnTo>
                      <a:pt x="210" y="58"/>
                    </a:lnTo>
                    <a:lnTo>
                      <a:pt x="243" y="36"/>
                    </a:lnTo>
                    <a:lnTo>
                      <a:pt x="275" y="14"/>
                    </a:lnTo>
                    <a:lnTo>
                      <a:pt x="284" y="9"/>
                    </a:lnTo>
                    <a:lnTo>
                      <a:pt x="295" y="6"/>
                    </a:lnTo>
                    <a:lnTo>
                      <a:pt x="306" y="2"/>
                    </a:lnTo>
                    <a:lnTo>
                      <a:pt x="319" y="1"/>
                    </a:lnTo>
                    <a:lnTo>
                      <a:pt x="330" y="0"/>
                    </a:lnTo>
                    <a:lnTo>
                      <a:pt x="343" y="1"/>
                    </a:lnTo>
                    <a:lnTo>
                      <a:pt x="356" y="2"/>
                    </a:lnTo>
                    <a:lnTo>
                      <a:pt x="367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Freeform 5182"/>
              <p:cNvSpPr>
                <a:spLocks/>
              </p:cNvSpPr>
              <p:nvPr userDrawn="1"/>
            </p:nvSpPr>
            <p:spPr bwMode="auto">
              <a:xfrm>
                <a:off x="3917" y="2968"/>
                <a:ext cx="134" cy="62"/>
              </a:xfrm>
              <a:custGeom>
                <a:avLst/>
                <a:gdLst/>
                <a:ahLst/>
                <a:cxnLst>
                  <a:cxn ang="0">
                    <a:pos x="410" y="18"/>
                  </a:cxn>
                  <a:cxn ang="0">
                    <a:pos x="497" y="44"/>
                  </a:cxn>
                  <a:cxn ang="0">
                    <a:pos x="584" y="70"/>
                  </a:cxn>
                  <a:cxn ang="0">
                    <a:pos x="671" y="96"/>
                  </a:cxn>
                  <a:cxn ang="0">
                    <a:pos x="725" y="114"/>
                  </a:cxn>
                  <a:cxn ang="0">
                    <a:pos x="741" y="123"/>
                  </a:cxn>
                  <a:cxn ang="0">
                    <a:pos x="744" y="131"/>
                  </a:cxn>
                  <a:cxn ang="0">
                    <a:pos x="744" y="138"/>
                  </a:cxn>
                  <a:cxn ang="0">
                    <a:pos x="740" y="147"/>
                  </a:cxn>
                  <a:cxn ang="0">
                    <a:pos x="701" y="175"/>
                  </a:cxn>
                  <a:cxn ang="0">
                    <a:pos x="637" y="220"/>
                  </a:cxn>
                  <a:cxn ang="0">
                    <a:pos x="572" y="265"/>
                  </a:cxn>
                  <a:cxn ang="0">
                    <a:pos x="507" y="310"/>
                  </a:cxn>
                  <a:cxn ang="0">
                    <a:pos x="465" y="337"/>
                  </a:cxn>
                  <a:cxn ang="0">
                    <a:pos x="443" y="344"/>
                  </a:cxn>
                  <a:cxn ang="0">
                    <a:pos x="417" y="346"/>
                  </a:cxn>
                  <a:cxn ang="0">
                    <a:pos x="391" y="345"/>
                  </a:cxn>
                  <a:cxn ang="0">
                    <a:pos x="335" y="329"/>
                  </a:cxn>
                  <a:cxn ang="0">
                    <a:pos x="247" y="302"/>
                  </a:cxn>
                  <a:cxn ang="0">
                    <a:pos x="160" y="276"/>
                  </a:cxn>
                  <a:cxn ang="0">
                    <a:pos x="73" y="250"/>
                  </a:cxn>
                  <a:cxn ang="0">
                    <a:pos x="19" y="232"/>
                  </a:cxn>
                  <a:cxn ang="0">
                    <a:pos x="4" y="221"/>
                  </a:cxn>
                  <a:cxn ang="0">
                    <a:pos x="0" y="213"/>
                  </a:cxn>
                  <a:cxn ang="0">
                    <a:pos x="0" y="207"/>
                  </a:cxn>
                  <a:cxn ang="0">
                    <a:pos x="6" y="198"/>
                  </a:cxn>
                  <a:cxn ang="0">
                    <a:pos x="45" y="169"/>
                  </a:cxn>
                  <a:cxn ang="0">
                    <a:pos x="110" y="125"/>
                  </a:cxn>
                  <a:cxn ang="0">
                    <a:pos x="175" y="81"/>
                  </a:cxn>
                  <a:cxn ang="0">
                    <a:pos x="240" y="37"/>
                  </a:cxn>
                  <a:cxn ang="0">
                    <a:pos x="281" y="10"/>
                  </a:cxn>
                  <a:cxn ang="0">
                    <a:pos x="303" y="3"/>
                  </a:cxn>
                  <a:cxn ang="0">
                    <a:pos x="329" y="0"/>
                  </a:cxn>
                  <a:cxn ang="0">
                    <a:pos x="355" y="3"/>
                  </a:cxn>
                </a:cxnLst>
                <a:rect l="0" t="0" r="r" b="b"/>
                <a:pathLst>
                  <a:path w="745" h="346">
                    <a:moveTo>
                      <a:pt x="367" y="5"/>
                    </a:moveTo>
                    <a:lnTo>
                      <a:pt x="410" y="18"/>
                    </a:lnTo>
                    <a:lnTo>
                      <a:pt x="454" y="31"/>
                    </a:lnTo>
                    <a:lnTo>
                      <a:pt x="497" y="44"/>
                    </a:lnTo>
                    <a:lnTo>
                      <a:pt x="540" y="57"/>
                    </a:lnTo>
                    <a:lnTo>
                      <a:pt x="584" y="70"/>
                    </a:lnTo>
                    <a:lnTo>
                      <a:pt x="627" y="83"/>
                    </a:lnTo>
                    <a:lnTo>
                      <a:pt x="671" y="96"/>
                    </a:lnTo>
                    <a:lnTo>
                      <a:pt x="715" y="109"/>
                    </a:lnTo>
                    <a:lnTo>
                      <a:pt x="725" y="114"/>
                    </a:lnTo>
                    <a:lnTo>
                      <a:pt x="734" y="118"/>
                    </a:lnTo>
                    <a:lnTo>
                      <a:pt x="741" y="123"/>
                    </a:lnTo>
                    <a:lnTo>
                      <a:pt x="744" y="129"/>
                    </a:lnTo>
                    <a:lnTo>
                      <a:pt x="744" y="131"/>
                    </a:lnTo>
                    <a:lnTo>
                      <a:pt x="745" y="135"/>
                    </a:lnTo>
                    <a:lnTo>
                      <a:pt x="744" y="138"/>
                    </a:lnTo>
                    <a:lnTo>
                      <a:pt x="743" y="141"/>
                    </a:lnTo>
                    <a:lnTo>
                      <a:pt x="740" y="147"/>
                    </a:lnTo>
                    <a:lnTo>
                      <a:pt x="734" y="153"/>
                    </a:lnTo>
                    <a:lnTo>
                      <a:pt x="701" y="175"/>
                    </a:lnTo>
                    <a:lnTo>
                      <a:pt x="669" y="198"/>
                    </a:lnTo>
                    <a:lnTo>
                      <a:pt x="637" y="220"/>
                    </a:lnTo>
                    <a:lnTo>
                      <a:pt x="604" y="242"/>
                    </a:lnTo>
                    <a:lnTo>
                      <a:pt x="572" y="265"/>
                    </a:lnTo>
                    <a:lnTo>
                      <a:pt x="539" y="287"/>
                    </a:lnTo>
                    <a:lnTo>
                      <a:pt x="507" y="310"/>
                    </a:lnTo>
                    <a:lnTo>
                      <a:pt x="474" y="332"/>
                    </a:lnTo>
                    <a:lnTo>
                      <a:pt x="465" y="337"/>
                    </a:lnTo>
                    <a:lnTo>
                      <a:pt x="455" y="342"/>
                    </a:lnTo>
                    <a:lnTo>
                      <a:pt x="443" y="344"/>
                    </a:lnTo>
                    <a:lnTo>
                      <a:pt x="430" y="346"/>
                    </a:lnTo>
                    <a:lnTo>
                      <a:pt x="417" y="346"/>
                    </a:lnTo>
                    <a:lnTo>
                      <a:pt x="404" y="346"/>
                    </a:lnTo>
                    <a:lnTo>
                      <a:pt x="391" y="345"/>
                    </a:lnTo>
                    <a:lnTo>
                      <a:pt x="379" y="342"/>
                    </a:lnTo>
                    <a:lnTo>
                      <a:pt x="335" y="329"/>
                    </a:lnTo>
                    <a:lnTo>
                      <a:pt x="290" y="316"/>
                    </a:lnTo>
                    <a:lnTo>
                      <a:pt x="247" y="302"/>
                    </a:lnTo>
                    <a:lnTo>
                      <a:pt x="203" y="289"/>
                    </a:lnTo>
                    <a:lnTo>
                      <a:pt x="160" y="276"/>
                    </a:lnTo>
                    <a:lnTo>
                      <a:pt x="117" y="263"/>
                    </a:lnTo>
                    <a:lnTo>
                      <a:pt x="73" y="250"/>
                    </a:lnTo>
                    <a:lnTo>
                      <a:pt x="29" y="235"/>
                    </a:lnTo>
                    <a:lnTo>
                      <a:pt x="19" y="232"/>
                    </a:lnTo>
                    <a:lnTo>
                      <a:pt x="10" y="227"/>
                    </a:lnTo>
                    <a:lnTo>
                      <a:pt x="4" y="221"/>
                    </a:lnTo>
                    <a:lnTo>
                      <a:pt x="1" y="215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1" y="203"/>
                    </a:lnTo>
                    <a:lnTo>
                      <a:pt x="6" y="198"/>
                    </a:lnTo>
                    <a:lnTo>
                      <a:pt x="11" y="192"/>
                    </a:lnTo>
                    <a:lnTo>
                      <a:pt x="45" y="169"/>
                    </a:lnTo>
                    <a:lnTo>
                      <a:pt x="78" y="148"/>
                    </a:lnTo>
                    <a:lnTo>
                      <a:pt x="110" y="125"/>
                    </a:lnTo>
                    <a:lnTo>
                      <a:pt x="143" y="103"/>
                    </a:lnTo>
                    <a:lnTo>
                      <a:pt x="175" y="81"/>
                    </a:lnTo>
                    <a:lnTo>
                      <a:pt x="208" y="59"/>
                    </a:lnTo>
                    <a:lnTo>
                      <a:pt x="240" y="37"/>
                    </a:lnTo>
                    <a:lnTo>
                      <a:pt x="273" y="14"/>
                    </a:lnTo>
                    <a:lnTo>
                      <a:pt x="281" y="10"/>
                    </a:lnTo>
                    <a:lnTo>
                      <a:pt x="292" y="6"/>
                    </a:lnTo>
                    <a:lnTo>
                      <a:pt x="303" y="3"/>
                    </a:lnTo>
                    <a:lnTo>
                      <a:pt x="316" y="1"/>
                    </a:lnTo>
                    <a:lnTo>
                      <a:pt x="329" y="0"/>
                    </a:lnTo>
                    <a:lnTo>
                      <a:pt x="342" y="0"/>
                    </a:lnTo>
                    <a:lnTo>
                      <a:pt x="355" y="3"/>
                    </a:lnTo>
                    <a:lnTo>
                      <a:pt x="36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Freeform 5183"/>
              <p:cNvSpPr>
                <a:spLocks/>
              </p:cNvSpPr>
              <p:nvPr userDrawn="1"/>
            </p:nvSpPr>
            <p:spPr bwMode="auto">
              <a:xfrm>
                <a:off x="4027" y="3001"/>
                <a:ext cx="135" cy="65"/>
              </a:xfrm>
              <a:custGeom>
                <a:avLst/>
                <a:gdLst/>
                <a:ahLst/>
                <a:cxnLst>
                  <a:cxn ang="0">
                    <a:pos x="409" y="18"/>
                  </a:cxn>
                  <a:cxn ang="0">
                    <a:pos x="497" y="44"/>
                  </a:cxn>
                  <a:cxn ang="0">
                    <a:pos x="586" y="71"/>
                  </a:cxn>
                  <a:cxn ang="0">
                    <a:pos x="674" y="97"/>
                  </a:cxn>
                  <a:cxn ang="0">
                    <a:pos x="729" y="115"/>
                  </a:cxn>
                  <a:cxn ang="0">
                    <a:pos x="744" y="124"/>
                  </a:cxn>
                  <a:cxn ang="0">
                    <a:pos x="749" y="134"/>
                  </a:cxn>
                  <a:cxn ang="0">
                    <a:pos x="749" y="140"/>
                  </a:cxn>
                  <a:cxn ang="0">
                    <a:pos x="744" y="149"/>
                  </a:cxn>
                  <a:cxn ang="0">
                    <a:pos x="705" y="177"/>
                  </a:cxn>
                  <a:cxn ang="0">
                    <a:pos x="641" y="222"/>
                  </a:cxn>
                  <a:cxn ang="0">
                    <a:pos x="578" y="268"/>
                  </a:cxn>
                  <a:cxn ang="0">
                    <a:pos x="514" y="315"/>
                  </a:cxn>
                  <a:cxn ang="0">
                    <a:pos x="472" y="343"/>
                  </a:cxn>
                  <a:cxn ang="0">
                    <a:pos x="450" y="350"/>
                  </a:cxn>
                  <a:cxn ang="0">
                    <a:pos x="424" y="352"/>
                  </a:cxn>
                  <a:cxn ang="0">
                    <a:pos x="398" y="350"/>
                  </a:cxn>
                  <a:cxn ang="0">
                    <a:pos x="341" y="335"/>
                  </a:cxn>
                  <a:cxn ang="0">
                    <a:pos x="252" y="307"/>
                  </a:cxn>
                  <a:cxn ang="0">
                    <a:pos x="163" y="280"/>
                  </a:cxn>
                  <a:cxn ang="0">
                    <a:pos x="74" y="253"/>
                  </a:cxn>
                  <a:cxn ang="0">
                    <a:pos x="18" y="235"/>
                  </a:cxn>
                  <a:cxn ang="0">
                    <a:pos x="4" y="225"/>
                  </a:cxn>
                  <a:cxn ang="0">
                    <a:pos x="1" y="216"/>
                  </a:cxn>
                  <a:cxn ang="0">
                    <a:pos x="1" y="211"/>
                  </a:cxn>
                  <a:cxn ang="0">
                    <a:pos x="5" y="201"/>
                  </a:cxn>
                  <a:cxn ang="0">
                    <a:pos x="44" y="173"/>
                  </a:cxn>
                  <a:cxn ang="0">
                    <a:pos x="109" y="127"/>
                  </a:cxn>
                  <a:cxn ang="0">
                    <a:pos x="173" y="82"/>
                  </a:cxn>
                  <a:cxn ang="0">
                    <a:pos x="238" y="37"/>
                  </a:cxn>
                  <a:cxn ang="0">
                    <a:pos x="280" y="10"/>
                  </a:cxn>
                  <a:cxn ang="0">
                    <a:pos x="301" y="3"/>
                  </a:cxn>
                  <a:cxn ang="0">
                    <a:pos x="327" y="0"/>
                  </a:cxn>
                  <a:cxn ang="0">
                    <a:pos x="353" y="1"/>
                  </a:cxn>
                </a:cxnLst>
                <a:rect l="0" t="0" r="r" b="b"/>
                <a:pathLst>
                  <a:path w="749" h="352">
                    <a:moveTo>
                      <a:pt x="365" y="5"/>
                    </a:moveTo>
                    <a:lnTo>
                      <a:pt x="409" y="18"/>
                    </a:lnTo>
                    <a:lnTo>
                      <a:pt x="452" y="31"/>
                    </a:lnTo>
                    <a:lnTo>
                      <a:pt x="497" y="44"/>
                    </a:lnTo>
                    <a:lnTo>
                      <a:pt x="541" y="58"/>
                    </a:lnTo>
                    <a:lnTo>
                      <a:pt x="586" y="71"/>
                    </a:lnTo>
                    <a:lnTo>
                      <a:pt x="630" y="84"/>
                    </a:lnTo>
                    <a:lnTo>
                      <a:pt x="674" y="97"/>
                    </a:lnTo>
                    <a:lnTo>
                      <a:pt x="719" y="111"/>
                    </a:lnTo>
                    <a:lnTo>
                      <a:pt x="729" y="115"/>
                    </a:lnTo>
                    <a:lnTo>
                      <a:pt x="737" y="120"/>
                    </a:lnTo>
                    <a:lnTo>
                      <a:pt x="744" y="124"/>
                    </a:lnTo>
                    <a:lnTo>
                      <a:pt x="748" y="130"/>
                    </a:lnTo>
                    <a:lnTo>
                      <a:pt x="749" y="134"/>
                    </a:lnTo>
                    <a:lnTo>
                      <a:pt x="749" y="136"/>
                    </a:lnTo>
                    <a:lnTo>
                      <a:pt x="749" y="140"/>
                    </a:lnTo>
                    <a:lnTo>
                      <a:pt x="748" y="143"/>
                    </a:lnTo>
                    <a:lnTo>
                      <a:pt x="744" y="149"/>
                    </a:lnTo>
                    <a:lnTo>
                      <a:pt x="737" y="155"/>
                    </a:lnTo>
                    <a:lnTo>
                      <a:pt x="705" y="177"/>
                    </a:lnTo>
                    <a:lnTo>
                      <a:pt x="673" y="200"/>
                    </a:lnTo>
                    <a:lnTo>
                      <a:pt x="641" y="222"/>
                    </a:lnTo>
                    <a:lnTo>
                      <a:pt x="609" y="246"/>
                    </a:lnTo>
                    <a:lnTo>
                      <a:pt x="578" y="268"/>
                    </a:lnTo>
                    <a:lnTo>
                      <a:pt x="546" y="291"/>
                    </a:lnTo>
                    <a:lnTo>
                      <a:pt x="514" y="315"/>
                    </a:lnTo>
                    <a:lnTo>
                      <a:pt x="482" y="337"/>
                    </a:lnTo>
                    <a:lnTo>
                      <a:pt x="472" y="343"/>
                    </a:lnTo>
                    <a:lnTo>
                      <a:pt x="462" y="346"/>
                    </a:lnTo>
                    <a:lnTo>
                      <a:pt x="450" y="350"/>
                    </a:lnTo>
                    <a:lnTo>
                      <a:pt x="438" y="351"/>
                    </a:lnTo>
                    <a:lnTo>
                      <a:pt x="424" y="352"/>
                    </a:lnTo>
                    <a:lnTo>
                      <a:pt x="411" y="352"/>
                    </a:lnTo>
                    <a:lnTo>
                      <a:pt x="398" y="350"/>
                    </a:lnTo>
                    <a:lnTo>
                      <a:pt x="386" y="348"/>
                    </a:lnTo>
                    <a:lnTo>
                      <a:pt x="341" y="335"/>
                    </a:lnTo>
                    <a:lnTo>
                      <a:pt x="296" y="320"/>
                    </a:lnTo>
                    <a:lnTo>
                      <a:pt x="252" y="307"/>
                    </a:lnTo>
                    <a:lnTo>
                      <a:pt x="208" y="293"/>
                    </a:lnTo>
                    <a:lnTo>
                      <a:pt x="163" y="280"/>
                    </a:lnTo>
                    <a:lnTo>
                      <a:pt x="119" y="266"/>
                    </a:lnTo>
                    <a:lnTo>
                      <a:pt x="74" y="253"/>
                    </a:lnTo>
                    <a:lnTo>
                      <a:pt x="29" y="239"/>
                    </a:lnTo>
                    <a:lnTo>
                      <a:pt x="18" y="235"/>
                    </a:lnTo>
                    <a:lnTo>
                      <a:pt x="10" y="231"/>
                    </a:lnTo>
                    <a:lnTo>
                      <a:pt x="4" y="225"/>
                    </a:lnTo>
                    <a:lnTo>
                      <a:pt x="1" y="219"/>
                    </a:lnTo>
                    <a:lnTo>
                      <a:pt x="1" y="216"/>
                    </a:lnTo>
                    <a:lnTo>
                      <a:pt x="0" y="213"/>
                    </a:lnTo>
                    <a:lnTo>
                      <a:pt x="1" y="211"/>
                    </a:lnTo>
                    <a:lnTo>
                      <a:pt x="2" y="207"/>
                    </a:lnTo>
                    <a:lnTo>
                      <a:pt x="5" y="201"/>
                    </a:lnTo>
                    <a:lnTo>
                      <a:pt x="13" y="195"/>
                    </a:lnTo>
                    <a:lnTo>
                      <a:pt x="44" y="173"/>
                    </a:lnTo>
                    <a:lnTo>
                      <a:pt x="76" y="150"/>
                    </a:lnTo>
                    <a:lnTo>
                      <a:pt x="109" y="127"/>
                    </a:lnTo>
                    <a:lnTo>
                      <a:pt x="141" y="104"/>
                    </a:lnTo>
                    <a:lnTo>
                      <a:pt x="173" y="82"/>
                    </a:lnTo>
                    <a:lnTo>
                      <a:pt x="206" y="59"/>
                    </a:lnTo>
                    <a:lnTo>
                      <a:pt x="238" y="37"/>
                    </a:lnTo>
                    <a:lnTo>
                      <a:pt x="270" y="14"/>
                    </a:lnTo>
                    <a:lnTo>
                      <a:pt x="280" y="10"/>
                    </a:lnTo>
                    <a:lnTo>
                      <a:pt x="289" y="6"/>
                    </a:lnTo>
                    <a:lnTo>
                      <a:pt x="301" y="3"/>
                    </a:lnTo>
                    <a:lnTo>
                      <a:pt x="314" y="0"/>
                    </a:lnTo>
                    <a:lnTo>
                      <a:pt x="327" y="0"/>
                    </a:lnTo>
                    <a:lnTo>
                      <a:pt x="340" y="0"/>
                    </a:lnTo>
                    <a:lnTo>
                      <a:pt x="353" y="1"/>
                    </a:lnTo>
                    <a:lnTo>
                      <a:pt x="365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Freeform 5184"/>
              <p:cNvSpPr>
                <a:spLocks/>
              </p:cNvSpPr>
              <p:nvPr userDrawn="1"/>
            </p:nvSpPr>
            <p:spPr bwMode="auto">
              <a:xfrm>
                <a:off x="4138" y="3036"/>
                <a:ext cx="136" cy="65"/>
              </a:xfrm>
              <a:custGeom>
                <a:avLst/>
                <a:gdLst/>
                <a:ahLst/>
                <a:cxnLst>
                  <a:cxn ang="0">
                    <a:pos x="408" y="18"/>
                  </a:cxn>
                  <a:cxn ang="0">
                    <a:pos x="498" y="44"/>
                  </a:cxn>
                  <a:cxn ang="0">
                    <a:pos x="588" y="72"/>
                  </a:cxn>
                  <a:cxn ang="0">
                    <a:pos x="677" y="99"/>
                  </a:cxn>
                  <a:cxn ang="0">
                    <a:pos x="734" y="117"/>
                  </a:cxn>
                  <a:cxn ang="0">
                    <a:pos x="749" y="127"/>
                  </a:cxn>
                  <a:cxn ang="0">
                    <a:pos x="755" y="135"/>
                  </a:cxn>
                  <a:cxn ang="0">
                    <a:pos x="755" y="143"/>
                  </a:cxn>
                  <a:cxn ang="0">
                    <a:pos x="751" y="152"/>
                  </a:cxn>
                  <a:cxn ang="0">
                    <a:pos x="713" y="180"/>
                  </a:cxn>
                  <a:cxn ang="0">
                    <a:pos x="650" y="226"/>
                  </a:cxn>
                  <a:cxn ang="0">
                    <a:pos x="586" y="274"/>
                  </a:cxn>
                  <a:cxn ang="0">
                    <a:pos x="523" y="320"/>
                  </a:cxn>
                  <a:cxn ang="0">
                    <a:pos x="482" y="348"/>
                  </a:cxn>
                  <a:cxn ang="0">
                    <a:pos x="460" y="356"/>
                  </a:cxn>
                  <a:cxn ang="0">
                    <a:pos x="434" y="359"/>
                  </a:cxn>
                  <a:cxn ang="0">
                    <a:pos x="407" y="356"/>
                  </a:cxn>
                  <a:cxn ang="0">
                    <a:pos x="348" y="340"/>
                  </a:cxn>
                  <a:cxn ang="0">
                    <a:pos x="258" y="312"/>
                  </a:cxn>
                  <a:cxn ang="0">
                    <a:pos x="167" y="284"/>
                  </a:cxn>
                  <a:cxn ang="0">
                    <a:pos x="77" y="257"/>
                  </a:cxn>
                  <a:cxn ang="0">
                    <a:pos x="20" y="239"/>
                  </a:cxn>
                  <a:cxn ang="0">
                    <a:pos x="6" y="229"/>
                  </a:cxn>
                  <a:cxn ang="0">
                    <a:pos x="1" y="219"/>
                  </a:cxn>
                  <a:cxn ang="0">
                    <a:pos x="1" y="213"/>
                  </a:cxn>
                  <a:cxn ang="0">
                    <a:pos x="6" y="204"/>
                  </a:cxn>
                  <a:cxn ang="0">
                    <a:pos x="44" y="174"/>
                  </a:cxn>
                  <a:cxn ang="0">
                    <a:pos x="108" y="128"/>
                  </a:cxn>
                  <a:cxn ang="0">
                    <a:pos x="171" y="83"/>
                  </a:cxn>
                  <a:cxn ang="0">
                    <a:pos x="235" y="37"/>
                  </a:cxn>
                  <a:cxn ang="0">
                    <a:pos x="275" y="9"/>
                  </a:cxn>
                  <a:cxn ang="0">
                    <a:pos x="298" y="2"/>
                  </a:cxn>
                  <a:cxn ang="0">
                    <a:pos x="324" y="0"/>
                  </a:cxn>
                  <a:cxn ang="0">
                    <a:pos x="350" y="2"/>
                  </a:cxn>
                </a:cxnLst>
                <a:rect l="0" t="0" r="r" b="b"/>
                <a:pathLst>
                  <a:path w="755" h="359">
                    <a:moveTo>
                      <a:pt x="363" y="4"/>
                    </a:moveTo>
                    <a:lnTo>
                      <a:pt x="408" y="18"/>
                    </a:lnTo>
                    <a:lnTo>
                      <a:pt x="453" y="31"/>
                    </a:lnTo>
                    <a:lnTo>
                      <a:pt x="498" y="44"/>
                    </a:lnTo>
                    <a:lnTo>
                      <a:pt x="543" y="59"/>
                    </a:lnTo>
                    <a:lnTo>
                      <a:pt x="588" y="72"/>
                    </a:lnTo>
                    <a:lnTo>
                      <a:pt x="632" y="86"/>
                    </a:lnTo>
                    <a:lnTo>
                      <a:pt x="677" y="99"/>
                    </a:lnTo>
                    <a:lnTo>
                      <a:pt x="723" y="113"/>
                    </a:lnTo>
                    <a:lnTo>
                      <a:pt x="734" y="117"/>
                    </a:lnTo>
                    <a:lnTo>
                      <a:pt x="744" y="121"/>
                    </a:lnTo>
                    <a:lnTo>
                      <a:pt x="749" y="127"/>
                    </a:lnTo>
                    <a:lnTo>
                      <a:pt x="754" y="133"/>
                    </a:lnTo>
                    <a:lnTo>
                      <a:pt x="755" y="135"/>
                    </a:lnTo>
                    <a:lnTo>
                      <a:pt x="755" y="139"/>
                    </a:lnTo>
                    <a:lnTo>
                      <a:pt x="755" y="143"/>
                    </a:lnTo>
                    <a:lnTo>
                      <a:pt x="754" y="145"/>
                    </a:lnTo>
                    <a:lnTo>
                      <a:pt x="751" y="152"/>
                    </a:lnTo>
                    <a:lnTo>
                      <a:pt x="745" y="157"/>
                    </a:lnTo>
                    <a:lnTo>
                      <a:pt x="713" y="180"/>
                    </a:lnTo>
                    <a:lnTo>
                      <a:pt x="681" y="204"/>
                    </a:lnTo>
                    <a:lnTo>
                      <a:pt x="650" y="226"/>
                    </a:lnTo>
                    <a:lnTo>
                      <a:pt x="618" y="250"/>
                    </a:lnTo>
                    <a:lnTo>
                      <a:pt x="586" y="274"/>
                    </a:lnTo>
                    <a:lnTo>
                      <a:pt x="554" y="296"/>
                    </a:lnTo>
                    <a:lnTo>
                      <a:pt x="523" y="320"/>
                    </a:lnTo>
                    <a:lnTo>
                      <a:pt x="491" y="343"/>
                    </a:lnTo>
                    <a:lnTo>
                      <a:pt x="482" y="348"/>
                    </a:lnTo>
                    <a:lnTo>
                      <a:pt x="472" y="353"/>
                    </a:lnTo>
                    <a:lnTo>
                      <a:pt x="460" y="356"/>
                    </a:lnTo>
                    <a:lnTo>
                      <a:pt x="447" y="358"/>
                    </a:lnTo>
                    <a:lnTo>
                      <a:pt x="434" y="359"/>
                    </a:lnTo>
                    <a:lnTo>
                      <a:pt x="420" y="359"/>
                    </a:lnTo>
                    <a:lnTo>
                      <a:pt x="407" y="356"/>
                    </a:lnTo>
                    <a:lnTo>
                      <a:pt x="394" y="353"/>
                    </a:lnTo>
                    <a:lnTo>
                      <a:pt x="348" y="340"/>
                    </a:lnTo>
                    <a:lnTo>
                      <a:pt x="303" y="326"/>
                    </a:lnTo>
                    <a:lnTo>
                      <a:pt x="258" y="312"/>
                    </a:lnTo>
                    <a:lnTo>
                      <a:pt x="212" y="299"/>
                    </a:lnTo>
                    <a:lnTo>
                      <a:pt x="167" y="284"/>
                    </a:lnTo>
                    <a:lnTo>
                      <a:pt x="122" y="270"/>
                    </a:lnTo>
                    <a:lnTo>
                      <a:pt x="77" y="257"/>
                    </a:lnTo>
                    <a:lnTo>
                      <a:pt x="32" y="243"/>
                    </a:lnTo>
                    <a:lnTo>
                      <a:pt x="20" y="239"/>
                    </a:lnTo>
                    <a:lnTo>
                      <a:pt x="12" y="235"/>
                    </a:lnTo>
                    <a:lnTo>
                      <a:pt x="6" y="229"/>
                    </a:lnTo>
                    <a:lnTo>
                      <a:pt x="1" y="223"/>
                    </a:lnTo>
                    <a:lnTo>
                      <a:pt x="1" y="219"/>
                    </a:lnTo>
                    <a:lnTo>
                      <a:pt x="0" y="217"/>
                    </a:lnTo>
                    <a:lnTo>
                      <a:pt x="1" y="213"/>
                    </a:lnTo>
                    <a:lnTo>
                      <a:pt x="1" y="210"/>
                    </a:lnTo>
                    <a:lnTo>
                      <a:pt x="6" y="204"/>
                    </a:lnTo>
                    <a:lnTo>
                      <a:pt x="12" y="198"/>
                    </a:lnTo>
                    <a:lnTo>
                      <a:pt x="44" y="174"/>
                    </a:lnTo>
                    <a:lnTo>
                      <a:pt x="76" y="152"/>
                    </a:lnTo>
                    <a:lnTo>
                      <a:pt x="108" y="128"/>
                    </a:lnTo>
                    <a:lnTo>
                      <a:pt x="140" y="106"/>
                    </a:lnTo>
                    <a:lnTo>
                      <a:pt x="171" y="83"/>
                    </a:lnTo>
                    <a:lnTo>
                      <a:pt x="203" y="60"/>
                    </a:lnTo>
                    <a:lnTo>
                      <a:pt x="235" y="37"/>
                    </a:lnTo>
                    <a:lnTo>
                      <a:pt x="267" y="15"/>
                    </a:lnTo>
                    <a:lnTo>
                      <a:pt x="275" y="9"/>
                    </a:lnTo>
                    <a:lnTo>
                      <a:pt x="286" y="5"/>
                    </a:lnTo>
                    <a:lnTo>
                      <a:pt x="298" y="2"/>
                    </a:lnTo>
                    <a:lnTo>
                      <a:pt x="311" y="1"/>
                    </a:lnTo>
                    <a:lnTo>
                      <a:pt x="324" y="0"/>
                    </a:lnTo>
                    <a:lnTo>
                      <a:pt x="337" y="0"/>
                    </a:lnTo>
                    <a:lnTo>
                      <a:pt x="350" y="2"/>
                    </a:lnTo>
                    <a:lnTo>
                      <a:pt x="363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Freeform 5185"/>
              <p:cNvSpPr>
                <a:spLocks/>
              </p:cNvSpPr>
              <p:nvPr userDrawn="1"/>
            </p:nvSpPr>
            <p:spPr bwMode="auto">
              <a:xfrm>
                <a:off x="4253" y="3068"/>
                <a:ext cx="136" cy="65"/>
              </a:xfrm>
              <a:custGeom>
                <a:avLst/>
                <a:gdLst/>
                <a:ahLst/>
                <a:cxnLst>
                  <a:cxn ang="0">
                    <a:pos x="406" y="19"/>
                  </a:cxn>
                  <a:cxn ang="0">
                    <a:pos x="498" y="47"/>
                  </a:cxn>
                  <a:cxn ang="0">
                    <a:pos x="590" y="75"/>
                  </a:cxn>
                  <a:cxn ang="0">
                    <a:pos x="682" y="102"/>
                  </a:cxn>
                  <a:cxn ang="0">
                    <a:pos x="739" y="120"/>
                  </a:cxn>
                  <a:cxn ang="0">
                    <a:pos x="755" y="130"/>
                  </a:cxn>
                  <a:cxn ang="0">
                    <a:pos x="760" y="140"/>
                  </a:cxn>
                  <a:cxn ang="0">
                    <a:pos x="760" y="146"/>
                  </a:cxn>
                  <a:cxn ang="0">
                    <a:pos x="756" y="155"/>
                  </a:cxn>
                  <a:cxn ang="0">
                    <a:pos x="719" y="185"/>
                  </a:cxn>
                  <a:cxn ang="0">
                    <a:pos x="656" y="232"/>
                  </a:cxn>
                  <a:cxn ang="0">
                    <a:pos x="594" y="279"/>
                  </a:cxn>
                  <a:cxn ang="0">
                    <a:pos x="531" y="327"/>
                  </a:cxn>
                  <a:cxn ang="0">
                    <a:pos x="491" y="356"/>
                  </a:cxn>
                  <a:cxn ang="0">
                    <a:pos x="469" y="363"/>
                  </a:cxn>
                  <a:cxn ang="0">
                    <a:pos x="443" y="366"/>
                  </a:cxn>
                  <a:cxn ang="0">
                    <a:pos x="415" y="364"/>
                  </a:cxn>
                  <a:cxn ang="0">
                    <a:pos x="356" y="347"/>
                  </a:cxn>
                  <a:cxn ang="0">
                    <a:pos x="264" y="318"/>
                  </a:cxn>
                  <a:cxn ang="0">
                    <a:pos x="171" y="291"/>
                  </a:cxn>
                  <a:cxn ang="0">
                    <a:pos x="78" y="263"/>
                  </a:cxn>
                  <a:cxn ang="0">
                    <a:pos x="22" y="244"/>
                  </a:cxn>
                  <a:cxn ang="0">
                    <a:pos x="6" y="233"/>
                  </a:cxn>
                  <a:cxn ang="0">
                    <a:pos x="2" y="225"/>
                  </a:cxn>
                  <a:cxn ang="0">
                    <a:pos x="2" y="218"/>
                  </a:cxn>
                  <a:cxn ang="0">
                    <a:pos x="5" y="208"/>
                  </a:cxn>
                  <a:cxn ang="0">
                    <a:pos x="44" y="179"/>
                  </a:cxn>
                  <a:cxn ang="0">
                    <a:pos x="107" y="133"/>
                  </a:cxn>
                  <a:cxn ang="0">
                    <a:pos x="171" y="86"/>
                  </a:cxn>
                  <a:cxn ang="0">
                    <a:pos x="233" y="39"/>
                  </a:cxn>
                  <a:cxn ang="0">
                    <a:pos x="273" y="11"/>
                  </a:cxn>
                  <a:cxn ang="0">
                    <a:pos x="296" y="4"/>
                  </a:cxn>
                  <a:cxn ang="0">
                    <a:pos x="322" y="0"/>
                  </a:cxn>
                  <a:cxn ang="0">
                    <a:pos x="348" y="3"/>
                  </a:cxn>
                </a:cxnLst>
                <a:rect l="0" t="0" r="r" b="b"/>
                <a:pathLst>
                  <a:path w="760" h="366">
                    <a:moveTo>
                      <a:pt x="361" y="6"/>
                    </a:moveTo>
                    <a:lnTo>
                      <a:pt x="406" y="19"/>
                    </a:lnTo>
                    <a:lnTo>
                      <a:pt x="452" y="34"/>
                    </a:lnTo>
                    <a:lnTo>
                      <a:pt x="498" y="47"/>
                    </a:lnTo>
                    <a:lnTo>
                      <a:pt x="544" y="61"/>
                    </a:lnTo>
                    <a:lnTo>
                      <a:pt x="590" y="75"/>
                    </a:lnTo>
                    <a:lnTo>
                      <a:pt x="636" y="88"/>
                    </a:lnTo>
                    <a:lnTo>
                      <a:pt x="682" y="102"/>
                    </a:lnTo>
                    <a:lnTo>
                      <a:pt x="729" y="116"/>
                    </a:lnTo>
                    <a:lnTo>
                      <a:pt x="739" y="120"/>
                    </a:lnTo>
                    <a:lnTo>
                      <a:pt x="749" y="125"/>
                    </a:lnTo>
                    <a:lnTo>
                      <a:pt x="755" y="130"/>
                    </a:lnTo>
                    <a:lnTo>
                      <a:pt x="759" y="136"/>
                    </a:lnTo>
                    <a:lnTo>
                      <a:pt x="760" y="140"/>
                    </a:lnTo>
                    <a:lnTo>
                      <a:pt x="760" y="142"/>
                    </a:lnTo>
                    <a:lnTo>
                      <a:pt x="760" y="146"/>
                    </a:lnTo>
                    <a:lnTo>
                      <a:pt x="759" y="149"/>
                    </a:lnTo>
                    <a:lnTo>
                      <a:pt x="756" y="155"/>
                    </a:lnTo>
                    <a:lnTo>
                      <a:pt x="750" y="161"/>
                    </a:lnTo>
                    <a:lnTo>
                      <a:pt x="719" y="185"/>
                    </a:lnTo>
                    <a:lnTo>
                      <a:pt x="687" y="208"/>
                    </a:lnTo>
                    <a:lnTo>
                      <a:pt x="656" y="232"/>
                    </a:lnTo>
                    <a:lnTo>
                      <a:pt x="625" y="256"/>
                    </a:lnTo>
                    <a:lnTo>
                      <a:pt x="594" y="279"/>
                    </a:lnTo>
                    <a:lnTo>
                      <a:pt x="562" y="303"/>
                    </a:lnTo>
                    <a:lnTo>
                      <a:pt x="531" y="327"/>
                    </a:lnTo>
                    <a:lnTo>
                      <a:pt x="499" y="350"/>
                    </a:lnTo>
                    <a:lnTo>
                      <a:pt x="491" y="356"/>
                    </a:lnTo>
                    <a:lnTo>
                      <a:pt x="480" y="360"/>
                    </a:lnTo>
                    <a:lnTo>
                      <a:pt x="469" y="363"/>
                    </a:lnTo>
                    <a:lnTo>
                      <a:pt x="456" y="366"/>
                    </a:lnTo>
                    <a:lnTo>
                      <a:pt x="443" y="366"/>
                    </a:lnTo>
                    <a:lnTo>
                      <a:pt x="428" y="366"/>
                    </a:lnTo>
                    <a:lnTo>
                      <a:pt x="415" y="364"/>
                    </a:lnTo>
                    <a:lnTo>
                      <a:pt x="402" y="361"/>
                    </a:lnTo>
                    <a:lnTo>
                      <a:pt x="356" y="347"/>
                    </a:lnTo>
                    <a:lnTo>
                      <a:pt x="310" y="333"/>
                    </a:lnTo>
                    <a:lnTo>
                      <a:pt x="264" y="318"/>
                    </a:lnTo>
                    <a:lnTo>
                      <a:pt x="218" y="304"/>
                    </a:lnTo>
                    <a:lnTo>
                      <a:pt x="171" y="291"/>
                    </a:lnTo>
                    <a:lnTo>
                      <a:pt x="125" y="277"/>
                    </a:lnTo>
                    <a:lnTo>
                      <a:pt x="78" y="263"/>
                    </a:lnTo>
                    <a:lnTo>
                      <a:pt x="32" y="249"/>
                    </a:lnTo>
                    <a:lnTo>
                      <a:pt x="22" y="244"/>
                    </a:lnTo>
                    <a:lnTo>
                      <a:pt x="13" y="239"/>
                    </a:lnTo>
                    <a:lnTo>
                      <a:pt x="6" y="233"/>
                    </a:lnTo>
                    <a:lnTo>
                      <a:pt x="3" y="227"/>
                    </a:lnTo>
                    <a:lnTo>
                      <a:pt x="2" y="225"/>
                    </a:lnTo>
                    <a:lnTo>
                      <a:pt x="0" y="221"/>
                    </a:lnTo>
                    <a:lnTo>
                      <a:pt x="2" y="218"/>
                    </a:lnTo>
                    <a:lnTo>
                      <a:pt x="2" y="216"/>
                    </a:lnTo>
                    <a:lnTo>
                      <a:pt x="5" y="208"/>
                    </a:lnTo>
                    <a:lnTo>
                      <a:pt x="12" y="203"/>
                    </a:lnTo>
                    <a:lnTo>
                      <a:pt x="44" y="179"/>
                    </a:lnTo>
                    <a:lnTo>
                      <a:pt x="76" y="156"/>
                    </a:lnTo>
                    <a:lnTo>
                      <a:pt x="107" y="133"/>
                    </a:lnTo>
                    <a:lnTo>
                      <a:pt x="139" y="109"/>
                    </a:lnTo>
                    <a:lnTo>
                      <a:pt x="171" y="86"/>
                    </a:lnTo>
                    <a:lnTo>
                      <a:pt x="203" y="63"/>
                    </a:lnTo>
                    <a:lnTo>
                      <a:pt x="233" y="39"/>
                    </a:lnTo>
                    <a:lnTo>
                      <a:pt x="265" y="16"/>
                    </a:lnTo>
                    <a:lnTo>
                      <a:pt x="273" y="11"/>
                    </a:lnTo>
                    <a:lnTo>
                      <a:pt x="284" y="6"/>
                    </a:lnTo>
                    <a:lnTo>
                      <a:pt x="296" y="4"/>
                    </a:lnTo>
                    <a:lnTo>
                      <a:pt x="309" y="2"/>
                    </a:lnTo>
                    <a:lnTo>
                      <a:pt x="322" y="0"/>
                    </a:lnTo>
                    <a:lnTo>
                      <a:pt x="335" y="2"/>
                    </a:lnTo>
                    <a:lnTo>
                      <a:pt x="348" y="3"/>
                    </a:lnTo>
                    <a:lnTo>
                      <a:pt x="361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Freeform 5186"/>
              <p:cNvSpPr>
                <a:spLocks/>
              </p:cNvSpPr>
              <p:nvPr userDrawn="1"/>
            </p:nvSpPr>
            <p:spPr bwMode="auto">
              <a:xfrm>
                <a:off x="4368" y="3102"/>
                <a:ext cx="137" cy="68"/>
              </a:xfrm>
              <a:custGeom>
                <a:avLst/>
                <a:gdLst/>
                <a:ahLst/>
                <a:cxnLst>
                  <a:cxn ang="0">
                    <a:pos x="403" y="19"/>
                  </a:cxn>
                  <a:cxn ang="0">
                    <a:pos x="496" y="46"/>
                  </a:cxn>
                  <a:cxn ang="0">
                    <a:pos x="589" y="75"/>
                  </a:cxn>
                  <a:cxn ang="0">
                    <a:pos x="683" y="103"/>
                  </a:cxn>
                  <a:cxn ang="0">
                    <a:pos x="742" y="121"/>
                  </a:cxn>
                  <a:cxn ang="0">
                    <a:pos x="758" y="131"/>
                  </a:cxn>
                  <a:cxn ang="0">
                    <a:pos x="764" y="141"/>
                  </a:cxn>
                  <a:cxn ang="0">
                    <a:pos x="764" y="148"/>
                  </a:cxn>
                  <a:cxn ang="0">
                    <a:pos x="763" y="154"/>
                  </a:cxn>
                  <a:cxn ang="0">
                    <a:pos x="758" y="160"/>
                  </a:cxn>
                  <a:cxn ang="0">
                    <a:pos x="724" y="187"/>
                  </a:cxn>
                  <a:cxn ang="0">
                    <a:pos x="663" y="235"/>
                  </a:cxn>
                  <a:cxn ang="0">
                    <a:pos x="600" y="284"/>
                  </a:cxn>
                  <a:cxn ang="0">
                    <a:pos x="539" y="331"/>
                  </a:cxn>
                  <a:cxn ang="0">
                    <a:pos x="498" y="361"/>
                  </a:cxn>
                  <a:cxn ang="0">
                    <a:pos x="476" y="369"/>
                  </a:cxn>
                  <a:cxn ang="0">
                    <a:pos x="449" y="371"/>
                  </a:cxn>
                  <a:cxn ang="0">
                    <a:pos x="422" y="369"/>
                  </a:cxn>
                  <a:cxn ang="0">
                    <a:pos x="361" y="351"/>
                  </a:cxn>
                  <a:cxn ang="0">
                    <a:pos x="267" y="323"/>
                  </a:cxn>
                  <a:cxn ang="0">
                    <a:pos x="173" y="294"/>
                  </a:cxn>
                  <a:cxn ang="0">
                    <a:pos x="80" y="266"/>
                  </a:cxn>
                  <a:cxn ang="0">
                    <a:pos x="22" y="247"/>
                  </a:cxn>
                  <a:cxn ang="0">
                    <a:pos x="6" y="236"/>
                  </a:cxn>
                  <a:cxn ang="0">
                    <a:pos x="1" y="227"/>
                  </a:cxn>
                  <a:cxn ang="0">
                    <a:pos x="0" y="221"/>
                  </a:cxn>
                  <a:cxn ang="0">
                    <a:pos x="2" y="214"/>
                  </a:cxn>
                  <a:cxn ang="0">
                    <a:pos x="7" y="208"/>
                  </a:cxn>
                  <a:cxn ang="0">
                    <a:pos x="42" y="181"/>
                  </a:cxn>
                  <a:cxn ang="0">
                    <a:pos x="105" y="134"/>
                  </a:cxn>
                  <a:cxn ang="0">
                    <a:pos x="166" y="86"/>
                  </a:cxn>
                  <a:cxn ang="0">
                    <a:pos x="229" y="39"/>
                  </a:cxn>
                  <a:cxn ang="0">
                    <a:pos x="269" y="10"/>
                  </a:cxn>
                  <a:cxn ang="0">
                    <a:pos x="292" y="2"/>
                  </a:cxn>
                  <a:cxn ang="0">
                    <a:pos x="318" y="0"/>
                  </a:cxn>
                  <a:cxn ang="0">
                    <a:pos x="345" y="1"/>
                  </a:cxn>
                </a:cxnLst>
                <a:rect l="0" t="0" r="r" b="b"/>
                <a:pathLst>
                  <a:path w="764" h="371">
                    <a:moveTo>
                      <a:pt x="357" y="5"/>
                    </a:moveTo>
                    <a:lnTo>
                      <a:pt x="403" y="19"/>
                    </a:lnTo>
                    <a:lnTo>
                      <a:pt x="450" y="32"/>
                    </a:lnTo>
                    <a:lnTo>
                      <a:pt x="496" y="46"/>
                    </a:lnTo>
                    <a:lnTo>
                      <a:pt x="543" y="60"/>
                    </a:lnTo>
                    <a:lnTo>
                      <a:pt x="589" y="75"/>
                    </a:lnTo>
                    <a:lnTo>
                      <a:pt x="637" y="89"/>
                    </a:lnTo>
                    <a:lnTo>
                      <a:pt x="683" y="103"/>
                    </a:lnTo>
                    <a:lnTo>
                      <a:pt x="730" y="116"/>
                    </a:lnTo>
                    <a:lnTo>
                      <a:pt x="742" y="121"/>
                    </a:lnTo>
                    <a:lnTo>
                      <a:pt x="751" y="125"/>
                    </a:lnTo>
                    <a:lnTo>
                      <a:pt x="758" y="131"/>
                    </a:lnTo>
                    <a:lnTo>
                      <a:pt x="763" y="137"/>
                    </a:lnTo>
                    <a:lnTo>
                      <a:pt x="764" y="141"/>
                    </a:lnTo>
                    <a:lnTo>
                      <a:pt x="764" y="144"/>
                    </a:lnTo>
                    <a:lnTo>
                      <a:pt x="764" y="148"/>
                    </a:lnTo>
                    <a:lnTo>
                      <a:pt x="764" y="150"/>
                    </a:lnTo>
                    <a:lnTo>
                      <a:pt x="763" y="154"/>
                    </a:lnTo>
                    <a:lnTo>
                      <a:pt x="761" y="157"/>
                    </a:lnTo>
                    <a:lnTo>
                      <a:pt x="758" y="160"/>
                    </a:lnTo>
                    <a:lnTo>
                      <a:pt x="755" y="163"/>
                    </a:lnTo>
                    <a:lnTo>
                      <a:pt x="724" y="187"/>
                    </a:lnTo>
                    <a:lnTo>
                      <a:pt x="693" y="212"/>
                    </a:lnTo>
                    <a:lnTo>
                      <a:pt x="663" y="235"/>
                    </a:lnTo>
                    <a:lnTo>
                      <a:pt x="631" y="259"/>
                    </a:lnTo>
                    <a:lnTo>
                      <a:pt x="600" y="284"/>
                    </a:lnTo>
                    <a:lnTo>
                      <a:pt x="569" y="307"/>
                    </a:lnTo>
                    <a:lnTo>
                      <a:pt x="539" y="331"/>
                    </a:lnTo>
                    <a:lnTo>
                      <a:pt x="508" y="356"/>
                    </a:lnTo>
                    <a:lnTo>
                      <a:pt x="498" y="361"/>
                    </a:lnTo>
                    <a:lnTo>
                      <a:pt x="488" y="365"/>
                    </a:lnTo>
                    <a:lnTo>
                      <a:pt x="476" y="369"/>
                    </a:lnTo>
                    <a:lnTo>
                      <a:pt x="463" y="370"/>
                    </a:lnTo>
                    <a:lnTo>
                      <a:pt x="449" y="371"/>
                    </a:lnTo>
                    <a:lnTo>
                      <a:pt x="436" y="371"/>
                    </a:lnTo>
                    <a:lnTo>
                      <a:pt x="422" y="369"/>
                    </a:lnTo>
                    <a:lnTo>
                      <a:pt x="409" y="366"/>
                    </a:lnTo>
                    <a:lnTo>
                      <a:pt x="361" y="351"/>
                    </a:lnTo>
                    <a:lnTo>
                      <a:pt x="314" y="337"/>
                    </a:lnTo>
                    <a:lnTo>
                      <a:pt x="267" y="323"/>
                    </a:lnTo>
                    <a:lnTo>
                      <a:pt x="221" y="309"/>
                    </a:lnTo>
                    <a:lnTo>
                      <a:pt x="173" y="294"/>
                    </a:lnTo>
                    <a:lnTo>
                      <a:pt x="126" y="280"/>
                    </a:lnTo>
                    <a:lnTo>
                      <a:pt x="80" y="266"/>
                    </a:lnTo>
                    <a:lnTo>
                      <a:pt x="33" y="252"/>
                    </a:lnTo>
                    <a:lnTo>
                      <a:pt x="22" y="247"/>
                    </a:lnTo>
                    <a:lnTo>
                      <a:pt x="13" y="242"/>
                    </a:lnTo>
                    <a:lnTo>
                      <a:pt x="6" y="236"/>
                    </a:lnTo>
                    <a:lnTo>
                      <a:pt x="2" y="231"/>
                    </a:lnTo>
                    <a:lnTo>
                      <a:pt x="1" y="227"/>
                    </a:lnTo>
                    <a:lnTo>
                      <a:pt x="0" y="225"/>
                    </a:lnTo>
                    <a:lnTo>
                      <a:pt x="0" y="221"/>
                    </a:lnTo>
                    <a:lnTo>
                      <a:pt x="1" y="218"/>
                    </a:lnTo>
                    <a:lnTo>
                      <a:pt x="2" y="214"/>
                    </a:lnTo>
                    <a:lnTo>
                      <a:pt x="4" y="210"/>
                    </a:lnTo>
                    <a:lnTo>
                      <a:pt x="7" y="208"/>
                    </a:lnTo>
                    <a:lnTo>
                      <a:pt x="10" y="205"/>
                    </a:lnTo>
                    <a:lnTo>
                      <a:pt x="42" y="181"/>
                    </a:lnTo>
                    <a:lnTo>
                      <a:pt x="73" y="157"/>
                    </a:lnTo>
                    <a:lnTo>
                      <a:pt x="105" y="134"/>
                    </a:lnTo>
                    <a:lnTo>
                      <a:pt x="136" y="110"/>
                    </a:lnTo>
                    <a:lnTo>
                      <a:pt x="166" y="86"/>
                    </a:lnTo>
                    <a:lnTo>
                      <a:pt x="198" y="63"/>
                    </a:lnTo>
                    <a:lnTo>
                      <a:pt x="229" y="39"/>
                    </a:lnTo>
                    <a:lnTo>
                      <a:pt x="261" y="14"/>
                    </a:lnTo>
                    <a:lnTo>
                      <a:pt x="269" y="10"/>
                    </a:lnTo>
                    <a:lnTo>
                      <a:pt x="280" y="5"/>
                    </a:lnTo>
                    <a:lnTo>
                      <a:pt x="292" y="2"/>
                    </a:lnTo>
                    <a:lnTo>
                      <a:pt x="305" y="0"/>
                    </a:lnTo>
                    <a:lnTo>
                      <a:pt x="318" y="0"/>
                    </a:lnTo>
                    <a:lnTo>
                      <a:pt x="331" y="0"/>
                    </a:lnTo>
                    <a:lnTo>
                      <a:pt x="345" y="1"/>
                    </a:lnTo>
                    <a:lnTo>
                      <a:pt x="35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Freeform 5187"/>
              <p:cNvSpPr>
                <a:spLocks/>
              </p:cNvSpPr>
              <p:nvPr userDrawn="1"/>
            </p:nvSpPr>
            <p:spPr bwMode="auto">
              <a:xfrm>
                <a:off x="4486" y="3138"/>
                <a:ext cx="139" cy="68"/>
              </a:xfrm>
              <a:custGeom>
                <a:avLst/>
                <a:gdLst/>
                <a:ahLst/>
                <a:cxnLst>
                  <a:cxn ang="0">
                    <a:pos x="402" y="19"/>
                  </a:cxn>
                  <a:cxn ang="0">
                    <a:pos x="496" y="47"/>
                  </a:cxn>
                  <a:cxn ang="0">
                    <a:pos x="592" y="76"/>
                  </a:cxn>
                  <a:cxn ang="0">
                    <a:pos x="686" y="105"/>
                  </a:cxn>
                  <a:cxn ang="0">
                    <a:pos x="745" y="123"/>
                  </a:cxn>
                  <a:cxn ang="0">
                    <a:pos x="762" y="134"/>
                  </a:cxn>
                  <a:cxn ang="0">
                    <a:pos x="768" y="143"/>
                  </a:cxn>
                  <a:cxn ang="0">
                    <a:pos x="769" y="150"/>
                  </a:cxn>
                  <a:cxn ang="0">
                    <a:pos x="768" y="156"/>
                  </a:cxn>
                  <a:cxn ang="0">
                    <a:pos x="763" y="163"/>
                  </a:cxn>
                  <a:cxn ang="0">
                    <a:pos x="729" y="190"/>
                  </a:cxn>
                  <a:cxn ang="0">
                    <a:pos x="669" y="240"/>
                  </a:cxn>
                  <a:cxn ang="0">
                    <a:pos x="607" y="288"/>
                  </a:cxn>
                  <a:cxn ang="0">
                    <a:pos x="546" y="338"/>
                  </a:cxn>
                  <a:cxn ang="0">
                    <a:pos x="507" y="368"/>
                  </a:cxn>
                  <a:cxn ang="0">
                    <a:pos x="484" y="376"/>
                  </a:cxn>
                  <a:cxn ang="0">
                    <a:pos x="458" y="378"/>
                  </a:cxn>
                  <a:cxn ang="0">
                    <a:pos x="430" y="376"/>
                  </a:cxn>
                  <a:cxn ang="0">
                    <a:pos x="368" y="358"/>
                  </a:cxn>
                  <a:cxn ang="0">
                    <a:pos x="273" y="329"/>
                  </a:cxn>
                  <a:cxn ang="0">
                    <a:pos x="177" y="300"/>
                  </a:cxn>
                  <a:cxn ang="0">
                    <a:pos x="81" y="271"/>
                  </a:cxn>
                  <a:cxn ang="0">
                    <a:pos x="22" y="252"/>
                  </a:cxn>
                  <a:cxn ang="0">
                    <a:pos x="7" y="241"/>
                  </a:cxn>
                  <a:cxn ang="0">
                    <a:pos x="1" y="232"/>
                  </a:cxn>
                  <a:cxn ang="0">
                    <a:pos x="0" y="225"/>
                  </a:cxn>
                  <a:cxn ang="0">
                    <a:pos x="2" y="219"/>
                  </a:cxn>
                  <a:cxn ang="0">
                    <a:pos x="7" y="212"/>
                  </a:cxn>
                  <a:cxn ang="0">
                    <a:pos x="41" y="184"/>
                  </a:cxn>
                  <a:cxn ang="0">
                    <a:pos x="102" y="136"/>
                  </a:cxn>
                  <a:cxn ang="0">
                    <a:pos x="164" y="88"/>
                  </a:cxn>
                  <a:cxn ang="0">
                    <a:pos x="227" y="39"/>
                  </a:cxn>
                  <a:cxn ang="0">
                    <a:pos x="266" y="10"/>
                  </a:cxn>
                  <a:cxn ang="0">
                    <a:pos x="287" y="2"/>
                  </a:cxn>
                  <a:cxn ang="0">
                    <a:pos x="314" y="0"/>
                  </a:cxn>
                  <a:cxn ang="0">
                    <a:pos x="341" y="2"/>
                  </a:cxn>
                </a:cxnLst>
                <a:rect l="0" t="0" r="r" b="b"/>
                <a:pathLst>
                  <a:path w="769" h="378">
                    <a:moveTo>
                      <a:pt x="354" y="5"/>
                    </a:moveTo>
                    <a:lnTo>
                      <a:pt x="402" y="19"/>
                    </a:lnTo>
                    <a:lnTo>
                      <a:pt x="449" y="33"/>
                    </a:lnTo>
                    <a:lnTo>
                      <a:pt x="496" y="47"/>
                    </a:lnTo>
                    <a:lnTo>
                      <a:pt x="543" y="62"/>
                    </a:lnTo>
                    <a:lnTo>
                      <a:pt x="592" y="76"/>
                    </a:lnTo>
                    <a:lnTo>
                      <a:pt x="639" y="90"/>
                    </a:lnTo>
                    <a:lnTo>
                      <a:pt x="686" y="105"/>
                    </a:lnTo>
                    <a:lnTo>
                      <a:pt x="735" y="119"/>
                    </a:lnTo>
                    <a:lnTo>
                      <a:pt x="745" y="123"/>
                    </a:lnTo>
                    <a:lnTo>
                      <a:pt x="755" y="129"/>
                    </a:lnTo>
                    <a:lnTo>
                      <a:pt x="762" y="134"/>
                    </a:lnTo>
                    <a:lnTo>
                      <a:pt x="767" y="141"/>
                    </a:lnTo>
                    <a:lnTo>
                      <a:pt x="768" y="143"/>
                    </a:lnTo>
                    <a:lnTo>
                      <a:pt x="769" y="147"/>
                    </a:lnTo>
                    <a:lnTo>
                      <a:pt x="769" y="150"/>
                    </a:lnTo>
                    <a:lnTo>
                      <a:pt x="769" y="154"/>
                    </a:lnTo>
                    <a:lnTo>
                      <a:pt x="768" y="156"/>
                    </a:lnTo>
                    <a:lnTo>
                      <a:pt x="766" y="160"/>
                    </a:lnTo>
                    <a:lnTo>
                      <a:pt x="763" y="163"/>
                    </a:lnTo>
                    <a:lnTo>
                      <a:pt x="760" y="166"/>
                    </a:lnTo>
                    <a:lnTo>
                      <a:pt x="729" y="190"/>
                    </a:lnTo>
                    <a:lnTo>
                      <a:pt x="699" y="215"/>
                    </a:lnTo>
                    <a:lnTo>
                      <a:pt x="669" y="240"/>
                    </a:lnTo>
                    <a:lnTo>
                      <a:pt x="638" y="264"/>
                    </a:lnTo>
                    <a:lnTo>
                      <a:pt x="607" y="288"/>
                    </a:lnTo>
                    <a:lnTo>
                      <a:pt x="576" y="313"/>
                    </a:lnTo>
                    <a:lnTo>
                      <a:pt x="546" y="338"/>
                    </a:lnTo>
                    <a:lnTo>
                      <a:pt x="515" y="362"/>
                    </a:lnTo>
                    <a:lnTo>
                      <a:pt x="507" y="368"/>
                    </a:lnTo>
                    <a:lnTo>
                      <a:pt x="496" y="372"/>
                    </a:lnTo>
                    <a:lnTo>
                      <a:pt x="484" y="376"/>
                    </a:lnTo>
                    <a:lnTo>
                      <a:pt x="471" y="377"/>
                    </a:lnTo>
                    <a:lnTo>
                      <a:pt x="458" y="378"/>
                    </a:lnTo>
                    <a:lnTo>
                      <a:pt x="444" y="378"/>
                    </a:lnTo>
                    <a:lnTo>
                      <a:pt x="430" y="376"/>
                    </a:lnTo>
                    <a:lnTo>
                      <a:pt x="417" y="374"/>
                    </a:lnTo>
                    <a:lnTo>
                      <a:pt x="368" y="358"/>
                    </a:lnTo>
                    <a:lnTo>
                      <a:pt x="321" y="344"/>
                    </a:lnTo>
                    <a:lnTo>
                      <a:pt x="273" y="329"/>
                    </a:lnTo>
                    <a:lnTo>
                      <a:pt x="225" y="314"/>
                    </a:lnTo>
                    <a:lnTo>
                      <a:pt x="177" y="300"/>
                    </a:lnTo>
                    <a:lnTo>
                      <a:pt x="130" y="286"/>
                    </a:lnTo>
                    <a:lnTo>
                      <a:pt x="81" y="271"/>
                    </a:lnTo>
                    <a:lnTo>
                      <a:pt x="34" y="257"/>
                    </a:lnTo>
                    <a:lnTo>
                      <a:pt x="22" y="252"/>
                    </a:lnTo>
                    <a:lnTo>
                      <a:pt x="13" y="247"/>
                    </a:lnTo>
                    <a:lnTo>
                      <a:pt x="7" y="241"/>
                    </a:lnTo>
                    <a:lnTo>
                      <a:pt x="2" y="235"/>
                    </a:lnTo>
                    <a:lnTo>
                      <a:pt x="1" y="232"/>
                    </a:lnTo>
                    <a:lnTo>
                      <a:pt x="0" y="228"/>
                    </a:lnTo>
                    <a:lnTo>
                      <a:pt x="0" y="225"/>
                    </a:lnTo>
                    <a:lnTo>
                      <a:pt x="1" y="221"/>
                    </a:lnTo>
                    <a:lnTo>
                      <a:pt x="2" y="219"/>
                    </a:lnTo>
                    <a:lnTo>
                      <a:pt x="3" y="215"/>
                    </a:lnTo>
                    <a:lnTo>
                      <a:pt x="7" y="212"/>
                    </a:lnTo>
                    <a:lnTo>
                      <a:pt x="10" y="209"/>
                    </a:lnTo>
                    <a:lnTo>
                      <a:pt x="41" y="184"/>
                    </a:lnTo>
                    <a:lnTo>
                      <a:pt x="72" y="160"/>
                    </a:lnTo>
                    <a:lnTo>
                      <a:pt x="102" y="136"/>
                    </a:lnTo>
                    <a:lnTo>
                      <a:pt x="133" y="112"/>
                    </a:lnTo>
                    <a:lnTo>
                      <a:pt x="164" y="88"/>
                    </a:lnTo>
                    <a:lnTo>
                      <a:pt x="196" y="64"/>
                    </a:lnTo>
                    <a:lnTo>
                      <a:pt x="227" y="39"/>
                    </a:lnTo>
                    <a:lnTo>
                      <a:pt x="257" y="15"/>
                    </a:lnTo>
                    <a:lnTo>
                      <a:pt x="266" y="10"/>
                    </a:lnTo>
                    <a:lnTo>
                      <a:pt x="276" y="6"/>
                    </a:lnTo>
                    <a:lnTo>
                      <a:pt x="287" y="2"/>
                    </a:lnTo>
                    <a:lnTo>
                      <a:pt x="300" y="0"/>
                    </a:lnTo>
                    <a:lnTo>
                      <a:pt x="314" y="0"/>
                    </a:lnTo>
                    <a:lnTo>
                      <a:pt x="327" y="0"/>
                    </a:lnTo>
                    <a:lnTo>
                      <a:pt x="341" y="2"/>
                    </a:lnTo>
                    <a:lnTo>
                      <a:pt x="35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Freeform 5188"/>
              <p:cNvSpPr>
                <a:spLocks/>
              </p:cNvSpPr>
              <p:nvPr userDrawn="1"/>
            </p:nvSpPr>
            <p:spPr bwMode="auto">
              <a:xfrm>
                <a:off x="4607" y="3175"/>
                <a:ext cx="139" cy="68"/>
              </a:xfrm>
              <a:custGeom>
                <a:avLst/>
                <a:gdLst/>
                <a:ahLst/>
                <a:cxnLst>
                  <a:cxn ang="0">
                    <a:pos x="400" y="20"/>
                  </a:cxn>
                  <a:cxn ang="0">
                    <a:pos x="497" y="48"/>
                  </a:cxn>
                  <a:cxn ang="0">
                    <a:pos x="594" y="78"/>
                  </a:cxn>
                  <a:cxn ang="0">
                    <a:pos x="691" y="106"/>
                  </a:cxn>
                  <a:cxn ang="0">
                    <a:pos x="751" y="125"/>
                  </a:cxn>
                  <a:cxn ang="0">
                    <a:pos x="769" y="137"/>
                  </a:cxn>
                  <a:cxn ang="0">
                    <a:pos x="775" y="146"/>
                  </a:cxn>
                  <a:cxn ang="0">
                    <a:pos x="776" y="153"/>
                  </a:cxn>
                  <a:cxn ang="0">
                    <a:pos x="775" y="159"/>
                  </a:cxn>
                  <a:cxn ang="0">
                    <a:pos x="770" y="166"/>
                  </a:cxn>
                  <a:cxn ang="0">
                    <a:pos x="737" y="193"/>
                  </a:cxn>
                  <a:cxn ang="0">
                    <a:pos x="677" y="244"/>
                  </a:cxn>
                  <a:cxn ang="0">
                    <a:pos x="617" y="294"/>
                  </a:cxn>
                  <a:cxn ang="0">
                    <a:pos x="557" y="344"/>
                  </a:cxn>
                  <a:cxn ang="0">
                    <a:pos x="518" y="374"/>
                  </a:cxn>
                  <a:cxn ang="0">
                    <a:pos x="496" y="382"/>
                  </a:cxn>
                  <a:cxn ang="0">
                    <a:pos x="469" y="385"/>
                  </a:cxn>
                  <a:cxn ang="0">
                    <a:pos x="440" y="382"/>
                  </a:cxn>
                  <a:cxn ang="0">
                    <a:pos x="378" y="365"/>
                  </a:cxn>
                  <a:cxn ang="0">
                    <a:pos x="279" y="335"/>
                  </a:cxn>
                  <a:cxn ang="0">
                    <a:pos x="183" y="306"/>
                  </a:cxn>
                  <a:cxn ang="0">
                    <a:pos x="86" y="276"/>
                  </a:cxn>
                  <a:cxn ang="0">
                    <a:pos x="25" y="256"/>
                  </a:cxn>
                  <a:cxn ang="0">
                    <a:pos x="8" y="245"/>
                  </a:cxn>
                  <a:cxn ang="0">
                    <a:pos x="2" y="236"/>
                  </a:cxn>
                  <a:cxn ang="0">
                    <a:pos x="0" y="229"/>
                  </a:cxn>
                  <a:cxn ang="0">
                    <a:pos x="2" y="222"/>
                  </a:cxn>
                  <a:cxn ang="0">
                    <a:pos x="6" y="216"/>
                  </a:cxn>
                  <a:cxn ang="0">
                    <a:pos x="41" y="188"/>
                  </a:cxn>
                  <a:cxn ang="0">
                    <a:pos x="101" y="138"/>
                  </a:cxn>
                  <a:cxn ang="0">
                    <a:pos x="162" y="89"/>
                  </a:cxn>
                  <a:cxn ang="0">
                    <a:pos x="223" y="40"/>
                  </a:cxn>
                  <a:cxn ang="0">
                    <a:pos x="262" y="10"/>
                  </a:cxn>
                  <a:cxn ang="0">
                    <a:pos x="284" y="2"/>
                  </a:cxn>
                  <a:cxn ang="0">
                    <a:pos x="311" y="0"/>
                  </a:cxn>
                  <a:cxn ang="0">
                    <a:pos x="339" y="2"/>
                  </a:cxn>
                </a:cxnLst>
                <a:rect l="0" t="0" r="r" b="b"/>
                <a:pathLst>
                  <a:path w="776" h="385">
                    <a:moveTo>
                      <a:pt x="352" y="6"/>
                    </a:moveTo>
                    <a:lnTo>
                      <a:pt x="400" y="20"/>
                    </a:lnTo>
                    <a:lnTo>
                      <a:pt x="448" y="34"/>
                    </a:lnTo>
                    <a:lnTo>
                      <a:pt x="497" y="48"/>
                    </a:lnTo>
                    <a:lnTo>
                      <a:pt x="545" y="62"/>
                    </a:lnTo>
                    <a:lnTo>
                      <a:pt x="594" y="78"/>
                    </a:lnTo>
                    <a:lnTo>
                      <a:pt x="642" y="92"/>
                    </a:lnTo>
                    <a:lnTo>
                      <a:pt x="691" y="106"/>
                    </a:lnTo>
                    <a:lnTo>
                      <a:pt x="739" y="121"/>
                    </a:lnTo>
                    <a:lnTo>
                      <a:pt x="751" y="125"/>
                    </a:lnTo>
                    <a:lnTo>
                      <a:pt x="762" y="131"/>
                    </a:lnTo>
                    <a:lnTo>
                      <a:pt x="769" y="137"/>
                    </a:lnTo>
                    <a:lnTo>
                      <a:pt x="774" y="143"/>
                    </a:lnTo>
                    <a:lnTo>
                      <a:pt x="775" y="146"/>
                    </a:lnTo>
                    <a:lnTo>
                      <a:pt x="776" y="150"/>
                    </a:lnTo>
                    <a:lnTo>
                      <a:pt x="776" y="153"/>
                    </a:lnTo>
                    <a:lnTo>
                      <a:pt x="776" y="156"/>
                    </a:lnTo>
                    <a:lnTo>
                      <a:pt x="775" y="159"/>
                    </a:lnTo>
                    <a:lnTo>
                      <a:pt x="772" y="163"/>
                    </a:lnTo>
                    <a:lnTo>
                      <a:pt x="770" y="166"/>
                    </a:lnTo>
                    <a:lnTo>
                      <a:pt x="766" y="169"/>
                    </a:lnTo>
                    <a:lnTo>
                      <a:pt x="737" y="193"/>
                    </a:lnTo>
                    <a:lnTo>
                      <a:pt x="707" y="219"/>
                    </a:lnTo>
                    <a:lnTo>
                      <a:pt x="677" y="244"/>
                    </a:lnTo>
                    <a:lnTo>
                      <a:pt x="647" y="269"/>
                    </a:lnTo>
                    <a:lnTo>
                      <a:pt x="617" y="294"/>
                    </a:lnTo>
                    <a:lnTo>
                      <a:pt x="587" y="319"/>
                    </a:lnTo>
                    <a:lnTo>
                      <a:pt x="557" y="344"/>
                    </a:lnTo>
                    <a:lnTo>
                      <a:pt x="526" y="368"/>
                    </a:lnTo>
                    <a:lnTo>
                      <a:pt x="518" y="374"/>
                    </a:lnTo>
                    <a:lnTo>
                      <a:pt x="508" y="379"/>
                    </a:lnTo>
                    <a:lnTo>
                      <a:pt x="496" y="382"/>
                    </a:lnTo>
                    <a:lnTo>
                      <a:pt x="482" y="384"/>
                    </a:lnTo>
                    <a:lnTo>
                      <a:pt x="469" y="385"/>
                    </a:lnTo>
                    <a:lnTo>
                      <a:pt x="454" y="385"/>
                    </a:lnTo>
                    <a:lnTo>
                      <a:pt x="440" y="382"/>
                    </a:lnTo>
                    <a:lnTo>
                      <a:pt x="426" y="379"/>
                    </a:lnTo>
                    <a:lnTo>
                      <a:pt x="378" y="365"/>
                    </a:lnTo>
                    <a:lnTo>
                      <a:pt x="328" y="349"/>
                    </a:lnTo>
                    <a:lnTo>
                      <a:pt x="279" y="335"/>
                    </a:lnTo>
                    <a:lnTo>
                      <a:pt x="231" y="320"/>
                    </a:lnTo>
                    <a:lnTo>
                      <a:pt x="183" y="306"/>
                    </a:lnTo>
                    <a:lnTo>
                      <a:pt x="134" y="290"/>
                    </a:lnTo>
                    <a:lnTo>
                      <a:pt x="86" y="276"/>
                    </a:lnTo>
                    <a:lnTo>
                      <a:pt x="37" y="261"/>
                    </a:lnTo>
                    <a:lnTo>
                      <a:pt x="25" y="256"/>
                    </a:lnTo>
                    <a:lnTo>
                      <a:pt x="15" y="251"/>
                    </a:lnTo>
                    <a:lnTo>
                      <a:pt x="8" y="245"/>
                    </a:lnTo>
                    <a:lnTo>
                      <a:pt x="3" y="238"/>
                    </a:lnTo>
                    <a:lnTo>
                      <a:pt x="2" y="236"/>
                    </a:lnTo>
                    <a:lnTo>
                      <a:pt x="0" y="232"/>
                    </a:lnTo>
                    <a:lnTo>
                      <a:pt x="0" y="229"/>
                    </a:lnTo>
                    <a:lnTo>
                      <a:pt x="0" y="225"/>
                    </a:lnTo>
                    <a:lnTo>
                      <a:pt x="2" y="222"/>
                    </a:lnTo>
                    <a:lnTo>
                      <a:pt x="4" y="218"/>
                    </a:lnTo>
                    <a:lnTo>
                      <a:pt x="6" y="216"/>
                    </a:lnTo>
                    <a:lnTo>
                      <a:pt x="10" y="212"/>
                    </a:lnTo>
                    <a:lnTo>
                      <a:pt x="41" y="188"/>
                    </a:lnTo>
                    <a:lnTo>
                      <a:pt x="71" y="163"/>
                    </a:lnTo>
                    <a:lnTo>
                      <a:pt x="101" y="138"/>
                    </a:lnTo>
                    <a:lnTo>
                      <a:pt x="132" y="113"/>
                    </a:lnTo>
                    <a:lnTo>
                      <a:pt x="162" y="89"/>
                    </a:lnTo>
                    <a:lnTo>
                      <a:pt x="193" y="65"/>
                    </a:lnTo>
                    <a:lnTo>
                      <a:pt x="223" y="40"/>
                    </a:lnTo>
                    <a:lnTo>
                      <a:pt x="253" y="15"/>
                    </a:lnTo>
                    <a:lnTo>
                      <a:pt x="262" y="10"/>
                    </a:lnTo>
                    <a:lnTo>
                      <a:pt x="272" y="6"/>
                    </a:lnTo>
                    <a:lnTo>
                      <a:pt x="284" y="2"/>
                    </a:lnTo>
                    <a:lnTo>
                      <a:pt x="297" y="1"/>
                    </a:lnTo>
                    <a:lnTo>
                      <a:pt x="311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2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Freeform 5189"/>
              <p:cNvSpPr>
                <a:spLocks/>
              </p:cNvSpPr>
              <p:nvPr userDrawn="1"/>
            </p:nvSpPr>
            <p:spPr bwMode="auto">
              <a:xfrm>
                <a:off x="4729" y="3209"/>
                <a:ext cx="140" cy="69"/>
              </a:xfrm>
              <a:custGeom>
                <a:avLst/>
                <a:gdLst/>
                <a:ahLst/>
                <a:cxnLst>
                  <a:cxn ang="0">
                    <a:pos x="397" y="21"/>
                  </a:cxn>
                  <a:cxn ang="0">
                    <a:pos x="497" y="49"/>
                  </a:cxn>
                  <a:cxn ang="0">
                    <a:pos x="595" y="79"/>
                  </a:cxn>
                  <a:cxn ang="0">
                    <a:pos x="695" y="108"/>
                  </a:cxn>
                  <a:cxn ang="0">
                    <a:pos x="757" y="129"/>
                  </a:cxn>
                  <a:cxn ang="0">
                    <a:pos x="775" y="139"/>
                  </a:cxn>
                  <a:cxn ang="0">
                    <a:pos x="782" y="150"/>
                  </a:cxn>
                  <a:cxn ang="0">
                    <a:pos x="783" y="156"/>
                  </a:cxn>
                  <a:cxn ang="0">
                    <a:pos x="782" y="163"/>
                  </a:cxn>
                  <a:cxn ang="0">
                    <a:pos x="778" y="170"/>
                  </a:cxn>
                  <a:cxn ang="0">
                    <a:pos x="745" y="198"/>
                  </a:cxn>
                  <a:cxn ang="0">
                    <a:pos x="686" y="249"/>
                  </a:cxn>
                  <a:cxn ang="0">
                    <a:pos x="627" y="300"/>
                  </a:cxn>
                  <a:cxn ang="0">
                    <a:pos x="566" y="351"/>
                  </a:cxn>
                  <a:cxn ang="0">
                    <a:pos x="529" y="381"/>
                  </a:cxn>
                  <a:cxn ang="0">
                    <a:pos x="505" y="390"/>
                  </a:cxn>
                  <a:cxn ang="0">
                    <a:pos x="478" y="392"/>
                  </a:cxn>
                  <a:cxn ang="0">
                    <a:pos x="449" y="390"/>
                  </a:cxn>
                  <a:cxn ang="0">
                    <a:pos x="386" y="372"/>
                  </a:cxn>
                  <a:cxn ang="0">
                    <a:pos x="286" y="341"/>
                  </a:cxn>
                  <a:cxn ang="0">
                    <a:pos x="187" y="312"/>
                  </a:cxn>
                  <a:cxn ang="0">
                    <a:pos x="88" y="281"/>
                  </a:cxn>
                  <a:cxn ang="0">
                    <a:pos x="26" y="262"/>
                  </a:cxn>
                  <a:cxn ang="0">
                    <a:pos x="9" y="250"/>
                  </a:cxn>
                  <a:cxn ang="0">
                    <a:pos x="2" y="241"/>
                  </a:cxn>
                  <a:cxn ang="0">
                    <a:pos x="0" y="234"/>
                  </a:cxn>
                  <a:cxn ang="0">
                    <a:pos x="3" y="227"/>
                  </a:cxn>
                  <a:cxn ang="0">
                    <a:pos x="7" y="219"/>
                  </a:cxn>
                  <a:cxn ang="0">
                    <a:pos x="41" y="191"/>
                  </a:cxn>
                  <a:cxn ang="0">
                    <a:pos x="101" y="142"/>
                  </a:cxn>
                  <a:cxn ang="0">
                    <a:pos x="160" y="91"/>
                  </a:cxn>
                  <a:cxn ang="0">
                    <a:pos x="220" y="41"/>
                  </a:cxn>
                  <a:cxn ang="0">
                    <a:pos x="258" y="10"/>
                  </a:cxn>
                  <a:cxn ang="0">
                    <a:pos x="280" y="3"/>
                  </a:cxn>
                  <a:cxn ang="0">
                    <a:pos x="308" y="0"/>
                  </a:cxn>
                  <a:cxn ang="0">
                    <a:pos x="336" y="2"/>
                  </a:cxn>
                </a:cxnLst>
                <a:rect l="0" t="0" r="r" b="b"/>
                <a:pathLst>
                  <a:path w="783" h="392">
                    <a:moveTo>
                      <a:pt x="349" y="6"/>
                    </a:moveTo>
                    <a:lnTo>
                      <a:pt x="397" y="21"/>
                    </a:lnTo>
                    <a:lnTo>
                      <a:pt x="447" y="35"/>
                    </a:lnTo>
                    <a:lnTo>
                      <a:pt x="497" y="49"/>
                    </a:lnTo>
                    <a:lnTo>
                      <a:pt x="546" y="65"/>
                    </a:lnTo>
                    <a:lnTo>
                      <a:pt x="595" y="79"/>
                    </a:lnTo>
                    <a:lnTo>
                      <a:pt x="646" y="94"/>
                    </a:lnTo>
                    <a:lnTo>
                      <a:pt x="695" y="108"/>
                    </a:lnTo>
                    <a:lnTo>
                      <a:pt x="745" y="124"/>
                    </a:lnTo>
                    <a:lnTo>
                      <a:pt x="757" y="129"/>
                    </a:lnTo>
                    <a:lnTo>
                      <a:pt x="766" y="133"/>
                    </a:lnTo>
                    <a:lnTo>
                      <a:pt x="775" y="139"/>
                    </a:lnTo>
                    <a:lnTo>
                      <a:pt x="780" y="146"/>
                    </a:lnTo>
                    <a:lnTo>
                      <a:pt x="782" y="150"/>
                    </a:lnTo>
                    <a:lnTo>
                      <a:pt x="783" y="153"/>
                    </a:lnTo>
                    <a:lnTo>
                      <a:pt x="783" y="156"/>
                    </a:lnTo>
                    <a:lnTo>
                      <a:pt x="783" y="159"/>
                    </a:lnTo>
                    <a:lnTo>
                      <a:pt x="782" y="163"/>
                    </a:lnTo>
                    <a:lnTo>
                      <a:pt x="780" y="166"/>
                    </a:lnTo>
                    <a:lnTo>
                      <a:pt x="778" y="170"/>
                    </a:lnTo>
                    <a:lnTo>
                      <a:pt x="775" y="173"/>
                    </a:lnTo>
                    <a:lnTo>
                      <a:pt x="745" y="198"/>
                    </a:lnTo>
                    <a:lnTo>
                      <a:pt x="715" y="223"/>
                    </a:lnTo>
                    <a:lnTo>
                      <a:pt x="686" y="249"/>
                    </a:lnTo>
                    <a:lnTo>
                      <a:pt x="656" y="274"/>
                    </a:lnTo>
                    <a:lnTo>
                      <a:pt x="627" y="300"/>
                    </a:lnTo>
                    <a:lnTo>
                      <a:pt x="596" y="325"/>
                    </a:lnTo>
                    <a:lnTo>
                      <a:pt x="566" y="351"/>
                    </a:lnTo>
                    <a:lnTo>
                      <a:pt x="537" y="377"/>
                    </a:lnTo>
                    <a:lnTo>
                      <a:pt x="529" y="381"/>
                    </a:lnTo>
                    <a:lnTo>
                      <a:pt x="518" y="386"/>
                    </a:lnTo>
                    <a:lnTo>
                      <a:pt x="505" y="390"/>
                    </a:lnTo>
                    <a:lnTo>
                      <a:pt x="492" y="392"/>
                    </a:lnTo>
                    <a:lnTo>
                      <a:pt x="478" y="392"/>
                    </a:lnTo>
                    <a:lnTo>
                      <a:pt x="464" y="392"/>
                    </a:lnTo>
                    <a:lnTo>
                      <a:pt x="449" y="390"/>
                    </a:lnTo>
                    <a:lnTo>
                      <a:pt x="436" y="387"/>
                    </a:lnTo>
                    <a:lnTo>
                      <a:pt x="386" y="372"/>
                    </a:lnTo>
                    <a:lnTo>
                      <a:pt x="336" y="357"/>
                    </a:lnTo>
                    <a:lnTo>
                      <a:pt x="286" y="341"/>
                    </a:lnTo>
                    <a:lnTo>
                      <a:pt x="237" y="326"/>
                    </a:lnTo>
                    <a:lnTo>
                      <a:pt x="187" y="312"/>
                    </a:lnTo>
                    <a:lnTo>
                      <a:pt x="137" y="296"/>
                    </a:lnTo>
                    <a:lnTo>
                      <a:pt x="88" y="281"/>
                    </a:lnTo>
                    <a:lnTo>
                      <a:pt x="38" y="267"/>
                    </a:lnTo>
                    <a:lnTo>
                      <a:pt x="26" y="262"/>
                    </a:lnTo>
                    <a:lnTo>
                      <a:pt x="16" y="256"/>
                    </a:lnTo>
                    <a:lnTo>
                      <a:pt x="9" y="250"/>
                    </a:lnTo>
                    <a:lnTo>
                      <a:pt x="4" y="243"/>
                    </a:lnTo>
                    <a:lnTo>
                      <a:pt x="2" y="241"/>
                    </a:lnTo>
                    <a:lnTo>
                      <a:pt x="2" y="237"/>
                    </a:lnTo>
                    <a:lnTo>
                      <a:pt x="0" y="234"/>
                    </a:lnTo>
                    <a:lnTo>
                      <a:pt x="2" y="230"/>
                    </a:lnTo>
                    <a:lnTo>
                      <a:pt x="3" y="227"/>
                    </a:lnTo>
                    <a:lnTo>
                      <a:pt x="4" y="223"/>
                    </a:lnTo>
                    <a:lnTo>
                      <a:pt x="7" y="219"/>
                    </a:lnTo>
                    <a:lnTo>
                      <a:pt x="11" y="217"/>
                    </a:lnTo>
                    <a:lnTo>
                      <a:pt x="41" y="191"/>
                    </a:lnTo>
                    <a:lnTo>
                      <a:pt x="70" y="166"/>
                    </a:lnTo>
                    <a:lnTo>
                      <a:pt x="101" y="142"/>
                    </a:lnTo>
                    <a:lnTo>
                      <a:pt x="130" y="117"/>
                    </a:lnTo>
                    <a:lnTo>
                      <a:pt x="160" y="91"/>
                    </a:lnTo>
                    <a:lnTo>
                      <a:pt x="191" y="66"/>
                    </a:lnTo>
                    <a:lnTo>
                      <a:pt x="220" y="41"/>
                    </a:lnTo>
                    <a:lnTo>
                      <a:pt x="250" y="16"/>
                    </a:lnTo>
                    <a:lnTo>
                      <a:pt x="258" y="10"/>
                    </a:lnTo>
                    <a:lnTo>
                      <a:pt x="269" y="7"/>
                    </a:lnTo>
                    <a:lnTo>
                      <a:pt x="280" y="3"/>
                    </a:lnTo>
                    <a:lnTo>
                      <a:pt x="293" y="1"/>
                    </a:lnTo>
                    <a:lnTo>
                      <a:pt x="308" y="0"/>
                    </a:lnTo>
                    <a:lnTo>
                      <a:pt x="322" y="1"/>
                    </a:lnTo>
                    <a:lnTo>
                      <a:pt x="336" y="2"/>
                    </a:lnTo>
                    <a:lnTo>
                      <a:pt x="349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Freeform 5190"/>
              <p:cNvSpPr>
                <a:spLocks/>
              </p:cNvSpPr>
              <p:nvPr userDrawn="1"/>
            </p:nvSpPr>
            <p:spPr bwMode="auto">
              <a:xfrm>
                <a:off x="3117" y="2800"/>
                <a:ext cx="231" cy="86"/>
              </a:xfrm>
              <a:custGeom>
                <a:avLst/>
                <a:gdLst/>
                <a:ahLst/>
                <a:cxnLst>
                  <a:cxn ang="0">
                    <a:pos x="443" y="23"/>
                  </a:cxn>
                  <a:cxn ang="0">
                    <a:pos x="552" y="56"/>
                  </a:cxn>
                  <a:cxn ang="0">
                    <a:pos x="662" y="90"/>
                  </a:cxn>
                  <a:cxn ang="0">
                    <a:pos x="773" y="123"/>
                  </a:cxn>
                  <a:cxn ang="0">
                    <a:pos x="883" y="157"/>
                  </a:cxn>
                  <a:cxn ang="0">
                    <a:pos x="994" y="190"/>
                  </a:cxn>
                  <a:cxn ang="0">
                    <a:pos x="1105" y="225"/>
                  </a:cxn>
                  <a:cxn ang="0">
                    <a:pos x="1216" y="259"/>
                  </a:cxn>
                  <a:cxn ang="0">
                    <a:pos x="1285" y="280"/>
                  </a:cxn>
                  <a:cxn ang="0">
                    <a:pos x="1295" y="287"/>
                  </a:cxn>
                  <a:cxn ang="0">
                    <a:pos x="1295" y="292"/>
                  </a:cxn>
                  <a:cxn ang="0">
                    <a:pos x="1253" y="319"/>
                  </a:cxn>
                  <a:cxn ang="0">
                    <a:pos x="1169" y="369"/>
                  </a:cxn>
                  <a:cxn ang="0">
                    <a:pos x="1085" y="420"/>
                  </a:cxn>
                  <a:cxn ang="0">
                    <a:pos x="1001" y="469"/>
                  </a:cxn>
                  <a:cxn ang="0">
                    <a:pos x="955" y="496"/>
                  </a:cxn>
                  <a:cxn ang="0">
                    <a:pos x="945" y="498"/>
                  </a:cxn>
                  <a:cxn ang="0">
                    <a:pos x="925" y="495"/>
                  </a:cxn>
                  <a:cxn ang="0">
                    <a:pos x="856" y="474"/>
                  </a:cxn>
                  <a:cxn ang="0">
                    <a:pos x="743" y="440"/>
                  </a:cxn>
                  <a:cxn ang="0">
                    <a:pos x="632" y="405"/>
                  </a:cxn>
                  <a:cxn ang="0">
                    <a:pos x="520" y="370"/>
                  </a:cxn>
                  <a:cxn ang="0">
                    <a:pos x="410" y="336"/>
                  </a:cxn>
                  <a:cxn ang="0">
                    <a:pos x="299" y="301"/>
                  </a:cxn>
                  <a:cxn ang="0">
                    <a:pos x="188" y="267"/>
                  </a:cxn>
                  <a:cxn ang="0">
                    <a:pos x="78" y="233"/>
                  </a:cxn>
                  <a:cxn ang="0">
                    <a:pos x="10" y="212"/>
                  </a:cxn>
                  <a:cxn ang="0">
                    <a:pos x="1" y="205"/>
                  </a:cxn>
                  <a:cxn ang="0">
                    <a:pos x="0" y="200"/>
                  </a:cxn>
                  <a:cxn ang="0">
                    <a:pos x="45" y="174"/>
                  </a:cxn>
                  <a:cxn ang="0">
                    <a:pos x="130" y="124"/>
                  </a:cxn>
                  <a:cxn ang="0">
                    <a:pos x="215" y="76"/>
                  </a:cxn>
                  <a:cxn ang="0">
                    <a:pos x="300" y="27"/>
                  </a:cxn>
                  <a:cxn ang="0">
                    <a:pos x="350" y="1"/>
                  </a:cxn>
                  <a:cxn ang="0">
                    <a:pos x="373" y="2"/>
                  </a:cxn>
                </a:cxnLst>
                <a:rect l="0" t="0" r="r" b="b"/>
                <a:pathLst>
                  <a:path w="1296" h="498">
                    <a:moveTo>
                      <a:pt x="387" y="6"/>
                    </a:moveTo>
                    <a:lnTo>
                      <a:pt x="443" y="23"/>
                    </a:lnTo>
                    <a:lnTo>
                      <a:pt x="497" y="39"/>
                    </a:lnTo>
                    <a:lnTo>
                      <a:pt x="552" y="56"/>
                    </a:lnTo>
                    <a:lnTo>
                      <a:pt x="607" y="73"/>
                    </a:lnTo>
                    <a:lnTo>
                      <a:pt x="662" y="90"/>
                    </a:lnTo>
                    <a:lnTo>
                      <a:pt x="717" y="106"/>
                    </a:lnTo>
                    <a:lnTo>
                      <a:pt x="773" y="123"/>
                    </a:lnTo>
                    <a:lnTo>
                      <a:pt x="828" y="141"/>
                    </a:lnTo>
                    <a:lnTo>
                      <a:pt x="883" y="157"/>
                    </a:lnTo>
                    <a:lnTo>
                      <a:pt x="938" y="174"/>
                    </a:lnTo>
                    <a:lnTo>
                      <a:pt x="994" y="190"/>
                    </a:lnTo>
                    <a:lnTo>
                      <a:pt x="1049" y="208"/>
                    </a:lnTo>
                    <a:lnTo>
                      <a:pt x="1105" y="225"/>
                    </a:lnTo>
                    <a:lnTo>
                      <a:pt x="1160" y="241"/>
                    </a:lnTo>
                    <a:lnTo>
                      <a:pt x="1216" y="259"/>
                    </a:lnTo>
                    <a:lnTo>
                      <a:pt x="1272" y="275"/>
                    </a:lnTo>
                    <a:lnTo>
                      <a:pt x="1285" y="280"/>
                    </a:lnTo>
                    <a:lnTo>
                      <a:pt x="1293" y="285"/>
                    </a:lnTo>
                    <a:lnTo>
                      <a:pt x="1295" y="287"/>
                    </a:lnTo>
                    <a:lnTo>
                      <a:pt x="1296" y="290"/>
                    </a:lnTo>
                    <a:lnTo>
                      <a:pt x="1295" y="292"/>
                    </a:lnTo>
                    <a:lnTo>
                      <a:pt x="1294" y="293"/>
                    </a:lnTo>
                    <a:lnTo>
                      <a:pt x="1253" y="319"/>
                    </a:lnTo>
                    <a:lnTo>
                      <a:pt x="1210" y="344"/>
                    </a:lnTo>
                    <a:lnTo>
                      <a:pt x="1169" y="369"/>
                    </a:lnTo>
                    <a:lnTo>
                      <a:pt x="1126" y="394"/>
                    </a:lnTo>
                    <a:lnTo>
                      <a:pt x="1085" y="420"/>
                    </a:lnTo>
                    <a:lnTo>
                      <a:pt x="1042" y="444"/>
                    </a:lnTo>
                    <a:lnTo>
                      <a:pt x="1001" y="469"/>
                    </a:lnTo>
                    <a:lnTo>
                      <a:pt x="958" y="495"/>
                    </a:lnTo>
                    <a:lnTo>
                      <a:pt x="955" y="496"/>
                    </a:lnTo>
                    <a:lnTo>
                      <a:pt x="950" y="496"/>
                    </a:lnTo>
                    <a:lnTo>
                      <a:pt x="945" y="498"/>
                    </a:lnTo>
                    <a:lnTo>
                      <a:pt x="939" y="498"/>
                    </a:lnTo>
                    <a:lnTo>
                      <a:pt x="925" y="495"/>
                    </a:lnTo>
                    <a:lnTo>
                      <a:pt x="911" y="492"/>
                    </a:lnTo>
                    <a:lnTo>
                      <a:pt x="856" y="474"/>
                    </a:lnTo>
                    <a:lnTo>
                      <a:pt x="799" y="457"/>
                    </a:lnTo>
                    <a:lnTo>
                      <a:pt x="743" y="440"/>
                    </a:lnTo>
                    <a:lnTo>
                      <a:pt x="688" y="422"/>
                    </a:lnTo>
                    <a:lnTo>
                      <a:pt x="632" y="405"/>
                    </a:lnTo>
                    <a:lnTo>
                      <a:pt x="577" y="388"/>
                    </a:lnTo>
                    <a:lnTo>
                      <a:pt x="520" y="370"/>
                    </a:lnTo>
                    <a:lnTo>
                      <a:pt x="465" y="353"/>
                    </a:lnTo>
                    <a:lnTo>
                      <a:pt x="410" y="336"/>
                    </a:lnTo>
                    <a:lnTo>
                      <a:pt x="354" y="319"/>
                    </a:lnTo>
                    <a:lnTo>
                      <a:pt x="299" y="301"/>
                    </a:lnTo>
                    <a:lnTo>
                      <a:pt x="243" y="285"/>
                    </a:lnTo>
                    <a:lnTo>
                      <a:pt x="188" y="267"/>
                    </a:lnTo>
                    <a:lnTo>
                      <a:pt x="133" y="251"/>
                    </a:lnTo>
                    <a:lnTo>
                      <a:pt x="78" y="233"/>
                    </a:lnTo>
                    <a:lnTo>
                      <a:pt x="23" y="216"/>
                    </a:lnTo>
                    <a:lnTo>
                      <a:pt x="10" y="212"/>
                    </a:lnTo>
                    <a:lnTo>
                      <a:pt x="3" y="207"/>
                    </a:lnTo>
                    <a:lnTo>
                      <a:pt x="1" y="205"/>
                    </a:lnTo>
                    <a:lnTo>
                      <a:pt x="0" y="202"/>
                    </a:lnTo>
                    <a:lnTo>
                      <a:pt x="0" y="200"/>
                    </a:lnTo>
                    <a:lnTo>
                      <a:pt x="2" y="199"/>
                    </a:lnTo>
                    <a:lnTo>
                      <a:pt x="45" y="174"/>
                    </a:lnTo>
                    <a:lnTo>
                      <a:pt x="87" y="149"/>
                    </a:lnTo>
                    <a:lnTo>
                      <a:pt x="130" y="124"/>
                    </a:lnTo>
                    <a:lnTo>
                      <a:pt x="172" y="101"/>
                    </a:lnTo>
                    <a:lnTo>
                      <a:pt x="215" y="76"/>
                    </a:lnTo>
                    <a:lnTo>
                      <a:pt x="257" y="51"/>
                    </a:lnTo>
                    <a:lnTo>
                      <a:pt x="300" y="27"/>
                    </a:lnTo>
                    <a:lnTo>
                      <a:pt x="341" y="2"/>
                    </a:lnTo>
                    <a:lnTo>
                      <a:pt x="350" y="1"/>
                    </a:lnTo>
                    <a:lnTo>
                      <a:pt x="360" y="0"/>
                    </a:lnTo>
                    <a:lnTo>
                      <a:pt x="373" y="2"/>
                    </a:lnTo>
                    <a:lnTo>
                      <a:pt x="38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Freeform 5191"/>
              <p:cNvSpPr>
                <a:spLocks/>
              </p:cNvSpPr>
              <p:nvPr userDrawn="1"/>
            </p:nvSpPr>
            <p:spPr bwMode="auto">
              <a:xfrm>
                <a:off x="3317" y="2860"/>
                <a:ext cx="132" cy="61"/>
              </a:xfrm>
              <a:custGeom>
                <a:avLst/>
                <a:gdLst/>
                <a:ahLst/>
                <a:cxnLst>
                  <a:cxn ang="0">
                    <a:pos x="424" y="17"/>
                  </a:cxn>
                  <a:cxn ang="0">
                    <a:pos x="503" y="42"/>
                  </a:cxn>
                  <a:cxn ang="0">
                    <a:pos x="584" y="65"/>
                  </a:cxn>
                  <a:cxn ang="0">
                    <a:pos x="664" y="90"/>
                  </a:cxn>
                  <a:cxn ang="0">
                    <a:pos x="715" y="107"/>
                  </a:cxn>
                  <a:cxn ang="0">
                    <a:pos x="727" y="116"/>
                  </a:cxn>
                  <a:cxn ang="0">
                    <a:pos x="730" y="123"/>
                  </a:cxn>
                  <a:cxn ang="0">
                    <a:pos x="729" y="129"/>
                  </a:cxn>
                  <a:cxn ang="0">
                    <a:pos x="723" y="137"/>
                  </a:cxn>
                  <a:cxn ang="0">
                    <a:pos x="682" y="165"/>
                  </a:cxn>
                  <a:cxn ang="0">
                    <a:pos x="613" y="207"/>
                  </a:cxn>
                  <a:cxn ang="0">
                    <a:pos x="543" y="248"/>
                  </a:cxn>
                  <a:cxn ang="0">
                    <a:pos x="475" y="291"/>
                  </a:cxn>
                  <a:cxn ang="0">
                    <a:pos x="430" y="317"/>
                  </a:cxn>
                  <a:cxn ang="0">
                    <a:pos x="407" y="324"/>
                  </a:cxn>
                  <a:cxn ang="0">
                    <a:pos x="383" y="326"/>
                  </a:cxn>
                  <a:cxn ang="0">
                    <a:pos x="357" y="325"/>
                  </a:cxn>
                  <a:cxn ang="0">
                    <a:pos x="305" y="310"/>
                  </a:cxn>
                  <a:cxn ang="0">
                    <a:pos x="224" y="284"/>
                  </a:cxn>
                  <a:cxn ang="0">
                    <a:pos x="144" y="259"/>
                  </a:cxn>
                  <a:cxn ang="0">
                    <a:pos x="65" y="234"/>
                  </a:cxn>
                  <a:cxn ang="0">
                    <a:pos x="15" y="219"/>
                  </a:cxn>
                  <a:cxn ang="0">
                    <a:pos x="3" y="209"/>
                  </a:cxn>
                  <a:cxn ang="0">
                    <a:pos x="0" y="201"/>
                  </a:cxn>
                  <a:cxn ang="0">
                    <a:pos x="1" y="195"/>
                  </a:cxn>
                  <a:cxn ang="0">
                    <a:pos x="8" y="187"/>
                  </a:cxn>
                  <a:cxn ang="0">
                    <a:pos x="49" y="160"/>
                  </a:cxn>
                  <a:cxn ang="0">
                    <a:pos x="119" y="118"/>
                  </a:cxn>
                  <a:cxn ang="0">
                    <a:pos x="189" y="76"/>
                  </a:cxn>
                  <a:cxn ang="0">
                    <a:pos x="259" y="35"/>
                  </a:cxn>
                  <a:cxn ang="0">
                    <a:pos x="302" y="10"/>
                  </a:cxn>
                  <a:cxn ang="0">
                    <a:pos x="325" y="3"/>
                  </a:cxn>
                  <a:cxn ang="0">
                    <a:pos x="350" y="0"/>
                  </a:cxn>
                  <a:cxn ang="0">
                    <a:pos x="373" y="3"/>
                  </a:cxn>
                </a:cxnLst>
                <a:rect l="0" t="0" r="r" b="b"/>
                <a:pathLst>
                  <a:path w="730" h="326">
                    <a:moveTo>
                      <a:pt x="384" y="5"/>
                    </a:moveTo>
                    <a:lnTo>
                      <a:pt x="424" y="17"/>
                    </a:lnTo>
                    <a:lnTo>
                      <a:pt x="463" y="29"/>
                    </a:lnTo>
                    <a:lnTo>
                      <a:pt x="503" y="42"/>
                    </a:lnTo>
                    <a:lnTo>
                      <a:pt x="543" y="53"/>
                    </a:lnTo>
                    <a:lnTo>
                      <a:pt x="584" y="65"/>
                    </a:lnTo>
                    <a:lnTo>
                      <a:pt x="624" y="78"/>
                    </a:lnTo>
                    <a:lnTo>
                      <a:pt x="664" y="90"/>
                    </a:lnTo>
                    <a:lnTo>
                      <a:pt x="704" y="102"/>
                    </a:lnTo>
                    <a:lnTo>
                      <a:pt x="715" y="107"/>
                    </a:lnTo>
                    <a:lnTo>
                      <a:pt x="722" y="110"/>
                    </a:lnTo>
                    <a:lnTo>
                      <a:pt x="727" y="116"/>
                    </a:lnTo>
                    <a:lnTo>
                      <a:pt x="730" y="121"/>
                    </a:lnTo>
                    <a:lnTo>
                      <a:pt x="730" y="123"/>
                    </a:lnTo>
                    <a:lnTo>
                      <a:pt x="730" y="127"/>
                    </a:lnTo>
                    <a:lnTo>
                      <a:pt x="729" y="129"/>
                    </a:lnTo>
                    <a:lnTo>
                      <a:pt x="728" y="133"/>
                    </a:lnTo>
                    <a:lnTo>
                      <a:pt x="723" y="137"/>
                    </a:lnTo>
                    <a:lnTo>
                      <a:pt x="716" y="143"/>
                    </a:lnTo>
                    <a:lnTo>
                      <a:pt x="682" y="165"/>
                    </a:lnTo>
                    <a:lnTo>
                      <a:pt x="647" y="186"/>
                    </a:lnTo>
                    <a:lnTo>
                      <a:pt x="613" y="207"/>
                    </a:lnTo>
                    <a:lnTo>
                      <a:pt x="579" y="227"/>
                    </a:lnTo>
                    <a:lnTo>
                      <a:pt x="543" y="248"/>
                    </a:lnTo>
                    <a:lnTo>
                      <a:pt x="509" y="270"/>
                    </a:lnTo>
                    <a:lnTo>
                      <a:pt x="475" y="291"/>
                    </a:lnTo>
                    <a:lnTo>
                      <a:pt x="439" y="312"/>
                    </a:lnTo>
                    <a:lnTo>
                      <a:pt x="430" y="317"/>
                    </a:lnTo>
                    <a:lnTo>
                      <a:pt x="419" y="322"/>
                    </a:lnTo>
                    <a:lnTo>
                      <a:pt x="407" y="324"/>
                    </a:lnTo>
                    <a:lnTo>
                      <a:pt x="396" y="326"/>
                    </a:lnTo>
                    <a:lnTo>
                      <a:pt x="383" y="326"/>
                    </a:lnTo>
                    <a:lnTo>
                      <a:pt x="370" y="326"/>
                    </a:lnTo>
                    <a:lnTo>
                      <a:pt x="357" y="325"/>
                    </a:lnTo>
                    <a:lnTo>
                      <a:pt x="346" y="322"/>
                    </a:lnTo>
                    <a:lnTo>
                      <a:pt x="305" y="310"/>
                    </a:lnTo>
                    <a:lnTo>
                      <a:pt x="264" y="297"/>
                    </a:lnTo>
                    <a:lnTo>
                      <a:pt x="224" y="284"/>
                    </a:lnTo>
                    <a:lnTo>
                      <a:pt x="184" y="272"/>
                    </a:lnTo>
                    <a:lnTo>
                      <a:pt x="144" y="259"/>
                    </a:lnTo>
                    <a:lnTo>
                      <a:pt x="104" y="247"/>
                    </a:lnTo>
                    <a:lnTo>
                      <a:pt x="65" y="234"/>
                    </a:lnTo>
                    <a:lnTo>
                      <a:pt x="24" y="222"/>
                    </a:lnTo>
                    <a:lnTo>
                      <a:pt x="15" y="219"/>
                    </a:lnTo>
                    <a:lnTo>
                      <a:pt x="8" y="214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0" y="201"/>
                    </a:lnTo>
                    <a:lnTo>
                      <a:pt x="1" y="198"/>
                    </a:lnTo>
                    <a:lnTo>
                      <a:pt x="1" y="195"/>
                    </a:lnTo>
                    <a:lnTo>
                      <a:pt x="3" y="192"/>
                    </a:lnTo>
                    <a:lnTo>
                      <a:pt x="8" y="187"/>
                    </a:lnTo>
                    <a:lnTo>
                      <a:pt x="15" y="181"/>
                    </a:lnTo>
                    <a:lnTo>
                      <a:pt x="49" y="160"/>
                    </a:lnTo>
                    <a:lnTo>
                      <a:pt x="85" y="140"/>
                    </a:lnTo>
                    <a:lnTo>
                      <a:pt x="119" y="118"/>
                    </a:lnTo>
                    <a:lnTo>
                      <a:pt x="154" y="97"/>
                    </a:lnTo>
                    <a:lnTo>
                      <a:pt x="189" y="76"/>
                    </a:lnTo>
                    <a:lnTo>
                      <a:pt x="223" y="56"/>
                    </a:lnTo>
                    <a:lnTo>
                      <a:pt x="259" y="35"/>
                    </a:lnTo>
                    <a:lnTo>
                      <a:pt x="293" y="14"/>
                    </a:lnTo>
                    <a:lnTo>
                      <a:pt x="302" y="10"/>
                    </a:lnTo>
                    <a:lnTo>
                      <a:pt x="313" y="5"/>
                    </a:lnTo>
                    <a:lnTo>
                      <a:pt x="325" y="3"/>
                    </a:lnTo>
                    <a:lnTo>
                      <a:pt x="337" y="1"/>
                    </a:lnTo>
                    <a:lnTo>
                      <a:pt x="350" y="0"/>
                    </a:lnTo>
                    <a:lnTo>
                      <a:pt x="361" y="0"/>
                    </a:lnTo>
                    <a:lnTo>
                      <a:pt x="373" y="3"/>
                    </a:lnTo>
                    <a:lnTo>
                      <a:pt x="38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41" name="Freeform 5192"/>
              <p:cNvSpPr>
                <a:spLocks/>
              </p:cNvSpPr>
              <p:nvPr userDrawn="1"/>
            </p:nvSpPr>
            <p:spPr bwMode="auto">
              <a:xfrm>
                <a:off x="3417" y="2892"/>
                <a:ext cx="133" cy="61"/>
              </a:xfrm>
              <a:custGeom>
                <a:avLst/>
                <a:gdLst/>
                <a:ahLst/>
                <a:cxnLst>
                  <a:cxn ang="0">
                    <a:pos x="424" y="16"/>
                  </a:cxn>
                  <a:cxn ang="0">
                    <a:pos x="506" y="41"/>
                  </a:cxn>
                  <a:cxn ang="0">
                    <a:pos x="588" y="66"/>
                  </a:cxn>
                  <a:cxn ang="0">
                    <a:pos x="669" y="91"/>
                  </a:cxn>
                  <a:cxn ang="0">
                    <a:pos x="720" y="107"/>
                  </a:cxn>
                  <a:cxn ang="0">
                    <a:pos x="733" y="117"/>
                  </a:cxn>
                  <a:cxn ang="0">
                    <a:pos x="736" y="125"/>
                  </a:cxn>
                  <a:cxn ang="0">
                    <a:pos x="735" y="131"/>
                  </a:cxn>
                  <a:cxn ang="0">
                    <a:pos x="729" y="139"/>
                  </a:cxn>
                  <a:cxn ang="0">
                    <a:pos x="688" y="166"/>
                  </a:cxn>
                  <a:cxn ang="0">
                    <a:pos x="619" y="209"/>
                  </a:cxn>
                  <a:cxn ang="0">
                    <a:pos x="551" y="252"/>
                  </a:cxn>
                  <a:cxn ang="0">
                    <a:pos x="482" y="295"/>
                  </a:cxn>
                  <a:cxn ang="0">
                    <a:pos x="439" y="322"/>
                  </a:cxn>
                  <a:cxn ang="0">
                    <a:pos x="416" y="328"/>
                  </a:cxn>
                  <a:cxn ang="0">
                    <a:pos x="390" y="332"/>
                  </a:cxn>
                  <a:cxn ang="0">
                    <a:pos x="365" y="329"/>
                  </a:cxn>
                  <a:cxn ang="0">
                    <a:pos x="312" y="314"/>
                  </a:cxn>
                  <a:cxn ang="0">
                    <a:pos x="231" y="288"/>
                  </a:cxn>
                  <a:cxn ang="0">
                    <a:pos x="148" y="263"/>
                  </a:cxn>
                  <a:cxn ang="0">
                    <a:pos x="66" y="237"/>
                  </a:cxn>
                  <a:cxn ang="0">
                    <a:pos x="17" y="221"/>
                  </a:cxn>
                  <a:cxn ang="0">
                    <a:pos x="4" y="211"/>
                  </a:cxn>
                  <a:cxn ang="0">
                    <a:pos x="0" y="203"/>
                  </a:cxn>
                  <a:cxn ang="0">
                    <a:pos x="1" y="197"/>
                  </a:cxn>
                  <a:cxn ang="0">
                    <a:pos x="7" y="189"/>
                  </a:cxn>
                  <a:cxn ang="0">
                    <a:pos x="50" y="161"/>
                  </a:cxn>
                  <a:cxn ang="0">
                    <a:pos x="118" y="119"/>
                  </a:cxn>
                  <a:cxn ang="0">
                    <a:pos x="188" y="76"/>
                  </a:cxn>
                  <a:cxn ang="0">
                    <a:pos x="257" y="34"/>
                  </a:cxn>
                  <a:cxn ang="0">
                    <a:pos x="300" y="8"/>
                  </a:cxn>
                  <a:cxn ang="0">
                    <a:pos x="323" y="2"/>
                  </a:cxn>
                  <a:cxn ang="0">
                    <a:pos x="348" y="0"/>
                  </a:cxn>
                  <a:cxn ang="0">
                    <a:pos x="372" y="1"/>
                  </a:cxn>
                </a:cxnLst>
                <a:rect l="0" t="0" r="r" b="b"/>
                <a:pathLst>
                  <a:path w="736" h="332">
                    <a:moveTo>
                      <a:pt x="384" y="3"/>
                    </a:moveTo>
                    <a:lnTo>
                      <a:pt x="424" y="16"/>
                    </a:lnTo>
                    <a:lnTo>
                      <a:pt x="465" y="28"/>
                    </a:lnTo>
                    <a:lnTo>
                      <a:pt x="506" y="41"/>
                    </a:lnTo>
                    <a:lnTo>
                      <a:pt x="546" y="53"/>
                    </a:lnTo>
                    <a:lnTo>
                      <a:pt x="588" y="66"/>
                    </a:lnTo>
                    <a:lnTo>
                      <a:pt x="628" y="78"/>
                    </a:lnTo>
                    <a:lnTo>
                      <a:pt x="669" y="91"/>
                    </a:lnTo>
                    <a:lnTo>
                      <a:pt x="710" y="102"/>
                    </a:lnTo>
                    <a:lnTo>
                      <a:pt x="720" y="107"/>
                    </a:lnTo>
                    <a:lnTo>
                      <a:pt x="727" y="111"/>
                    </a:lnTo>
                    <a:lnTo>
                      <a:pt x="733" y="117"/>
                    </a:lnTo>
                    <a:lnTo>
                      <a:pt x="735" y="121"/>
                    </a:lnTo>
                    <a:lnTo>
                      <a:pt x="736" y="125"/>
                    </a:lnTo>
                    <a:lnTo>
                      <a:pt x="735" y="127"/>
                    </a:lnTo>
                    <a:lnTo>
                      <a:pt x="735" y="131"/>
                    </a:lnTo>
                    <a:lnTo>
                      <a:pt x="734" y="133"/>
                    </a:lnTo>
                    <a:lnTo>
                      <a:pt x="729" y="139"/>
                    </a:lnTo>
                    <a:lnTo>
                      <a:pt x="722" y="145"/>
                    </a:lnTo>
                    <a:lnTo>
                      <a:pt x="688" y="166"/>
                    </a:lnTo>
                    <a:lnTo>
                      <a:pt x="654" y="187"/>
                    </a:lnTo>
                    <a:lnTo>
                      <a:pt x="619" y="209"/>
                    </a:lnTo>
                    <a:lnTo>
                      <a:pt x="585" y="230"/>
                    </a:lnTo>
                    <a:lnTo>
                      <a:pt x="551" y="252"/>
                    </a:lnTo>
                    <a:lnTo>
                      <a:pt x="517" y="274"/>
                    </a:lnTo>
                    <a:lnTo>
                      <a:pt x="482" y="295"/>
                    </a:lnTo>
                    <a:lnTo>
                      <a:pt x="448" y="317"/>
                    </a:lnTo>
                    <a:lnTo>
                      <a:pt x="439" y="322"/>
                    </a:lnTo>
                    <a:lnTo>
                      <a:pt x="428" y="326"/>
                    </a:lnTo>
                    <a:lnTo>
                      <a:pt x="416" y="328"/>
                    </a:lnTo>
                    <a:lnTo>
                      <a:pt x="403" y="330"/>
                    </a:lnTo>
                    <a:lnTo>
                      <a:pt x="390" y="332"/>
                    </a:lnTo>
                    <a:lnTo>
                      <a:pt x="377" y="330"/>
                    </a:lnTo>
                    <a:lnTo>
                      <a:pt x="365" y="329"/>
                    </a:lnTo>
                    <a:lnTo>
                      <a:pt x="354" y="326"/>
                    </a:lnTo>
                    <a:lnTo>
                      <a:pt x="312" y="314"/>
                    </a:lnTo>
                    <a:lnTo>
                      <a:pt x="271" y="301"/>
                    </a:lnTo>
                    <a:lnTo>
                      <a:pt x="231" y="288"/>
                    </a:lnTo>
                    <a:lnTo>
                      <a:pt x="189" y="275"/>
                    </a:lnTo>
                    <a:lnTo>
                      <a:pt x="148" y="263"/>
                    </a:lnTo>
                    <a:lnTo>
                      <a:pt x="108" y="250"/>
                    </a:lnTo>
                    <a:lnTo>
                      <a:pt x="66" y="237"/>
                    </a:lnTo>
                    <a:lnTo>
                      <a:pt x="26" y="224"/>
                    </a:lnTo>
                    <a:lnTo>
                      <a:pt x="17" y="221"/>
                    </a:lnTo>
                    <a:lnTo>
                      <a:pt x="10" y="216"/>
                    </a:lnTo>
                    <a:lnTo>
                      <a:pt x="4" y="211"/>
                    </a:lnTo>
                    <a:lnTo>
                      <a:pt x="1" y="205"/>
                    </a:lnTo>
                    <a:lnTo>
                      <a:pt x="0" y="203"/>
                    </a:lnTo>
                    <a:lnTo>
                      <a:pt x="1" y="199"/>
                    </a:lnTo>
                    <a:lnTo>
                      <a:pt x="1" y="197"/>
                    </a:lnTo>
                    <a:lnTo>
                      <a:pt x="2" y="193"/>
                    </a:lnTo>
                    <a:lnTo>
                      <a:pt x="7" y="189"/>
                    </a:lnTo>
                    <a:lnTo>
                      <a:pt x="15" y="183"/>
                    </a:lnTo>
                    <a:lnTo>
                      <a:pt x="50" y="161"/>
                    </a:lnTo>
                    <a:lnTo>
                      <a:pt x="84" y="140"/>
                    </a:lnTo>
                    <a:lnTo>
                      <a:pt x="118" y="119"/>
                    </a:lnTo>
                    <a:lnTo>
                      <a:pt x="154" y="98"/>
                    </a:lnTo>
                    <a:lnTo>
                      <a:pt x="188" y="76"/>
                    </a:lnTo>
                    <a:lnTo>
                      <a:pt x="222" y="55"/>
                    </a:lnTo>
                    <a:lnTo>
                      <a:pt x="257" y="34"/>
                    </a:lnTo>
                    <a:lnTo>
                      <a:pt x="291" y="13"/>
                    </a:lnTo>
                    <a:lnTo>
                      <a:pt x="300" y="8"/>
                    </a:lnTo>
                    <a:lnTo>
                      <a:pt x="311" y="4"/>
                    </a:lnTo>
                    <a:lnTo>
                      <a:pt x="323" y="2"/>
                    </a:lnTo>
                    <a:lnTo>
                      <a:pt x="335" y="0"/>
                    </a:lnTo>
                    <a:lnTo>
                      <a:pt x="348" y="0"/>
                    </a:lnTo>
                    <a:lnTo>
                      <a:pt x="361" y="0"/>
                    </a:lnTo>
                    <a:lnTo>
                      <a:pt x="372" y="1"/>
                    </a:lnTo>
                    <a:lnTo>
                      <a:pt x="384" y="3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Freeform 5193"/>
              <p:cNvSpPr>
                <a:spLocks/>
              </p:cNvSpPr>
              <p:nvPr userDrawn="1"/>
            </p:nvSpPr>
            <p:spPr bwMode="auto">
              <a:xfrm>
                <a:off x="3521" y="2922"/>
                <a:ext cx="133" cy="61"/>
              </a:xfrm>
              <a:custGeom>
                <a:avLst/>
                <a:gdLst/>
                <a:ahLst/>
                <a:cxnLst>
                  <a:cxn ang="0">
                    <a:pos x="423" y="18"/>
                  </a:cxn>
                  <a:cxn ang="0">
                    <a:pos x="506" y="43"/>
                  </a:cxn>
                  <a:cxn ang="0">
                    <a:pos x="589" y="69"/>
                  </a:cxn>
                  <a:cxn ang="0">
                    <a:pos x="673" y="93"/>
                  </a:cxn>
                  <a:cxn ang="0">
                    <a:pos x="724" y="110"/>
                  </a:cxn>
                  <a:cxn ang="0">
                    <a:pos x="737" y="121"/>
                  </a:cxn>
                  <a:cxn ang="0">
                    <a:pos x="740" y="129"/>
                  </a:cxn>
                  <a:cxn ang="0">
                    <a:pos x="739" y="135"/>
                  </a:cxn>
                  <a:cxn ang="0">
                    <a:pos x="734" y="143"/>
                  </a:cxn>
                  <a:cxn ang="0">
                    <a:pos x="693" y="170"/>
                  </a:cxn>
                  <a:cxn ang="0">
                    <a:pos x="625" y="214"/>
                  </a:cxn>
                  <a:cxn ang="0">
                    <a:pos x="557" y="258"/>
                  </a:cxn>
                  <a:cxn ang="0">
                    <a:pos x="488" y="301"/>
                  </a:cxn>
                  <a:cxn ang="0">
                    <a:pos x="446" y="329"/>
                  </a:cxn>
                  <a:cxn ang="0">
                    <a:pos x="422" y="336"/>
                  </a:cxn>
                  <a:cxn ang="0">
                    <a:pos x="397" y="338"/>
                  </a:cxn>
                  <a:cxn ang="0">
                    <a:pos x="371" y="337"/>
                  </a:cxn>
                  <a:cxn ang="0">
                    <a:pos x="318" y="320"/>
                  </a:cxn>
                  <a:cxn ang="0">
                    <a:pos x="234" y="294"/>
                  </a:cxn>
                  <a:cxn ang="0">
                    <a:pos x="151" y="268"/>
                  </a:cxn>
                  <a:cxn ang="0">
                    <a:pos x="68" y="244"/>
                  </a:cxn>
                  <a:cxn ang="0">
                    <a:pos x="17" y="226"/>
                  </a:cxn>
                  <a:cxn ang="0">
                    <a:pos x="4" y="216"/>
                  </a:cxn>
                  <a:cxn ang="0">
                    <a:pos x="0" y="208"/>
                  </a:cxn>
                  <a:cxn ang="0">
                    <a:pos x="1" y="202"/>
                  </a:cxn>
                  <a:cxn ang="0">
                    <a:pos x="7" y="193"/>
                  </a:cxn>
                  <a:cxn ang="0">
                    <a:pos x="49" y="166"/>
                  </a:cxn>
                  <a:cxn ang="0">
                    <a:pos x="117" y="123"/>
                  </a:cxn>
                  <a:cxn ang="0">
                    <a:pos x="186" y="79"/>
                  </a:cxn>
                  <a:cxn ang="0">
                    <a:pos x="254" y="37"/>
                  </a:cxn>
                  <a:cxn ang="0">
                    <a:pos x="298" y="10"/>
                  </a:cxn>
                  <a:cxn ang="0">
                    <a:pos x="321" y="4"/>
                  </a:cxn>
                  <a:cxn ang="0">
                    <a:pos x="345" y="0"/>
                  </a:cxn>
                  <a:cxn ang="0">
                    <a:pos x="370" y="2"/>
                  </a:cxn>
                </a:cxnLst>
                <a:rect l="0" t="0" r="r" b="b"/>
                <a:pathLst>
                  <a:path w="740" h="338">
                    <a:moveTo>
                      <a:pt x="382" y="5"/>
                    </a:moveTo>
                    <a:lnTo>
                      <a:pt x="423" y="18"/>
                    </a:lnTo>
                    <a:lnTo>
                      <a:pt x="465" y="31"/>
                    </a:lnTo>
                    <a:lnTo>
                      <a:pt x="506" y="43"/>
                    </a:lnTo>
                    <a:lnTo>
                      <a:pt x="547" y="56"/>
                    </a:lnTo>
                    <a:lnTo>
                      <a:pt x="589" y="69"/>
                    </a:lnTo>
                    <a:lnTo>
                      <a:pt x="631" y="82"/>
                    </a:lnTo>
                    <a:lnTo>
                      <a:pt x="673" y="93"/>
                    </a:lnTo>
                    <a:lnTo>
                      <a:pt x="714" y="106"/>
                    </a:lnTo>
                    <a:lnTo>
                      <a:pt x="724" y="110"/>
                    </a:lnTo>
                    <a:lnTo>
                      <a:pt x="732" y="115"/>
                    </a:lnTo>
                    <a:lnTo>
                      <a:pt x="737" y="121"/>
                    </a:lnTo>
                    <a:lnTo>
                      <a:pt x="740" y="125"/>
                    </a:lnTo>
                    <a:lnTo>
                      <a:pt x="740" y="129"/>
                    </a:lnTo>
                    <a:lnTo>
                      <a:pt x="740" y="131"/>
                    </a:lnTo>
                    <a:lnTo>
                      <a:pt x="739" y="135"/>
                    </a:lnTo>
                    <a:lnTo>
                      <a:pt x="738" y="137"/>
                    </a:lnTo>
                    <a:lnTo>
                      <a:pt x="734" y="143"/>
                    </a:lnTo>
                    <a:lnTo>
                      <a:pt x="726" y="149"/>
                    </a:lnTo>
                    <a:lnTo>
                      <a:pt x="693" y="170"/>
                    </a:lnTo>
                    <a:lnTo>
                      <a:pt x="659" y="193"/>
                    </a:lnTo>
                    <a:lnTo>
                      <a:pt x="625" y="214"/>
                    </a:lnTo>
                    <a:lnTo>
                      <a:pt x="591" y="236"/>
                    </a:lnTo>
                    <a:lnTo>
                      <a:pt x="557" y="258"/>
                    </a:lnTo>
                    <a:lnTo>
                      <a:pt x="523" y="280"/>
                    </a:lnTo>
                    <a:lnTo>
                      <a:pt x="488" y="301"/>
                    </a:lnTo>
                    <a:lnTo>
                      <a:pt x="454" y="324"/>
                    </a:lnTo>
                    <a:lnTo>
                      <a:pt x="446" y="329"/>
                    </a:lnTo>
                    <a:lnTo>
                      <a:pt x="434" y="332"/>
                    </a:lnTo>
                    <a:lnTo>
                      <a:pt x="422" y="336"/>
                    </a:lnTo>
                    <a:lnTo>
                      <a:pt x="410" y="338"/>
                    </a:lnTo>
                    <a:lnTo>
                      <a:pt x="397" y="338"/>
                    </a:lnTo>
                    <a:lnTo>
                      <a:pt x="384" y="338"/>
                    </a:lnTo>
                    <a:lnTo>
                      <a:pt x="371" y="337"/>
                    </a:lnTo>
                    <a:lnTo>
                      <a:pt x="361" y="333"/>
                    </a:lnTo>
                    <a:lnTo>
                      <a:pt x="318" y="320"/>
                    </a:lnTo>
                    <a:lnTo>
                      <a:pt x="277" y="307"/>
                    </a:lnTo>
                    <a:lnTo>
                      <a:pt x="234" y="294"/>
                    </a:lnTo>
                    <a:lnTo>
                      <a:pt x="193" y="281"/>
                    </a:lnTo>
                    <a:lnTo>
                      <a:pt x="151" y="268"/>
                    </a:lnTo>
                    <a:lnTo>
                      <a:pt x="109" y="255"/>
                    </a:lnTo>
                    <a:lnTo>
                      <a:pt x="68" y="244"/>
                    </a:lnTo>
                    <a:lnTo>
                      <a:pt x="26" y="231"/>
                    </a:lnTo>
                    <a:lnTo>
                      <a:pt x="17" y="226"/>
                    </a:lnTo>
                    <a:lnTo>
                      <a:pt x="8" y="221"/>
                    </a:lnTo>
                    <a:lnTo>
                      <a:pt x="4" y="216"/>
                    </a:lnTo>
                    <a:lnTo>
                      <a:pt x="1" y="210"/>
                    </a:lnTo>
                    <a:lnTo>
                      <a:pt x="0" y="208"/>
                    </a:lnTo>
                    <a:lnTo>
                      <a:pt x="0" y="205"/>
                    </a:lnTo>
                    <a:lnTo>
                      <a:pt x="1" y="202"/>
                    </a:lnTo>
                    <a:lnTo>
                      <a:pt x="3" y="199"/>
                    </a:lnTo>
                    <a:lnTo>
                      <a:pt x="7" y="193"/>
                    </a:lnTo>
                    <a:lnTo>
                      <a:pt x="14" y="188"/>
                    </a:lnTo>
                    <a:lnTo>
                      <a:pt x="49" y="166"/>
                    </a:lnTo>
                    <a:lnTo>
                      <a:pt x="83" y="144"/>
                    </a:lnTo>
                    <a:lnTo>
                      <a:pt x="117" y="123"/>
                    </a:lnTo>
                    <a:lnTo>
                      <a:pt x="151" y="101"/>
                    </a:lnTo>
                    <a:lnTo>
                      <a:pt x="186" y="79"/>
                    </a:lnTo>
                    <a:lnTo>
                      <a:pt x="220" y="58"/>
                    </a:lnTo>
                    <a:lnTo>
                      <a:pt x="254" y="37"/>
                    </a:lnTo>
                    <a:lnTo>
                      <a:pt x="289" y="14"/>
                    </a:lnTo>
                    <a:lnTo>
                      <a:pt x="298" y="10"/>
                    </a:lnTo>
                    <a:lnTo>
                      <a:pt x="309" y="6"/>
                    </a:lnTo>
                    <a:lnTo>
                      <a:pt x="321" y="4"/>
                    </a:lnTo>
                    <a:lnTo>
                      <a:pt x="332" y="1"/>
                    </a:lnTo>
                    <a:lnTo>
                      <a:pt x="345" y="0"/>
                    </a:lnTo>
                    <a:lnTo>
                      <a:pt x="358" y="1"/>
                    </a:lnTo>
                    <a:lnTo>
                      <a:pt x="370" y="2"/>
                    </a:lnTo>
                    <a:lnTo>
                      <a:pt x="38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Freeform 5194"/>
              <p:cNvSpPr>
                <a:spLocks/>
              </p:cNvSpPr>
              <p:nvPr userDrawn="1"/>
            </p:nvSpPr>
            <p:spPr bwMode="auto">
              <a:xfrm>
                <a:off x="3626" y="2954"/>
                <a:ext cx="134" cy="62"/>
              </a:xfrm>
              <a:custGeom>
                <a:avLst/>
                <a:gdLst/>
                <a:ahLst/>
                <a:cxnLst>
                  <a:cxn ang="0">
                    <a:pos x="422" y="18"/>
                  </a:cxn>
                  <a:cxn ang="0">
                    <a:pos x="506" y="44"/>
                  </a:cxn>
                  <a:cxn ang="0">
                    <a:pos x="591" y="70"/>
                  </a:cxn>
                  <a:cxn ang="0">
                    <a:pos x="675" y="95"/>
                  </a:cxn>
                  <a:cxn ang="0">
                    <a:pos x="728" y="113"/>
                  </a:cxn>
                  <a:cxn ang="0">
                    <a:pos x="741" y="122"/>
                  </a:cxn>
                  <a:cxn ang="0">
                    <a:pos x="746" y="132"/>
                  </a:cxn>
                  <a:cxn ang="0">
                    <a:pos x="746" y="137"/>
                  </a:cxn>
                  <a:cxn ang="0">
                    <a:pos x="740" y="146"/>
                  </a:cxn>
                  <a:cxn ang="0">
                    <a:pos x="699" y="174"/>
                  </a:cxn>
                  <a:cxn ang="0">
                    <a:pos x="632" y="218"/>
                  </a:cxn>
                  <a:cxn ang="0">
                    <a:pos x="564" y="263"/>
                  </a:cxn>
                  <a:cxn ang="0">
                    <a:pos x="496" y="308"/>
                  </a:cxn>
                  <a:cxn ang="0">
                    <a:pos x="454" y="335"/>
                  </a:cxn>
                  <a:cxn ang="0">
                    <a:pos x="430" y="342"/>
                  </a:cxn>
                  <a:cxn ang="0">
                    <a:pos x="405" y="344"/>
                  </a:cxn>
                  <a:cxn ang="0">
                    <a:pos x="379" y="342"/>
                  </a:cxn>
                  <a:cxn ang="0">
                    <a:pos x="324" y="327"/>
                  </a:cxn>
                  <a:cxn ang="0">
                    <a:pos x="239" y="299"/>
                  </a:cxn>
                  <a:cxn ang="0">
                    <a:pos x="155" y="273"/>
                  </a:cxn>
                  <a:cxn ang="0">
                    <a:pos x="69" y="247"/>
                  </a:cxn>
                  <a:cxn ang="0">
                    <a:pos x="17" y="230"/>
                  </a:cxn>
                  <a:cxn ang="0">
                    <a:pos x="3" y="220"/>
                  </a:cxn>
                  <a:cxn ang="0">
                    <a:pos x="0" y="211"/>
                  </a:cxn>
                  <a:cxn ang="0">
                    <a:pos x="1" y="205"/>
                  </a:cxn>
                  <a:cxn ang="0">
                    <a:pos x="6" y="197"/>
                  </a:cxn>
                  <a:cxn ang="0">
                    <a:pos x="47" y="168"/>
                  </a:cxn>
                  <a:cxn ang="0">
                    <a:pos x="116" y="124"/>
                  </a:cxn>
                  <a:cxn ang="0">
                    <a:pos x="184" y="81"/>
                  </a:cxn>
                  <a:cxn ang="0">
                    <a:pos x="252" y="37"/>
                  </a:cxn>
                  <a:cxn ang="0">
                    <a:pos x="294" y="10"/>
                  </a:cxn>
                  <a:cxn ang="0">
                    <a:pos x="317" y="3"/>
                  </a:cxn>
                  <a:cxn ang="0">
                    <a:pos x="343" y="0"/>
                  </a:cxn>
                  <a:cxn ang="0">
                    <a:pos x="367" y="3"/>
                  </a:cxn>
                </a:cxnLst>
                <a:rect l="0" t="0" r="r" b="b"/>
                <a:pathLst>
                  <a:path w="746" h="344">
                    <a:moveTo>
                      <a:pt x="379" y="5"/>
                    </a:moveTo>
                    <a:lnTo>
                      <a:pt x="422" y="18"/>
                    </a:lnTo>
                    <a:lnTo>
                      <a:pt x="464" y="31"/>
                    </a:lnTo>
                    <a:lnTo>
                      <a:pt x="506" y="44"/>
                    </a:lnTo>
                    <a:lnTo>
                      <a:pt x="548" y="57"/>
                    </a:lnTo>
                    <a:lnTo>
                      <a:pt x="591" y="70"/>
                    </a:lnTo>
                    <a:lnTo>
                      <a:pt x="632" y="82"/>
                    </a:lnTo>
                    <a:lnTo>
                      <a:pt x="675" y="95"/>
                    </a:lnTo>
                    <a:lnTo>
                      <a:pt x="717" y="108"/>
                    </a:lnTo>
                    <a:lnTo>
                      <a:pt x="728" y="113"/>
                    </a:lnTo>
                    <a:lnTo>
                      <a:pt x="736" y="117"/>
                    </a:lnTo>
                    <a:lnTo>
                      <a:pt x="741" y="122"/>
                    </a:lnTo>
                    <a:lnTo>
                      <a:pt x="744" y="128"/>
                    </a:lnTo>
                    <a:lnTo>
                      <a:pt x="746" y="132"/>
                    </a:lnTo>
                    <a:lnTo>
                      <a:pt x="746" y="134"/>
                    </a:lnTo>
                    <a:lnTo>
                      <a:pt x="746" y="137"/>
                    </a:lnTo>
                    <a:lnTo>
                      <a:pt x="744" y="140"/>
                    </a:lnTo>
                    <a:lnTo>
                      <a:pt x="740" y="146"/>
                    </a:lnTo>
                    <a:lnTo>
                      <a:pt x="733" y="152"/>
                    </a:lnTo>
                    <a:lnTo>
                      <a:pt x="699" y="174"/>
                    </a:lnTo>
                    <a:lnTo>
                      <a:pt x="665" y="195"/>
                    </a:lnTo>
                    <a:lnTo>
                      <a:pt x="632" y="218"/>
                    </a:lnTo>
                    <a:lnTo>
                      <a:pt x="598" y="240"/>
                    </a:lnTo>
                    <a:lnTo>
                      <a:pt x="564" y="263"/>
                    </a:lnTo>
                    <a:lnTo>
                      <a:pt x="530" y="285"/>
                    </a:lnTo>
                    <a:lnTo>
                      <a:pt x="496" y="308"/>
                    </a:lnTo>
                    <a:lnTo>
                      <a:pt x="462" y="329"/>
                    </a:lnTo>
                    <a:lnTo>
                      <a:pt x="454" y="335"/>
                    </a:lnTo>
                    <a:lnTo>
                      <a:pt x="442" y="338"/>
                    </a:lnTo>
                    <a:lnTo>
                      <a:pt x="430" y="342"/>
                    </a:lnTo>
                    <a:lnTo>
                      <a:pt x="418" y="343"/>
                    </a:lnTo>
                    <a:lnTo>
                      <a:pt x="405" y="344"/>
                    </a:lnTo>
                    <a:lnTo>
                      <a:pt x="391" y="344"/>
                    </a:lnTo>
                    <a:lnTo>
                      <a:pt x="379" y="342"/>
                    </a:lnTo>
                    <a:lnTo>
                      <a:pt x="366" y="340"/>
                    </a:lnTo>
                    <a:lnTo>
                      <a:pt x="324" y="327"/>
                    </a:lnTo>
                    <a:lnTo>
                      <a:pt x="281" y="312"/>
                    </a:lnTo>
                    <a:lnTo>
                      <a:pt x="239" y="299"/>
                    </a:lnTo>
                    <a:lnTo>
                      <a:pt x="196" y="286"/>
                    </a:lnTo>
                    <a:lnTo>
                      <a:pt x="155" y="273"/>
                    </a:lnTo>
                    <a:lnTo>
                      <a:pt x="112" y="260"/>
                    </a:lnTo>
                    <a:lnTo>
                      <a:pt x="69" y="247"/>
                    </a:lnTo>
                    <a:lnTo>
                      <a:pt x="27" y="234"/>
                    </a:lnTo>
                    <a:lnTo>
                      <a:pt x="17" y="230"/>
                    </a:lnTo>
                    <a:lnTo>
                      <a:pt x="9" y="225"/>
                    </a:lnTo>
                    <a:lnTo>
                      <a:pt x="3" y="220"/>
                    </a:lnTo>
                    <a:lnTo>
                      <a:pt x="1" y="214"/>
                    </a:lnTo>
                    <a:lnTo>
                      <a:pt x="0" y="211"/>
                    </a:lnTo>
                    <a:lnTo>
                      <a:pt x="0" y="208"/>
                    </a:lnTo>
                    <a:lnTo>
                      <a:pt x="1" y="205"/>
                    </a:lnTo>
                    <a:lnTo>
                      <a:pt x="2" y="202"/>
                    </a:lnTo>
                    <a:lnTo>
                      <a:pt x="6" y="197"/>
                    </a:lnTo>
                    <a:lnTo>
                      <a:pt x="13" y="191"/>
                    </a:lnTo>
                    <a:lnTo>
                      <a:pt x="47" y="168"/>
                    </a:lnTo>
                    <a:lnTo>
                      <a:pt x="81" y="147"/>
                    </a:lnTo>
                    <a:lnTo>
                      <a:pt x="116" y="124"/>
                    </a:lnTo>
                    <a:lnTo>
                      <a:pt x="150" y="102"/>
                    </a:lnTo>
                    <a:lnTo>
                      <a:pt x="184" y="81"/>
                    </a:lnTo>
                    <a:lnTo>
                      <a:pt x="217" y="58"/>
                    </a:lnTo>
                    <a:lnTo>
                      <a:pt x="252" y="37"/>
                    </a:lnTo>
                    <a:lnTo>
                      <a:pt x="286" y="15"/>
                    </a:lnTo>
                    <a:lnTo>
                      <a:pt x="294" y="10"/>
                    </a:lnTo>
                    <a:lnTo>
                      <a:pt x="305" y="6"/>
                    </a:lnTo>
                    <a:lnTo>
                      <a:pt x="317" y="3"/>
                    </a:lnTo>
                    <a:lnTo>
                      <a:pt x="330" y="2"/>
                    </a:lnTo>
                    <a:lnTo>
                      <a:pt x="343" y="0"/>
                    </a:lnTo>
                    <a:lnTo>
                      <a:pt x="356" y="0"/>
                    </a:lnTo>
                    <a:lnTo>
                      <a:pt x="367" y="3"/>
                    </a:lnTo>
                    <a:lnTo>
                      <a:pt x="37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44" name="Freeform 5195"/>
              <p:cNvSpPr>
                <a:spLocks/>
              </p:cNvSpPr>
              <p:nvPr userDrawn="1"/>
            </p:nvSpPr>
            <p:spPr bwMode="auto">
              <a:xfrm>
                <a:off x="3733" y="2987"/>
                <a:ext cx="133" cy="64"/>
              </a:xfrm>
              <a:custGeom>
                <a:avLst/>
                <a:gdLst/>
                <a:ahLst/>
                <a:cxnLst>
                  <a:cxn ang="0">
                    <a:pos x="420" y="19"/>
                  </a:cxn>
                  <a:cxn ang="0">
                    <a:pos x="505" y="45"/>
                  </a:cxn>
                  <a:cxn ang="0">
                    <a:pos x="591" y="71"/>
                  </a:cxn>
                  <a:cxn ang="0">
                    <a:pos x="677" y="97"/>
                  </a:cxn>
                  <a:cxn ang="0">
                    <a:pos x="732" y="115"/>
                  </a:cxn>
                  <a:cxn ang="0">
                    <a:pos x="745" y="124"/>
                  </a:cxn>
                  <a:cxn ang="0">
                    <a:pos x="748" y="134"/>
                  </a:cxn>
                  <a:cxn ang="0">
                    <a:pos x="748" y="139"/>
                  </a:cxn>
                  <a:cxn ang="0">
                    <a:pos x="742" y="148"/>
                  </a:cxn>
                  <a:cxn ang="0">
                    <a:pos x="703" y="176"/>
                  </a:cxn>
                  <a:cxn ang="0">
                    <a:pos x="636" y="222"/>
                  </a:cxn>
                  <a:cxn ang="0">
                    <a:pos x="570" y="267"/>
                  </a:cxn>
                  <a:cxn ang="0">
                    <a:pos x="502" y="312"/>
                  </a:cxn>
                  <a:cxn ang="0">
                    <a:pos x="460" y="340"/>
                  </a:cxn>
                  <a:cxn ang="0">
                    <a:pos x="437" y="347"/>
                  </a:cxn>
                  <a:cxn ang="0">
                    <a:pos x="411" y="350"/>
                  </a:cxn>
                  <a:cxn ang="0">
                    <a:pos x="385" y="349"/>
                  </a:cxn>
                  <a:cxn ang="0">
                    <a:pos x="330" y="332"/>
                  </a:cxn>
                  <a:cxn ang="0">
                    <a:pos x="244" y="305"/>
                  </a:cxn>
                  <a:cxn ang="0">
                    <a:pos x="156" y="278"/>
                  </a:cxn>
                  <a:cxn ang="0">
                    <a:pos x="70" y="251"/>
                  </a:cxn>
                  <a:cxn ang="0">
                    <a:pos x="17" y="234"/>
                  </a:cxn>
                  <a:cxn ang="0">
                    <a:pos x="4" y="223"/>
                  </a:cxn>
                  <a:cxn ang="0">
                    <a:pos x="0" y="215"/>
                  </a:cxn>
                  <a:cxn ang="0">
                    <a:pos x="0" y="209"/>
                  </a:cxn>
                  <a:cxn ang="0">
                    <a:pos x="6" y="200"/>
                  </a:cxn>
                  <a:cxn ang="0">
                    <a:pos x="46" y="171"/>
                  </a:cxn>
                  <a:cxn ang="0">
                    <a:pos x="115" y="126"/>
                  </a:cxn>
                  <a:cxn ang="0">
                    <a:pos x="182" y="82"/>
                  </a:cxn>
                  <a:cxn ang="0">
                    <a:pos x="250" y="38"/>
                  </a:cxn>
                  <a:cxn ang="0">
                    <a:pos x="292" y="9"/>
                  </a:cxn>
                  <a:cxn ang="0">
                    <a:pos x="315" y="4"/>
                  </a:cxn>
                  <a:cxn ang="0">
                    <a:pos x="339" y="0"/>
                  </a:cxn>
                  <a:cxn ang="0">
                    <a:pos x="364" y="2"/>
                  </a:cxn>
                </a:cxnLst>
                <a:rect l="0" t="0" r="r" b="b"/>
                <a:pathLst>
                  <a:path w="748" h="350">
                    <a:moveTo>
                      <a:pt x="376" y="5"/>
                    </a:moveTo>
                    <a:lnTo>
                      <a:pt x="420" y="19"/>
                    </a:lnTo>
                    <a:lnTo>
                      <a:pt x="462" y="32"/>
                    </a:lnTo>
                    <a:lnTo>
                      <a:pt x="505" y="45"/>
                    </a:lnTo>
                    <a:lnTo>
                      <a:pt x="549" y="58"/>
                    </a:lnTo>
                    <a:lnTo>
                      <a:pt x="591" y="71"/>
                    </a:lnTo>
                    <a:lnTo>
                      <a:pt x="635" y="84"/>
                    </a:lnTo>
                    <a:lnTo>
                      <a:pt x="677" y="97"/>
                    </a:lnTo>
                    <a:lnTo>
                      <a:pt x="721" y="110"/>
                    </a:lnTo>
                    <a:lnTo>
                      <a:pt x="732" y="115"/>
                    </a:lnTo>
                    <a:lnTo>
                      <a:pt x="739" y="119"/>
                    </a:lnTo>
                    <a:lnTo>
                      <a:pt x="745" y="124"/>
                    </a:lnTo>
                    <a:lnTo>
                      <a:pt x="748" y="130"/>
                    </a:lnTo>
                    <a:lnTo>
                      <a:pt x="748" y="134"/>
                    </a:lnTo>
                    <a:lnTo>
                      <a:pt x="748" y="136"/>
                    </a:lnTo>
                    <a:lnTo>
                      <a:pt x="748" y="139"/>
                    </a:lnTo>
                    <a:lnTo>
                      <a:pt x="747" y="142"/>
                    </a:lnTo>
                    <a:lnTo>
                      <a:pt x="742" y="148"/>
                    </a:lnTo>
                    <a:lnTo>
                      <a:pt x="736" y="154"/>
                    </a:lnTo>
                    <a:lnTo>
                      <a:pt x="703" y="176"/>
                    </a:lnTo>
                    <a:lnTo>
                      <a:pt x="669" y="199"/>
                    </a:lnTo>
                    <a:lnTo>
                      <a:pt x="636" y="222"/>
                    </a:lnTo>
                    <a:lnTo>
                      <a:pt x="603" y="245"/>
                    </a:lnTo>
                    <a:lnTo>
                      <a:pt x="570" y="267"/>
                    </a:lnTo>
                    <a:lnTo>
                      <a:pt x="536" y="290"/>
                    </a:lnTo>
                    <a:lnTo>
                      <a:pt x="502" y="312"/>
                    </a:lnTo>
                    <a:lnTo>
                      <a:pt x="469" y="336"/>
                    </a:lnTo>
                    <a:lnTo>
                      <a:pt x="460" y="340"/>
                    </a:lnTo>
                    <a:lnTo>
                      <a:pt x="449" y="344"/>
                    </a:lnTo>
                    <a:lnTo>
                      <a:pt x="437" y="347"/>
                    </a:lnTo>
                    <a:lnTo>
                      <a:pt x="424" y="350"/>
                    </a:lnTo>
                    <a:lnTo>
                      <a:pt x="411" y="350"/>
                    </a:lnTo>
                    <a:lnTo>
                      <a:pt x="397" y="350"/>
                    </a:lnTo>
                    <a:lnTo>
                      <a:pt x="385" y="349"/>
                    </a:lnTo>
                    <a:lnTo>
                      <a:pt x="372" y="345"/>
                    </a:lnTo>
                    <a:lnTo>
                      <a:pt x="330" y="332"/>
                    </a:lnTo>
                    <a:lnTo>
                      <a:pt x="286" y="318"/>
                    </a:lnTo>
                    <a:lnTo>
                      <a:pt x="244" y="305"/>
                    </a:lnTo>
                    <a:lnTo>
                      <a:pt x="200" y="292"/>
                    </a:lnTo>
                    <a:lnTo>
                      <a:pt x="156" y="278"/>
                    </a:lnTo>
                    <a:lnTo>
                      <a:pt x="114" y="265"/>
                    </a:lnTo>
                    <a:lnTo>
                      <a:pt x="70" y="251"/>
                    </a:lnTo>
                    <a:lnTo>
                      <a:pt x="27" y="238"/>
                    </a:lnTo>
                    <a:lnTo>
                      <a:pt x="17" y="234"/>
                    </a:lnTo>
                    <a:lnTo>
                      <a:pt x="10" y="229"/>
                    </a:lnTo>
                    <a:lnTo>
                      <a:pt x="4" y="223"/>
                    </a:lnTo>
                    <a:lnTo>
                      <a:pt x="0" y="217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0" y="209"/>
                    </a:lnTo>
                    <a:lnTo>
                      <a:pt x="1" y="206"/>
                    </a:lnTo>
                    <a:lnTo>
                      <a:pt x="6" y="200"/>
                    </a:lnTo>
                    <a:lnTo>
                      <a:pt x="13" y="194"/>
                    </a:lnTo>
                    <a:lnTo>
                      <a:pt x="46" y="171"/>
                    </a:lnTo>
                    <a:lnTo>
                      <a:pt x="80" y="149"/>
                    </a:lnTo>
                    <a:lnTo>
                      <a:pt x="115" y="126"/>
                    </a:lnTo>
                    <a:lnTo>
                      <a:pt x="148" y="104"/>
                    </a:lnTo>
                    <a:lnTo>
                      <a:pt x="182" y="82"/>
                    </a:lnTo>
                    <a:lnTo>
                      <a:pt x="215" y="59"/>
                    </a:lnTo>
                    <a:lnTo>
                      <a:pt x="250" y="38"/>
                    </a:lnTo>
                    <a:lnTo>
                      <a:pt x="283" y="15"/>
                    </a:lnTo>
                    <a:lnTo>
                      <a:pt x="292" y="9"/>
                    </a:lnTo>
                    <a:lnTo>
                      <a:pt x="303" y="6"/>
                    </a:lnTo>
                    <a:lnTo>
                      <a:pt x="315" y="4"/>
                    </a:lnTo>
                    <a:lnTo>
                      <a:pt x="326" y="1"/>
                    </a:lnTo>
                    <a:lnTo>
                      <a:pt x="339" y="0"/>
                    </a:lnTo>
                    <a:lnTo>
                      <a:pt x="352" y="1"/>
                    </a:lnTo>
                    <a:lnTo>
                      <a:pt x="364" y="2"/>
                    </a:lnTo>
                    <a:lnTo>
                      <a:pt x="37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45" name="Freeform 5196"/>
              <p:cNvSpPr>
                <a:spLocks/>
              </p:cNvSpPr>
              <p:nvPr userDrawn="1"/>
            </p:nvSpPr>
            <p:spPr bwMode="auto">
              <a:xfrm>
                <a:off x="3840" y="3019"/>
                <a:ext cx="136" cy="67"/>
              </a:xfrm>
              <a:custGeom>
                <a:avLst/>
                <a:gdLst/>
                <a:ahLst/>
                <a:cxnLst>
                  <a:cxn ang="0">
                    <a:pos x="419" y="19"/>
                  </a:cxn>
                  <a:cxn ang="0">
                    <a:pos x="506" y="45"/>
                  </a:cxn>
                  <a:cxn ang="0">
                    <a:pos x="593" y="72"/>
                  </a:cxn>
                  <a:cxn ang="0">
                    <a:pos x="682" y="99"/>
                  </a:cxn>
                  <a:cxn ang="0">
                    <a:pos x="736" y="116"/>
                  </a:cxn>
                  <a:cxn ang="0">
                    <a:pos x="750" y="127"/>
                  </a:cxn>
                  <a:cxn ang="0">
                    <a:pos x="755" y="136"/>
                  </a:cxn>
                  <a:cxn ang="0">
                    <a:pos x="755" y="142"/>
                  </a:cxn>
                  <a:cxn ang="0">
                    <a:pos x="750" y="151"/>
                  </a:cxn>
                  <a:cxn ang="0">
                    <a:pos x="710" y="180"/>
                  </a:cxn>
                  <a:cxn ang="0">
                    <a:pos x="644" y="226"/>
                  </a:cxn>
                  <a:cxn ang="0">
                    <a:pos x="578" y="272"/>
                  </a:cxn>
                  <a:cxn ang="0">
                    <a:pos x="512" y="318"/>
                  </a:cxn>
                  <a:cxn ang="0">
                    <a:pos x="469" y="346"/>
                  </a:cxn>
                  <a:cxn ang="0">
                    <a:pos x="447" y="354"/>
                  </a:cxn>
                  <a:cxn ang="0">
                    <a:pos x="419" y="356"/>
                  </a:cxn>
                  <a:cxn ang="0">
                    <a:pos x="393" y="355"/>
                  </a:cxn>
                  <a:cxn ang="0">
                    <a:pos x="337" y="337"/>
                  </a:cxn>
                  <a:cxn ang="0">
                    <a:pos x="248" y="310"/>
                  </a:cxn>
                  <a:cxn ang="0">
                    <a:pos x="160" y="283"/>
                  </a:cxn>
                  <a:cxn ang="0">
                    <a:pos x="72" y="255"/>
                  </a:cxn>
                  <a:cxn ang="0">
                    <a:pos x="19" y="238"/>
                  </a:cxn>
                  <a:cxn ang="0">
                    <a:pos x="4" y="227"/>
                  </a:cxn>
                  <a:cxn ang="0">
                    <a:pos x="0" y="219"/>
                  </a:cxn>
                  <a:cxn ang="0">
                    <a:pos x="0" y="212"/>
                  </a:cxn>
                  <a:cxn ang="0">
                    <a:pos x="6" y="203"/>
                  </a:cxn>
                  <a:cxn ang="0">
                    <a:pos x="46" y="174"/>
                  </a:cxn>
                  <a:cxn ang="0">
                    <a:pos x="113" y="129"/>
                  </a:cxn>
                  <a:cxn ang="0">
                    <a:pos x="179" y="83"/>
                  </a:cxn>
                  <a:cxn ang="0">
                    <a:pos x="247" y="38"/>
                  </a:cxn>
                  <a:cxn ang="0">
                    <a:pos x="289" y="10"/>
                  </a:cxn>
                  <a:cxn ang="0">
                    <a:pos x="312" y="4"/>
                  </a:cxn>
                  <a:cxn ang="0">
                    <a:pos x="337" y="0"/>
                  </a:cxn>
                  <a:cxn ang="0">
                    <a:pos x="364" y="3"/>
                  </a:cxn>
                </a:cxnLst>
                <a:rect l="0" t="0" r="r" b="b"/>
                <a:pathLst>
                  <a:path w="755" h="356">
                    <a:moveTo>
                      <a:pt x="376" y="6"/>
                    </a:moveTo>
                    <a:lnTo>
                      <a:pt x="419" y="19"/>
                    </a:lnTo>
                    <a:lnTo>
                      <a:pt x="463" y="32"/>
                    </a:lnTo>
                    <a:lnTo>
                      <a:pt x="506" y="45"/>
                    </a:lnTo>
                    <a:lnTo>
                      <a:pt x="549" y="59"/>
                    </a:lnTo>
                    <a:lnTo>
                      <a:pt x="593" y="72"/>
                    </a:lnTo>
                    <a:lnTo>
                      <a:pt x="637" y="85"/>
                    </a:lnTo>
                    <a:lnTo>
                      <a:pt x="682" y="99"/>
                    </a:lnTo>
                    <a:lnTo>
                      <a:pt x="725" y="112"/>
                    </a:lnTo>
                    <a:lnTo>
                      <a:pt x="736" y="116"/>
                    </a:lnTo>
                    <a:lnTo>
                      <a:pt x="744" y="121"/>
                    </a:lnTo>
                    <a:lnTo>
                      <a:pt x="750" y="127"/>
                    </a:lnTo>
                    <a:lnTo>
                      <a:pt x="754" y="133"/>
                    </a:lnTo>
                    <a:lnTo>
                      <a:pt x="755" y="136"/>
                    </a:lnTo>
                    <a:lnTo>
                      <a:pt x="755" y="138"/>
                    </a:lnTo>
                    <a:lnTo>
                      <a:pt x="755" y="142"/>
                    </a:lnTo>
                    <a:lnTo>
                      <a:pt x="754" y="146"/>
                    </a:lnTo>
                    <a:lnTo>
                      <a:pt x="750" y="151"/>
                    </a:lnTo>
                    <a:lnTo>
                      <a:pt x="743" y="157"/>
                    </a:lnTo>
                    <a:lnTo>
                      <a:pt x="710" y="180"/>
                    </a:lnTo>
                    <a:lnTo>
                      <a:pt x="677" y="202"/>
                    </a:lnTo>
                    <a:lnTo>
                      <a:pt x="644" y="226"/>
                    </a:lnTo>
                    <a:lnTo>
                      <a:pt x="611" y="248"/>
                    </a:lnTo>
                    <a:lnTo>
                      <a:pt x="578" y="272"/>
                    </a:lnTo>
                    <a:lnTo>
                      <a:pt x="545" y="294"/>
                    </a:lnTo>
                    <a:lnTo>
                      <a:pt x="512" y="318"/>
                    </a:lnTo>
                    <a:lnTo>
                      <a:pt x="478" y="341"/>
                    </a:lnTo>
                    <a:lnTo>
                      <a:pt x="469" y="346"/>
                    </a:lnTo>
                    <a:lnTo>
                      <a:pt x="458" y="350"/>
                    </a:lnTo>
                    <a:lnTo>
                      <a:pt x="447" y="354"/>
                    </a:lnTo>
                    <a:lnTo>
                      <a:pt x="434" y="356"/>
                    </a:lnTo>
                    <a:lnTo>
                      <a:pt x="419" y="356"/>
                    </a:lnTo>
                    <a:lnTo>
                      <a:pt x="406" y="356"/>
                    </a:lnTo>
                    <a:lnTo>
                      <a:pt x="393" y="355"/>
                    </a:lnTo>
                    <a:lnTo>
                      <a:pt x="382" y="351"/>
                    </a:lnTo>
                    <a:lnTo>
                      <a:pt x="337" y="337"/>
                    </a:lnTo>
                    <a:lnTo>
                      <a:pt x="293" y="324"/>
                    </a:lnTo>
                    <a:lnTo>
                      <a:pt x="248" y="310"/>
                    </a:lnTo>
                    <a:lnTo>
                      <a:pt x="204" y="297"/>
                    </a:lnTo>
                    <a:lnTo>
                      <a:pt x="160" y="283"/>
                    </a:lnTo>
                    <a:lnTo>
                      <a:pt x="117" y="270"/>
                    </a:lnTo>
                    <a:lnTo>
                      <a:pt x="72" y="255"/>
                    </a:lnTo>
                    <a:lnTo>
                      <a:pt x="29" y="242"/>
                    </a:lnTo>
                    <a:lnTo>
                      <a:pt x="19" y="238"/>
                    </a:lnTo>
                    <a:lnTo>
                      <a:pt x="10" y="233"/>
                    </a:lnTo>
                    <a:lnTo>
                      <a:pt x="4" y="227"/>
                    </a:lnTo>
                    <a:lnTo>
                      <a:pt x="1" y="221"/>
                    </a:lnTo>
                    <a:lnTo>
                      <a:pt x="0" y="219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1" y="209"/>
                    </a:lnTo>
                    <a:lnTo>
                      <a:pt x="6" y="203"/>
                    </a:lnTo>
                    <a:lnTo>
                      <a:pt x="13" y="198"/>
                    </a:lnTo>
                    <a:lnTo>
                      <a:pt x="46" y="174"/>
                    </a:lnTo>
                    <a:lnTo>
                      <a:pt x="79" y="151"/>
                    </a:lnTo>
                    <a:lnTo>
                      <a:pt x="113" y="129"/>
                    </a:lnTo>
                    <a:lnTo>
                      <a:pt x="146" y="105"/>
                    </a:lnTo>
                    <a:lnTo>
                      <a:pt x="179" y="83"/>
                    </a:lnTo>
                    <a:lnTo>
                      <a:pt x="214" y="60"/>
                    </a:lnTo>
                    <a:lnTo>
                      <a:pt x="247" y="38"/>
                    </a:lnTo>
                    <a:lnTo>
                      <a:pt x="280" y="16"/>
                    </a:lnTo>
                    <a:lnTo>
                      <a:pt x="289" y="10"/>
                    </a:lnTo>
                    <a:lnTo>
                      <a:pt x="300" y="6"/>
                    </a:lnTo>
                    <a:lnTo>
                      <a:pt x="312" y="4"/>
                    </a:lnTo>
                    <a:lnTo>
                      <a:pt x="324" y="1"/>
                    </a:lnTo>
                    <a:lnTo>
                      <a:pt x="337" y="0"/>
                    </a:lnTo>
                    <a:lnTo>
                      <a:pt x="351" y="1"/>
                    </a:lnTo>
                    <a:lnTo>
                      <a:pt x="364" y="3"/>
                    </a:lnTo>
                    <a:lnTo>
                      <a:pt x="37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46" name="Freeform 5197"/>
              <p:cNvSpPr>
                <a:spLocks/>
              </p:cNvSpPr>
              <p:nvPr userDrawn="1"/>
            </p:nvSpPr>
            <p:spPr bwMode="auto">
              <a:xfrm>
                <a:off x="3951" y="3053"/>
                <a:ext cx="137" cy="65"/>
              </a:xfrm>
              <a:custGeom>
                <a:avLst/>
                <a:gdLst/>
                <a:ahLst/>
                <a:cxnLst>
                  <a:cxn ang="0">
                    <a:pos x="418" y="19"/>
                  </a:cxn>
                  <a:cxn ang="0">
                    <a:pos x="506" y="46"/>
                  </a:cxn>
                  <a:cxn ang="0">
                    <a:pos x="596" y="73"/>
                  </a:cxn>
                  <a:cxn ang="0">
                    <a:pos x="685" y="100"/>
                  </a:cxn>
                  <a:cxn ang="0">
                    <a:pos x="740" y="118"/>
                  </a:cxn>
                  <a:cxn ang="0">
                    <a:pos x="754" y="129"/>
                  </a:cxn>
                  <a:cxn ang="0">
                    <a:pos x="759" y="137"/>
                  </a:cxn>
                  <a:cxn ang="0">
                    <a:pos x="759" y="144"/>
                  </a:cxn>
                  <a:cxn ang="0">
                    <a:pos x="754" y="154"/>
                  </a:cxn>
                  <a:cxn ang="0">
                    <a:pos x="714" y="182"/>
                  </a:cxn>
                  <a:cxn ang="0">
                    <a:pos x="649" y="229"/>
                  </a:cxn>
                  <a:cxn ang="0">
                    <a:pos x="584" y="276"/>
                  </a:cxn>
                  <a:cxn ang="0">
                    <a:pos x="518" y="323"/>
                  </a:cxn>
                  <a:cxn ang="0">
                    <a:pos x="476" y="352"/>
                  </a:cxn>
                  <a:cxn ang="0">
                    <a:pos x="453" y="359"/>
                  </a:cxn>
                  <a:cxn ang="0">
                    <a:pos x="427" y="362"/>
                  </a:cxn>
                  <a:cxn ang="0">
                    <a:pos x="401" y="360"/>
                  </a:cxn>
                  <a:cxn ang="0">
                    <a:pos x="343" y="343"/>
                  </a:cxn>
                  <a:cxn ang="0">
                    <a:pos x="253" y="315"/>
                  </a:cxn>
                  <a:cxn ang="0">
                    <a:pos x="163" y="287"/>
                  </a:cxn>
                  <a:cxn ang="0">
                    <a:pos x="74" y="260"/>
                  </a:cxn>
                  <a:cxn ang="0">
                    <a:pos x="19" y="241"/>
                  </a:cxn>
                  <a:cxn ang="0">
                    <a:pos x="5" y="232"/>
                  </a:cxn>
                  <a:cxn ang="0">
                    <a:pos x="0" y="222"/>
                  </a:cxn>
                  <a:cxn ang="0">
                    <a:pos x="0" y="215"/>
                  </a:cxn>
                  <a:cxn ang="0">
                    <a:pos x="6" y="206"/>
                  </a:cxn>
                  <a:cxn ang="0">
                    <a:pos x="46" y="177"/>
                  </a:cxn>
                  <a:cxn ang="0">
                    <a:pos x="113" y="131"/>
                  </a:cxn>
                  <a:cxn ang="0">
                    <a:pos x="179" y="84"/>
                  </a:cxn>
                  <a:cxn ang="0">
                    <a:pos x="245" y="38"/>
                  </a:cxn>
                  <a:cxn ang="0">
                    <a:pos x="286" y="11"/>
                  </a:cxn>
                  <a:cxn ang="0">
                    <a:pos x="309" y="3"/>
                  </a:cxn>
                  <a:cxn ang="0">
                    <a:pos x="335" y="0"/>
                  </a:cxn>
                  <a:cxn ang="0">
                    <a:pos x="361" y="2"/>
                  </a:cxn>
                </a:cxnLst>
                <a:rect l="0" t="0" r="r" b="b"/>
                <a:pathLst>
                  <a:path w="759" h="362">
                    <a:moveTo>
                      <a:pt x="373" y="5"/>
                    </a:moveTo>
                    <a:lnTo>
                      <a:pt x="418" y="19"/>
                    </a:lnTo>
                    <a:lnTo>
                      <a:pt x="463" y="32"/>
                    </a:lnTo>
                    <a:lnTo>
                      <a:pt x="506" y="46"/>
                    </a:lnTo>
                    <a:lnTo>
                      <a:pt x="551" y="59"/>
                    </a:lnTo>
                    <a:lnTo>
                      <a:pt x="596" y="73"/>
                    </a:lnTo>
                    <a:lnTo>
                      <a:pt x="641" y="86"/>
                    </a:lnTo>
                    <a:lnTo>
                      <a:pt x="685" y="100"/>
                    </a:lnTo>
                    <a:lnTo>
                      <a:pt x="730" y="113"/>
                    </a:lnTo>
                    <a:lnTo>
                      <a:pt x="740" y="118"/>
                    </a:lnTo>
                    <a:lnTo>
                      <a:pt x="749" y="123"/>
                    </a:lnTo>
                    <a:lnTo>
                      <a:pt x="754" y="129"/>
                    </a:lnTo>
                    <a:lnTo>
                      <a:pt x="758" y="135"/>
                    </a:lnTo>
                    <a:lnTo>
                      <a:pt x="759" y="137"/>
                    </a:lnTo>
                    <a:lnTo>
                      <a:pt x="759" y="141"/>
                    </a:lnTo>
                    <a:lnTo>
                      <a:pt x="759" y="144"/>
                    </a:lnTo>
                    <a:lnTo>
                      <a:pt x="758" y="146"/>
                    </a:lnTo>
                    <a:lnTo>
                      <a:pt x="754" y="154"/>
                    </a:lnTo>
                    <a:lnTo>
                      <a:pt x="747" y="159"/>
                    </a:lnTo>
                    <a:lnTo>
                      <a:pt x="714" y="182"/>
                    </a:lnTo>
                    <a:lnTo>
                      <a:pt x="682" y="206"/>
                    </a:lnTo>
                    <a:lnTo>
                      <a:pt x="649" y="229"/>
                    </a:lnTo>
                    <a:lnTo>
                      <a:pt x="617" y="253"/>
                    </a:lnTo>
                    <a:lnTo>
                      <a:pt x="584" y="276"/>
                    </a:lnTo>
                    <a:lnTo>
                      <a:pt x="551" y="300"/>
                    </a:lnTo>
                    <a:lnTo>
                      <a:pt x="518" y="323"/>
                    </a:lnTo>
                    <a:lnTo>
                      <a:pt x="485" y="346"/>
                    </a:lnTo>
                    <a:lnTo>
                      <a:pt x="476" y="352"/>
                    </a:lnTo>
                    <a:lnTo>
                      <a:pt x="465" y="356"/>
                    </a:lnTo>
                    <a:lnTo>
                      <a:pt x="453" y="359"/>
                    </a:lnTo>
                    <a:lnTo>
                      <a:pt x="440" y="362"/>
                    </a:lnTo>
                    <a:lnTo>
                      <a:pt x="427" y="362"/>
                    </a:lnTo>
                    <a:lnTo>
                      <a:pt x="414" y="362"/>
                    </a:lnTo>
                    <a:lnTo>
                      <a:pt x="401" y="360"/>
                    </a:lnTo>
                    <a:lnTo>
                      <a:pt x="388" y="357"/>
                    </a:lnTo>
                    <a:lnTo>
                      <a:pt x="343" y="343"/>
                    </a:lnTo>
                    <a:lnTo>
                      <a:pt x="298" y="330"/>
                    </a:lnTo>
                    <a:lnTo>
                      <a:pt x="253" y="315"/>
                    </a:lnTo>
                    <a:lnTo>
                      <a:pt x="208" y="301"/>
                    </a:lnTo>
                    <a:lnTo>
                      <a:pt x="163" y="287"/>
                    </a:lnTo>
                    <a:lnTo>
                      <a:pt x="119" y="273"/>
                    </a:lnTo>
                    <a:lnTo>
                      <a:pt x="74" y="260"/>
                    </a:lnTo>
                    <a:lnTo>
                      <a:pt x="30" y="246"/>
                    </a:lnTo>
                    <a:lnTo>
                      <a:pt x="19" y="241"/>
                    </a:lnTo>
                    <a:lnTo>
                      <a:pt x="11" y="236"/>
                    </a:lnTo>
                    <a:lnTo>
                      <a:pt x="5" y="232"/>
                    </a:lnTo>
                    <a:lnTo>
                      <a:pt x="2" y="224"/>
                    </a:lnTo>
                    <a:lnTo>
                      <a:pt x="0" y="222"/>
                    </a:lnTo>
                    <a:lnTo>
                      <a:pt x="0" y="219"/>
                    </a:lnTo>
                    <a:lnTo>
                      <a:pt x="0" y="215"/>
                    </a:lnTo>
                    <a:lnTo>
                      <a:pt x="2" y="213"/>
                    </a:lnTo>
                    <a:lnTo>
                      <a:pt x="6" y="206"/>
                    </a:lnTo>
                    <a:lnTo>
                      <a:pt x="12" y="200"/>
                    </a:lnTo>
                    <a:lnTo>
                      <a:pt x="46" y="177"/>
                    </a:lnTo>
                    <a:lnTo>
                      <a:pt x="80" y="154"/>
                    </a:lnTo>
                    <a:lnTo>
                      <a:pt x="113" y="131"/>
                    </a:lnTo>
                    <a:lnTo>
                      <a:pt x="146" y="107"/>
                    </a:lnTo>
                    <a:lnTo>
                      <a:pt x="179" y="84"/>
                    </a:lnTo>
                    <a:lnTo>
                      <a:pt x="212" y="61"/>
                    </a:lnTo>
                    <a:lnTo>
                      <a:pt x="245" y="38"/>
                    </a:lnTo>
                    <a:lnTo>
                      <a:pt x="278" y="15"/>
                    </a:lnTo>
                    <a:lnTo>
                      <a:pt x="286" y="11"/>
                    </a:lnTo>
                    <a:lnTo>
                      <a:pt x="297" y="6"/>
                    </a:lnTo>
                    <a:lnTo>
                      <a:pt x="309" y="3"/>
                    </a:lnTo>
                    <a:lnTo>
                      <a:pt x="322" y="1"/>
                    </a:lnTo>
                    <a:lnTo>
                      <a:pt x="335" y="0"/>
                    </a:lnTo>
                    <a:lnTo>
                      <a:pt x="348" y="0"/>
                    </a:lnTo>
                    <a:lnTo>
                      <a:pt x="361" y="2"/>
                    </a:lnTo>
                    <a:lnTo>
                      <a:pt x="373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47" name="Freeform 5198"/>
              <p:cNvSpPr>
                <a:spLocks/>
              </p:cNvSpPr>
              <p:nvPr userDrawn="1"/>
            </p:nvSpPr>
            <p:spPr bwMode="auto">
              <a:xfrm>
                <a:off x="4063" y="3087"/>
                <a:ext cx="138" cy="67"/>
              </a:xfrm>
              <a:custGeom>
                <a:avLst/>
                <a:gdLst/>
                <a:ahLst/>
                <a:cxnLst>
                  <a:cxn ang="0">
                    <a:pos x="417" y="19"/>
                  </a:cxn>
                  <a:cxn ang="0">
                    <a:pos x="506" y="46"/>
                  </a:cxn>
                  <a:cxn ang="0">
                    <a:pos x="597" y="75"/>
                  </a:cxn>
                  <a:cxn ang="0">
                    <a:pos x="688" y="102"/>
                  </a:cxn>
                  <a:cxn ang="0">
                    <a:pos x="745" y="120"/>
                  </a:cxn>
                  <a:cxn ang="0">
                    <a:pos x="761" y="130"/>
                  </a:cxn>
                  <a:cxn ang="0">
                    <a:pos x="766" y="140"/>
                  </a:cxn>
                  <a:cxn ang="0">
                    <a:pos x="766" y="147"/>
                  </a:cxn>
                  <a:cxn ang="0">
                    <a:pos x="762" y="156"/>
                  </a:cxn>
                  <a:cxn ang="0">
                    <a:pos x="723" y="186"/>
                  </a:cxn>
                  <a:cxn ang="0">
                    <a:pos x="658" y="233"/>
                  </a:cxn>
                  <a:cxn ang="0">
                    <a:pos x="593" y="281"/>
                  </a:cxn>
                  <a:cxn ang="0">
                    <a:pos x="528" y="329"/>
                  </a:cxn>
                  <a:cxn ang="0">
                    <a:pos x="486" y="358"/>
                  </a:cxn>
                  <a:cxn ang="0">
                    <a:pos x="463" y="365"/>
                  </a:cxn>
                  <a:cxn ang="0">
                    <a:pos x="437" y="369"/>
                  </a:cxn>
                  <a:cxn ang="0">
                    <a:pos x="409" y="367"/>
                  </a:cxn>
                  <a:cxn ang="0">
                    <a:pos x="350" y="349"/>
                  </a:cxn>
                  <a:cxn ang="0">
                    <a:pos x="259" y="320"/>
                  </a:cxn>
                  <a:cxn ang="0">
                    <a:pos x="168" y="292"/>
                  </a:cxn>
                  <a:cxn ang="0">
                    <a:pos x="77" y="264"/>
                  </a:cxn>
                  <a:cxn ang="0">
                    <a:pos x="21" y="246"/>
                  </a:cxn>
                  <a:cxn ang="0">
                    <a:pos x="6" y="235"/>
                  </a:cxn>
                  <a:cxn ang="0">
                    <a:pos x="2" y="226"/>
                  </a:cxn>
                  <a:cxn ang="0">
                    <a:pos x="2" y="219"/>
                  </a:cxn>
                  <a:cxn ang="0">
                    <a:pos x="6" y="209"/>
                  </a:cxn>
                  <a:cxn ang="0">
                    <a:pos x="45" y="180"/>
                  </a:cxn>
                  <a:cxn ang="0">
                    <a:pos x="112" y="133"/>
                  </a:cxn>
                  <a:cxn ang="0">
                    <a:pos x="177" y="85"/>
                  </a:cxn>
                  <a:cxn ang="0">
                    <a:pos x="242" y="38"/>
                  </a:cxn>
                  <a:cxn ang="0">
                    <a:pos x="283" y="10"/>
                  </a:cxn>
                  <a:cxn ang="0">
                    <a:pos x="305" y="3"/>
                  </a:cxn>
                  <a:cxn ang="0">
                    <a:pos x="333" y="0"/>
                  </a:cxn>
                  <a:cxn ang="0">
                    <a:pos x="359" y="3"/>
                  </a:cxn>
                </a:cxnLst>
                <a:rect l="0" t="0" r="r" b="b"/>
                <a:pathLst>
                  <a:path w="766" h="369">
                    <a:moveTo>
                      <a:pt x="372" y="5"/>
                    </a:moveTo>
                    <a:lnTo>
                      <a:pt x="417" y="19"/>
                    </a:lnTo>
                    <a:lnTo>
                      <a:pt x="461" y="32"/>
                    </a:lnTo>
                    <a:lnTo>
                      <a:pt x="506" y="46"/>
                    </a:lnTo>
                    <a:lnTo>
                      <a:pt x="552" y="60"/>
                    </a:lnTo>
                    <a:lnTo>
                      <a:pt x="597" y="75"/>
                    </a:lnTo>
                    <a:lnTo>
                      <a:pt x="643" y="88"/>
                    </a:lnTo>
                    <a:lnTo>
                      <a:pt x="688" y="102"/>
                    </a:lnTo>
                    <a:lnTo>
                      <a:pt x="734" y="116"/>
                    </a:lnTo>
                    <a:lnTo>
                      <a:pt x="745" y="120"/>
                    </a:lnTo>
                    <a:lnTo>
                      <a:pt x="755" y="125"/>
                    </a:lnTo>
                    <a:lnTo>
                      <a:pt x="761" y="130"/>
                    </a:lnTo>
                    <a:lnTo>
                      <a:pt x="765" y="137"/>
                    </a:lnTo>
                    <a:lnTo>
                      <a:pt x="766" y="140"/>
                    </a:lnTo>
                    <a:lnTo>
                      <a:pt x="766" y="143"/>
                    </a:lnTo>
                    <a:lnTo>
                      <a:pt x="766" y="147"/>
                    </a:lnTo>
                    <a:lnTo>
                      <a:pt x="765" y="150"/>
                    </a:lnTo>
                    <a:lnTo>
                      <a:pt x="762" y="156"/>
                    </a:lnTo>
                    <a:lnTo>
                      <a:pt x="755" y="162"/>
                    </a:lnTo>
                    <a:lnTo>
                      <a:pt x="723" y="186"/>
                    </a:lnTo>
                    <a:lnTo>
                      <a:pt x="691" y="209"/>
                    </a:lnTo>
                    <a:lnTo>
                      <a:pt x="658" y="233"/>
                    </a:lnTo>
                    <a:lnTo>
                      <a:pt x="626" y="257"/>
                    </a:lnTo>
                    <a:lnTo>
                      <a:pt x="593" y="281"/>
                    </a:lnTo>
                    <a:lnTo>
                      <a:pt x="560" y="305"/>
                    </a:lnTo>
                    <a:lnTo>
                      <a:pt x="528" y="329"/>
                    </a:lnTo>
                    <a:lnTo>
                      <a:pt x="495" y="352"/>
                    </a:lnTo>
                    <a:lnTo>
                      <a:pt x="486" y="358"/>
                    </a:lnTo>
                    <a:lnTo>
                      <a:pt x="476" y="362"/>
                    </a:lnTo>
                    <a:lnTo>
                      <a:pt x="463" y="365"/>
                    </a:lnTo>
                    <a:lnTo>
                      <a:pt x="450" y="368"/>
                    </a:lnTo>
                    <a:lnTo>
                      <a:pt x="437" y="369"/>
                    </a:lnTo>
                    <a:lnTo>
                      <a:pt x="422" y="368"/>
                    </a:lnTo>
                    <a:lnTo>
                      <a:pt x="409" y="367"/>
                    </a:lnTo>
                    <a:lnTo>
                      <a:pt x="396" y="363"/>
                    </a:lnTo>
                    <a:lnTo>
                      <a:pt x="350" y="349"/>
                    </a:lnTo>
                    <a:lnTo>
                      <a:pt x="304" y="335"/>
                    </a:lnTo>
                    <a:lnTo>
                      <a:pt x="259" y="320"/>
                    </a:lnTo>
                    <a:lnTo>
                      <a:pt x="213" y="306"/>
                    </a:lnTo>
                    <a:lnTo>
                      <a:pt x="168" y="292"/>
                    </a:lnTo>
                    <a:lnTo>
                      <a:pt x="122" y="278"/>
                    </a:lnTo>
                    <a:lnTo>
                      <a:pt x="77" y="264"/>
                    </a:lnTo>
                    <a:lnTo>
                      <a:pt x="32" y="250"/>
                    </a:lnTo>
                    <a:lnTo>
                      <a:pt x="21" y="246"/>
                    </a:lnTo>
                    <a:lnTo>
                      <a:pt x="12" y="240"/>
                    </a:lnTo>
                    <a:lnTo>
                      <a:pt x="6" y="235"/>
                    </a:lnTo>
                    <a:lnTo>
                      <a:pt x="2" y="228"/>
                    </a:lnTo>
                    <a:lnTo>
                      <a:pt x="2" y="226"/>
                    </a:lnTo>
                    <a:lnTo>
                      <a:pt x="0" y="222"/>
                    </a:lnTo>
                    <a:lnTo>
                      <a:pt x="2" y="219"/>
                    </a:lnTo>
                    <a:lnTo>
                      <a:pt x="2" y="215"/>
                    </a:lnTo>
                    <a:lnTo>
                      <a:pt x="6" y="209"/>
                    </a:lnTo>
                    <a:lnTo>
                      <a:pt x="13" y="203"/>
                    </a:lnTo>
                    <a:lnTo>
                      <a:pt x="45" y="180"/>
                    </a:lnTo>
                    <a:lnTo>
                      <a:pt x="78" y="156"/>
                    </a:lnTo>
                    <a:lnTo>
                      <a:pt x="112" y="133"/>
                    </a:lnTo>
                    <a:lnTo>
                      <a:pt x="145" y="109"/>
                    </a:lnTo>
                    <a:lnTo>
                      <a:pt x="177" y="85"/>
                    </a:lnTo>
                    <a:lnTo>
                      <a:pt x="210" y="62"/>
                    </a:lnTo>
                    <a:lnTo>
                      <a:pt x="242" y="38"/>
                    </a:lnTo>
                    <a:lnTo>
                      <a:pt x="275" y="16"/>
                    </a:lnTo>
                    <a:lnTo>
                      <a:pt x="283" y="10"/>
                    </a:lnTo>
                    <a:lnTo>
                      <a:pt x="294" y="6"/>
                    </a:lnTo>
                    <a:lnTo>
                      <a:pt x="305" y="3"/>
                    </a:lnTo>
                    <a:lnTo>
                      <a:pt x="318" y="0"/>
                    </a:lnTo>
                    <a:lnTo>
                      <a:pt x="333" y="0"/>
                    </a:lnTo>
                    <a:lnTo>
                      <a:pt x="346" y="0"/>
                    </a:lnTo>
                    <a:lnTo>
                      <a:pt x="359" y="3"/>
                    </a:lnTo>
                    <a:lnTo>
                      <a:pt x="37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48" name="Freeform 5199"/>
              <p:cNvSpPr>
                <a:spLocks/>
              </p:cNvSpPr>
              <p:nvPr userDrawn="1"/>
            </p:nvSpPr>
            <p:spPr bwMode="auto">
              <a:xfrm>
                <a:off x="4177" y="3122"/>
                <a:ext cx="139" cy="68"/>
              </a:xfrm>
              <a:custGeom>
                <a:avLst/>
                <a:gdLst/>
                <a:ahLst/>
                <a:cxnLst>
                  <a:cxn ang="0">
                    <a:pos x="413" y="20"/>
                  </a:cxn>
                  <a:cxn ang="0">
                    <a:pos x="505" y="48"/>
                  </a:cxn>
                  <a:cxn ang="0">
                    <a:pos x="599" y="75"/>
                  </a:cxn>
                  <a:cxn ang="0">
                    <a:pos x="691" y="104"/>
                  </a:cxn>
                  <a:cxn ang="0">
                    <a:pos x="749" y="123"/>
                  </a:cxn>
                  <a:cxn ang="0">
                    <a:pos x="764" y="133"/>
                  </a:cxn>
                  <a:cxn ang="0">
                    <a:pos x="769" y="143"/>
                  </a:cxn>
                  <a:cxn ang="0">
                    <a:pos x="770" y="149"/>
                  </a:cxn>
                  <a:cxn ang="0">
                    <a:pos x="766" y="159"/>
                  </a:cxn>
                  <a:cxn ang="0">
                    <a:pos x="727" y="189"/>
                  </a:cxn>
                  <a:cxn ang="0">
                    <a:pos x="663" y="237"/>
                  </a:cxn>
                  <a:cxn ang="0">
                    <a:pos x="599" y="286"/>
                  </a:cxn>
                  <a:cxn ang="0">
                    <a:pos x="534" y="335"/>
                  </a:cxn>
                  <a:cxn ang="0">
                    <a:pos x="492" y="365"/>
                  </a:cxn>
                  <a:cxn ang="0">
                    <a:pos x="470" y="372"/>
                  </a:cxn>
                  <a:cxn ang="0">
                    <a:pos x="444" y="376"/>
                  </a:cxn>
                  <a:cxn ang="0">
                    <a:pos x="417" y="373"/>
                  </a:cxn>
                  <a:cxn ang="0">
                    <a:pos x="357" y="356"/>
                  </a:cxn>
                  <a:cxn ang="0">
                    <a:pos x="263" y="327"/>
                  </a:cxn>
                  <a:cxn ang="0">
                    <a:pos x="171" y="298"/>
                  </a:cxn>
                  <a:cxn ang="0">
                    <a:pos x="78" y="269"/>
                  </a:cxn>
                  <a:cxn ang="0">
                    <a:pos x="20" y="250"/>
                  </a:cxn>
                  <a:cxn ang="0">
                    <a:pos x="5" y="240"/>
                  </a:cxn>
                  <a:cxn ang="0">
                    <a:pos x="0" y="230"/>
                  </a:cxn>
                  <a:cxn ang="0">
                    <a:pos x="0" y="223"/>
                  </a:cxn>
                  <a:cxn ang="0">
                    <a:pos x="4" y="214"/>
                  </a:cxn>
                  <a:cxn ang="0">
                    <a:pos x="43" y="183"/>
                  </a:cxn>
                  <a:cxn ang="0">
                    <a:pos x="108" y="136"/>
                  </a:cxn>
                  <a:cxn ang="0">
                    <a:pos x="173" y="87"/>
                  </a:cxn>
                  <a:cxn ang="0">
                    <a:pos x="238" y="40"/>
                  </a:cxn>
                  <a:cxn ang="0">
                    <a:pos x="280" y="10"/>
                  </a:cxn>
                  <a:cxn ang="0">
                    <a:pos x="302" y="3"/>
                  </a:cxn>
                  <a:cxn ang="0">
                    <a:pos x="328" y="0"/>
                  </a:cxn>
                  <a:cxn ang="0">
                    <a:pos x="355" y="2"/>
                  </a:cxn>
                </a:cxnLst>
                <a:rect l="0" t="0" r="r" b="b"/>
                <a:pathLst>
                  <a:path w="770" h="376">
                    <a:moveTo>
                      <a:pt x="367" y="6"/>
                    </a:moveTo>
                    <a:lnTo>
                      <a:pt x="413" y="20"/>
                    </a:lnTo>
                    <a:lnTo>
                      <a:pt x="459" y="34"/>
                    </a:lnTo>
                    <a:lnTo>
                      <a:pt x="505" y="48"/>
                    </a:lnTo>
                    <a:lnTo>
                      <a:pt x="553" y="61"/>
                    </a:lnTo>
                    <a:lnTo>
                      <a:pt x="599" y="75"/>
                    </a:lnTo>
                    <a:lnTo>
                      <a:pt x="645" y="90"/>
                    </a:lnTo>
                    <a:lnTo>
                      <a:pt x="691" y="104"/>
                    </a:lnTo>
                    <a:lnTo>
                      <a:pt x="738" y="118"/>
                    </a:lnTo>
                    <a:lnTo>
                      <a:pt x="749" y="123"/>
                    </a:lnTo>
                    <a:lnTo>
                      <a:pt x="757" y="127"/>
                    </a:lnTo>
                    <a:lnTo>
                      <a:pt x="764" y="133"/>
                    </a:lnTo>
                    <a:lnTo>
                      <a:pt x="768" y="139"/>
                    </a:lnTo>
                    <a:lnTo>
                      <a:pt x="769" y="143"/>
                    </a:lnTo>
                    <a:lnTo>
                      <a:pt x="770" y="146"/>
                    </a:lnTo>
                    <a:lnTo>
                      <a:pt x="770" y="149"/>
                    </a:lnTo>
                    <a:lnTo>
                      <a:pt x="769" y="152"/>
                    </a:lnTo>
                    <a:lnTo>
                      <a:pt x="766" y="159"/>
                    </a:lnTo>
                    <a:lnTo>
                      <a:pt x="758" y="165"/>
                    </a:lnTo>
                    <a:lnTo>
                      <a:pt x="727" y="189"/>
                    </a:lnTo>
                    <a:lnTo>
                      <a:pt x="695" y="214"/>
                    </a:lnTo>
                    <a:lnTo>
                      <a:pt x="663" y="237"/>
                    </a:lnTo>
                    <a:lnTo>
                      <a:pt x="631" y="262"/>
                    </a:lnTo>
                    <a:lnTo>
                      <a:pt x="599" y="286"/>
                    </a:lnTo>
                    <a:lnTo>
                      <a:pt x="567" y="311"/>
                    </a:lnTo>
                    <a:lnTo>
                      <a:pt x="534" y="335"/>
                    </a:lnTo>
                    <a:lnTo>
                      <a:pt x="502" y="359"/>
                    </a:lnTo>
                    <a:lnTo>
                      <a:pt x="492" y="365"/>
                    </a:lnTo>
                    <a:lnTo>
                      <a:pt x="482" y="370"/>
                    </a:lnTo>
                    <a:lnTo>
                      <a:pt x="470" y="372"/>
                    </a:lnTo>
                    <a:lnTo>
                      <a:pt x="457" y="374"/>
                    </a:lnTo>
                    <a:lnTo>
                      <a:pt x="444" y="376"/>
                    </a:lnTo>
                    <a:lnTo>
                      <a:pt x="430" y="374"/>
                    </a:lnTo>
                    <a:lnTo>
                      <a:pt x="417" y="373"/>
                    </a:lnTo>
                    <a:lnTo>
                      <a:pt x="404" y="370"/>
                    </a:lnTo>
                    <a:lnTo>
                      <a:pt x="357" y="356"/>
                    </a:lnTo>
                    <a:lnTo>
                      <a:pt x="310" y="341"/>
                    </a:lnTo>
                    <a:lnTo>
                      <a:pt x="263" y="327"/>
                    </a:lnTo>
                    <a:lnTo>
                      <a:pt x="217" y="312"/>
                    </a:lnTo>
                    <a:lnTo>
                      <a:pt x="171" y="298"/>
                    </a:lnTo>
                    <a:lnTo>
                      <a:pt x="124" y="283"/>
                    </a:lnTo>
                    <a:lnTo>
                      <a:pt x="78" y="269"/>
                    </a:lnTo>
                    <a:lnTo>
                      <a:pt x="31" y="255"/>
                    </a:lnTo>
                    <a:lnTo>
                      <a:pt x="20" y="250"/>
                    </a:lnTo>
                    <a:lnTo>
                      <a:pt x="11" y="246"/>
                    </a:lnTo>
                    <a:lnTo>
                      <a:pt x="5" y="240"/>
                    </a:lnTo>
                    <a:lnTo>
                      <a:pt x="1" y="233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0" y="223"/>
                    </a:lnTo>
                    <a:lnTo>
                      <a:pt x="1" y="220"/>
                    </a:lnTo>
                    <a:lnTo>
                      <a:pt x="4" y="214"/>
                    </a:lnTo>
                    <a:lnTo>
                      <a:pt x="11" y="208"/>
                    </a:lnTo>
                    <a:lnTo>
                      <a:pt x="43" y="183"/>
                    </a:lnTo>
                    <a:lnTo>
                      <a:pt x="76" y="159"/>
                    </a:lnTo>
                    <a:lnTo>
                      <a:pt x="108" y="136"/>
                    </a:lnTo>
                    <a:lnTo>
                      <a:pt x="141" y="111"/>
                    </a:lnTo>
                    <a:lnTo>
                      <a:pt x="173" y="87"/>
                    </a:lnTo>
                    <a:lnTo>
                      <a:pt x="206" y="64"/>
                    </a:lnTo>
                    <a:lnTo>
                      <a:pt x="238" y="40"/>
                    </a:lnTo>
                    <a:lnTo>
                      <a:pt x="270" y="16"/>
                    </a:lnTo>
                    <a:lnTo>
                      <a:pt x="280" y="10"/>
                    </a:lnTo>
                    <a:lnTo>
                      <a:pt x="290" y="7"/>
                    </a:lnTo>
                    <a:lnTo>
                      <a:pt x="302" y="3"/>
                    </a:lnTo>
                    <a:lnTo>
                      <a:pt x="315" y="1"/>
                    </a:lnTo>
                    <a:lnTo>
                      <a:pt x="328" y="0"/>
                    </a:lnTo>
                    <a:lnTo>
                      <a:pt x="341" y="1"/>
                    </a:lnTo>
                    <a:lnTo>
                      <a:pt x="355" y="2"/>
                    </a:lnTo>
                    <a:lnTo>
                      <a:pt x="36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49" name="Freeform 5200"/>
              <p:cNvSpPr>
                <a:spLocks/>
              </p:cNvSpPr>
              <p:nvPr userDrawn="1"/>
            </p:nvSpPr>
            <p:spPr bwMode="auto">
              <a:xfrm>
                <a:off x="4294" y="3157"/>
                <a:ext cx="140" cy="69"/>
              </a:xfrm>
              <a:custGeom>
                <a:avLst/>
                <a:gdLst/>
                <a:ahLst/>
                <a:cxnLst>
                  <a:cxn ang="0">
                    <a:pos x="413" y="20"/>
                  </a:cxn>
                  <a:cxn ang="0">
                    <a:pos x="506" y="49"/>
                  </a:cxn>
                  <a:cxn ang="0">
                    <a:pos x="601" y="77"/>
                  </a:cxn>
                  <a:cxn ang="0">
                    <a:pos x="695" y="107"/>
                  </a:cxn>
                  <a:cxn ang="0">
                    <a:pos x="754" y="124"/>
                  </a:cxn>
                  <a:cxn ang="0">
                    <a:pos x="771" y="136"/>
                  </a:cxn>
                  <a:cxn ang="0">
                    <a:pos x="777" y="146"/>
                  </a:cxn>
                  <a:cxn ang="0">
                    <a:pos x="777" y="153"/>
                  </a:cxn>
                  <a:cxn ang="0">
                    <a:pos x="776" y="159"/>
                  </a:cxn>
                  <a:cxn ang="0">
                    <a:pos x="770" y="166"/>
                  </a:cxn>
                  <a:cxn ang="0">
                    <a:pos x="736" y="193"/>
                  </a:cxn>
                  <a:cxn ang="0">
                    <a:pos x="672" y="242"/>
                  </a:cxn>
                  <a:cxn ang="0">
                    <a:pos x="609" y="292"/>
                  </a:cxn>
                  <a:cxn ang="0">
                    <a:pos x="545" y="342"/>
                  </a:cxn>
                  <a:cxn ang="0">
                    <a:pos x="504" y="371"/>
                  </a:cxn>
                  <a:cxn ang="0">
                    <a:pos x="481" y="380"/>
                  </a:cxn>
                  <a:cxn ang="0">
                    <a:pos x="454" y="382"/>
                  </a:cxn>
                  <a:cxn ang="0">
                    <a:pos x="426" y="380"/>
                  </a:cxn>
                  <a:cxn ang="0">
                    <a:pos x="366" y="362"/>
                  </a:cxn>
                  <a:cxn ang="0">
                    <a:pos x="271" y="332"/>
                  </a:cxn>
                  <a:cxn ang="0">
                    <a:pos x="175" y="303"/>
                  </a:cxn>
                  <a:cxn ang="0">
                    <a:pos x="82" y="273"/>
                  </a:cxn>
                  <a:cxn ang="0">
                    <a:pos x="23" y="254"/>
                  </a:cxn>
                  <a:cxn ang="0">
                    <a:pos x="7" y="244"/>
                  </a:cxn>
                  <a:cxn ang="0">
                    <a:pos x="1" y="234"/>
                  </a:cxn>
                  <a:cxn ang="0">
                    <a:pos x="1" y="227"/>
                  </a:cxn>
                  <a:cxn ang="0">
                    <a:pos x="3" y="220"/>
                  </a:cxn>
                  <a:cxn ang="0">
                    <a:pos x="9" y="214"/>
                  </a:cxn>
                  <a:cxn ang="0">
                    <a:pos x="44" y="187"/>
                  </a:cxn>
                  <a:cxn ang="0">
                    <a:pos x="108" y="137"/>
                  </a:cxn>
                  <a:cxn ang="0">
                    <a:pos x="172" y="89"/>
                  </a:cxn>
                  <a:cxn ang="0">
                    <a:pos x="237" y="40"/>
                  </a:cxn>
                  <a:cxn ang="0">
                    <a:pos x="277" y="11"/>
                  </a:cxn>
                  <a:cxn ang="0">
                    <a:pos x="299" y="4"/>
                  </a:cxn>
                  <a:cxn ang="0">
                    <a:pos x="327" y="0"/>
                  </a:cxn>
                  <a:cxn ang="0">
                    <a:pos x="354" y="3"/>
                  </a:cxn>
                </a:cxnLst>
                <a:rect l="0" t="0" r="r" b="b"/>
                <a:pathLst>
                  <a:path w="777" h="382">
                    <a:moveTo>
                      <a:pt x="367" y="6"/>
                    </a:moveTo>
                    <a:lnTo>
                      <a:pt x="413" y="20"/>
                    </a:lnTo>
                    <a:lnTo>
                      <a:pt x="460" y="34"/>
                    </a:lnTo>
                    <a:lnTo>
                      <a:pt x="506" y="49"/>
                    </a:lnTo>
                    <a:lnTo>
                      <a:pt x="553" y="63"/>
                    </a:lnTo>
                    <a:lnTo>
                      <a:pt x="601" y="77"/>
                    </a:lnTo>
                    <a:lnTo>
                      <a:pt x="648" y="91"/>
                    </a:lnTo>
                    <a:lnTo>
                      <a:pt x="695" y="107"/>
                    </a:lnTo>
                    <a:lnTo>
                      <a:pt x="743" y="121"/>
                    </a:lnTo>
                    <a:lnTo>
                      <a:pt x="754" y="124"/>
                    </a:lnTo>
                    <a:lnTo>
                      <a:pt x="764" y="130"/>
                    </a:lnTo>
                    <a:lnTo>
                      <a:pt x="771" y="136"/>
                    </a:lnTo>
                    <a:lnTo>
                      <a:pt x="776" y="142"/>
                    </a:lnTo>
                    <a:lnTo>
                      <a:pt x="777" y="146"/>
                    </a:lnTo>
                    <a:lnTo>
                      <a:pt x="777" y="149"/>
                    </a:lnTo>
                    <a:lnTo>
                      <a:pt x="777" y="153"/>
                    </a:lnTo>
                    <a:lnTo>
                      <a:pt x="777" y="156"/>
                    </a:lnTo>
                    <a:lnTo>
                      <a:pt x="776" y="159"/>
                    </a:lnTo>
                    <a:lnTo>
                      <a:pt x="773" y="162"/>
                    </a:lnTo>
                    <a:lnTo>
                      <a:pt x="770" y="166"/>
                    </a:lnTo>
                    <a:lnTo>
                      <a:pt x="767" y="168"/>
                    </a:lnTo>
                    <a:lnTo>
                      <a:pt x="736" y="193"/>
                    </a:lnTo>
                    <a:lnTo>
                      <a:pt x="704" y="218"/>
                    </a:lnTo>
                    <a:lnTo>
                      <a:pt x="672" y="242"/>
                    </a:lnTo>
                    <a:lnTo>
                      <a:pt x="640" y="267"/>
                    </a:lnTo>
                    <a:lnTo>
                      <a:pt x="609" y="292"/>
                    </a:lnTo>
                    <a:lnTo>
                      <a:pt x="577" y="317"/>
                    </a:lnTo>
                    <a:lnTo>
                      <a:pt x="545" y="342"/>
                    </a:lnTo>
                    <a:lnTo>
                      <a:pt x="513" y="367"/>
                    </a:lnTo>
                    <a:lnTo>
                      <a:pt x="504" y="371"/>
                    </a:lnTo>
                    <a:lnTo>
                      <a:pt x="493" y="376"/>
                    </a:lnTo>
                    <a:lnTo>
                      <a:pt x="481" y="380"/>
                    </a:lnTo>
                    <a:lnTo>
                      <a:pt x="467" y="382"/>
                    </a:lnTo>
                    <a:lnTo>
                      <a:pt x="454" y="382"/>
                    </a:lnTo>
                    <a:lnTo>
                      <a:pt x="440" y="382"/>
                    </a:lnTo>
                    <a:lnTo>
                      <a:pt x="426" y="380"/>
                    </a:lnTo>
                    <a:lnTo>
                      <a:pt x="413" y="376"/>
                    </a:lnTo>
                    <a:lnTo>
                      <a:pt x="366" y="362"/>
                    </a:lnTo>
                    <a:lnTo>
                      <a:pt x="318" y="348"/>
                    </a:lnTo>
                    <a:lnTo>
                      <a:pt x="271" y="332"/>
                    </a:lnTo>
                    <a:lnTo>
                      <a:pt x="223" y="318"/>
                    </a:lnTo>
                    <a:lnTo>
                      <a:pt x="175" y="303"/>
                    </a:lnTo>
                    <a:lnTo>
                      <a:pt x="128" y="289"/>
                    </a:lnTo>
                    <a:lnTo>
                      <a:pt x="82" y="273"/>
                    </a:lnTo>
                    <a:lnTo>
                      <a:pt x="35" y="259"/>
                    </a:lnTo>
                    <a:lnTo>
                      <a:pt x="23" y="254"/>
                    </a:lnTo>
                    <a:lnTo>
                      <a:pt x="13" y="250"/>
                    </a:lnTo>
                    <a:lnTo>
                      <a:pt x="7" y="244"/>
                    </a:lnTo>
                    <a:lnTo>
                      <a:pt x="3" y="238"/>
                    </a:lnTo>
                    <a:lnTo>
                      <a:pt x="1" y="234"/>
                    </a:lnTo>
                    <a:lnTo>
                      <a:pt x="0" y="231"/>
                    </a:lnTo>
                    <a:lnTo>
                      <a:pt x="1" y="227"/>
                    </a:lnTo>
                    <a:lnTo>
                      <a:pt x="1" y="224"/>
                    </a:lnTo>
                    <a:lnTo>
                      <a:pt x="3" y="220"/>
                    </a:lnTo>
                    <a:lnTo>
                      <a:pt x="5" y="218"/>
                    </a:lnTo>
                    <a:lnTo>
                      <a:pt x="9" y="214"/>
                    </a:lnTo>
                    <a:lnTo>
                      <a:pt x="12" y="211"/>
                    </a:lnTo>
                    <a:lnTo>
                      <a:pt x="44" y="187"/>
                    </a:lnTo>
                    <a:lnTo>
                      <a:pt x="76" y="162"/>
                    </a:lnTo>
                    <a:lnTo>
                      <a:pt x="108" y="137"/>
                    </a:lnTo>
                    <a:lnTo>
                      <a:pt x="140" y="114"/>
                    </a:lnTo>
                    <a:lnTo>
                      <a:pt x="172" y="89"/>
                    </a:lnTo>
                    <a:lnTo>
                      <a:pt x="205" y="64"/>
                    </a:lnTo>
                    <a:lnTo>
                      <a:pt x="237" y="40"/>
                    </a:lnTo>
                    <a:lnTo>
                      <a:pt x="269" y="16"/>
                    </a:lnTo>
                    <a:lnTo>
                      <a:pt x="277" y="11"/>
                    </a:lnTo>
                    <a:lnTo>
                      <a:pt x="288" y="6"/>
                    </a:lnTo>
                    <a:lnTo>
                      <a:pt x="299" y="4"/>
                    </a:lnTo>
                    <a:lnTo>
                      <a:pt x="312" y="1"/>
                    </a:lnTo>
                    <a:lnTo>
                      <a:pt x="327" y="0"/>
                    </a:lnTo>
                    <a:lnTo>
                      <a:pt x="340" y="1"/>
                    </a:lnTo>
                    <a:lnTo>
                      <a:pt x="354" y="3"/>
                    </a:lnTo>
                    <a:lnTo>
                      <a:pt x="36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0" name="Freeform 5201"/>
              <p:cNvSpPr>
                <a:spLocks/>
              </p:cNvSpPr>
              <p:nvPr userDrawn="1"/>
            </p:nvSpPr>
            <p:spPr bwMode="auto">
              <a:xfrm>
                <a:off x="4414" y="3194"/>
                <a:ext cx="140" cy="68"/>
              </a:xfrm>
              <a:custGeom>
                <a:avLst/>
                <a:gdLst/>
                <a:ahLst/>
                <a:cxnLst>
                  <a:cxn ang="0">
                    <a:pos x="410" y="20"/>
                  </a:cxn>
                  <a:cxn ang="0">
                    <a:pos x="506" y="50"/>
                  </a:cxn>
                  <a:cxn ang="0">
                    <a:pos x="602" y="78"/>
                  </a:cxn>
                  <a:cxn ang="0">
                    <a:pos x="698" y="108"/>
                  </a:cxn>
                  <a:cxn ang="0">
                    <a:pos x="758" y="127"/>
                  </a:cxn>
                  <a:cxn ang="0">
                    <a:pos x="774" y="138"/>
                  </a:cxn>
                  <a:cxn ang="0">
                    <a:pos x="780" y="148"/>
                  </a:cxn>
                  <a:cxn ang="0">
                    <a:pos x="780" y="155"/>
                  </a:cxn>
                  <a:cxn ang="0">
                    <a:pos x="779" y="161"/>
                  </a:cxn>
                  <a:cxn ang="0">
                    <a:pos x="774" y="168"/>
                  </a:cxn>
                  <a:cxn ang="0">
                    <a:pos x="739" y="196"/>
                  </a:cxn>
                  <a:cxn ang="0">
                    <a:pos x="676" y="246"/>
                  </a:cxn>
                  <a:cxn ang="0">
                    <a:pos x="614" y="297"/>
                  </a:cxn>
                  <a:cxn ang="0">
                    <a:pos x="551" y="347"/>
                  </a:cxn>
                  <a:cxn ang="0">
                    <a:pos x="511" y="378"/>
                  </a:cxn>
                  <a:cxn ang="0">
                    <a:pos x="488" y="385"/>
                  </a:cxn>
                  <a:cxn ang="0">
                    <a:pos x="461" y="389"/>
                  </a:cxn>
                  <a:cxn ang="0">
                    <a:pos x="434" y="386"/>
                  </a:cxn>
                  <a:cxn ang="0">
                    <a:pos x="371" y="369"/>
                  </a:cxn>
                  <a:cxn ang="0">
                    <a:pos x="274" y="338"/>
                  </a:cxn>
                  <a:cxn ang="0">
                    <a:pos x="179" y="308"/>
                  </a:cxn>
                  <a:cxn ang="0">
                    <a:pos x="82" y="279"/>
                  </a:cxn>
                  <a:cxn ang="0">
                    <a:pos x="23" y="259"/>
                  </a:cxn>
                  <a:cxn ang="0">
                    <a:pos x="6" y="248"/>
                  </a:cxn>
                  <a:cxn ang="0">
                    <a:pos x="0" y="238"/>
                  </a:cxn>
                  <a:cxn ang="0">
                    <a:pos x="0" y="231"/>
                  </a:cxn>
                  <a:cxn ang="0">
                    <a:pos x="1" y="225"/>
                  </a:cxn>
                  <a:cxn ang="0">
                    <a:pos x="7" y="218"/>
                  </a:cxn>
                  <a:cxn ang="0">
                    <a:pos x="43" y="189"/>
                  </a:cxn>
                  <a:cxn ang="0">
                    <a:pos x="105" y="140"/>
                  </a:cxn>
                  <a:cxn ang="0">
                    <a:pos x="169" y="90"/>
                  </a:cxn>
                  <a:cxn ang="0">
                    <a:pos x="232" y="40"/>
                  </a:cxn>
                  <a:cxn ang="0">
                    <a:pos x="272" y="11"/>
                  </a:cxn>
                  <a:cxn ang="0">
                    <a:pos x="296" y="2"/>
                  </a:cxn>
                  <a:cxn ang="0">
                    <a:pos x="322" y="0"/>
                  </a:cxn>
                  <a:cxn ang="0">
                    <a:pos x="350" y="2"/>
                  </a:cxn>
                </a:cxnLst>
                <a:rect l="0" t="0" r="r" b="b"/>
                <a:pathLst>
                  <a:path w="780" h="389">
                    <a:moveTo>
                      <a:pt x="363" y="6"/>
                    </a:moveTo>
                    <a:lnTo>
                      <a:pt x="410" y="20"/>
                    </a:lnTo>
                    <a:lnTo>
                      <a:pt x="459" y="34"/>
                    </a:lnTo>
                    <a:lnTo>
                      <a:pt x="506" y="50"/>
                    </a:lnTo>
                    <a:lnTo>
                      <a:pt x="553" y="64"/>
                    </a:lnTo>
                    <a:lnTo>
                      <a:pt x="602" y="78"/>
                    </a:lnTo>
                    <a:lnTo>
                      <a:pt x="650" y="93"/>
                    </a:lnTo>
                    <a:lnTo>
                      <a:pt x="698" y="108"/>
                    </a:lnTo>
                    <a:lnTo>
                      <a:pt x="746" y="123"/>
                    </a:lnTo>
                    <a:lnTo>
                      <a:pt x="758" y="127"/>
                    </a:lnTo>
                    <a:lnTo>
                      <a:pt x="767" y="132"/>
                    </a:lnTo>
                    <a:lnTo>
                      <a:pt x="774" y="138"/>
                    </a:lnTo>
                    <a:lnTo>
                      <a:pt x="779" y="144"/>
                    </a:lnTo>
                    <a:lnTo>
                      <a:pt x="780" y="148"/>
                    </a:lnTo>
                    <a:lnTo>
                      <a:pt x="780" y="151"/>
                    </a:lnTo>
                    <a:lnTo>
                      <a:pt x="780" y="155"/>
                    </a:lnTo>
                    <a:lnTo>
                      <a:pt x="780" y="158"/>
                    </a:lnTo>
                    <a:lnTo>
                      <a:pt x="779" y="161"/>
                    </a:lnTo>
                    <a:lnTo>
                      <a:pt x="777" y="164"/>
                    </a:lnTo>
                    <a:lnTo>
                      <a:pt x="774" y="168"/>
                    </a:lnTo>
                    <a:lnTo>
                      <a:pt x="771" y="171"/>
                    </a:lnTo>
                    <a:lnTo>
                      <a:pt x="739" y="196"/>
                    </a:lnTo>
                    <a:lnTo>
                      <a:pt x="708" y="221"/>
                    </a:lnTo>
                    <a:lnTo>
                      <a:pt x="676" y="246"/>
                    </a:lnTo>
                    <a:lnTo>
                      <a:pt x="646" y="272"/>
                    </a:lnTo>
                    <a:lnTo>
                      <a:pt x="614" y="297"/>
                    </a:lnTo>
                    <a:lnTo>
                      <a:pt x="583" y="321"/>
                    </a:lnTo>
                    <a:lnTo>
                      <a:pt x="551" y="347"/>
                    </a:lnTo>
                    <a:lnTo>
                      <a:pt x="519" y="372"/>
                    </a:lnTo>
                    <a:lnTo>
                      <a:pt x="511" y="378"/>
                    </a:lnTo>
                    <a:lnTo>
                      <a:pt x="500" y="383"/>
                    </a:lnTo>
                    <a:lnTo>
                      <a:pt x="488" y="385"/>
                    </a:lnTo>
                    <a:lnTo>
                      <a:pt x="475" y="388"/>
                    </a:lnTo>
                    <a:lnTo>
                      <a:pt x="461" y="389"/>
                    </a:lnTo>
                    <a:lnTo>
                      <a:pt x="447" y="389"/>
                    </a:lnTo>
                    <a:lnTo>
                      <a:pt x="434" y="386"/>
                    </a:lnTo>
                    <a:lnTo>
                      <a:pt x="420" y="383"/>
                    </a:lnTo>
                    <a:lnTo>
                      <a:pt x="371" y="369"/>
                    </a:lnTo>
                    <a:lnTo>
                      <a:pt x="323" y="353"/>
                    </a:lnTo>
                    <a:lnTo>
                      <a:pt x="274" y="338"/>
                    </a:lnTo>
                    <a:lnTo>
                      <a:pt x="226" y="324"/>
                    </a:lnTo>
                    <a:lnTo>
                      <a:pt x="179" y="308"/>
                    </a:lnTo>
                    <a:lnTo>
                      <a:pt x="130" y="293"/>
                    </a:lnTo>
                    <a:lnTo>
                      <a:pt x="82" y="279"/>
                    </a:lnTo>
                    <a:lnTo>
                      <a:pt x="35" y="264"/>
                    </a:lnTo>
                    <a:lnTo>
                      <a:pt x="23" y="259"/>
                    </a:lnTo>
                    <a:lnTo>
                      <a:pt x="13" y="254"/>
                    </a:lnTo>
                    <a:lnTo>
                      <a:pt x="6" y="248"/>
                    </a:lnTo>
                    <a:lnTo>
                      <a:pt x="1" y="241"/>
                    </a:lnTo>
                    <a:lnTo>
                      <a:pt x="0" y="238"/>
                    </a:lnTo>
                    <a:lnTo>
                      <a:pt x="0" y="234"/>
                    </a:lnTo>
                    <a:lnTo>
                      <a:pt x="0" y="231"/>
                    </a:lnTo>
                    <a:lnTo>
                      <a:pt x="0" y="227"/>
                    </a:lnTo>
                    <a:lnTo>
                      <a:pt x="1" y="225"/>
                    </a:lnTo>
                    <a:lnTo>
                      <a:pt x="4" y="221"/>
                    </a:lnTo>
                    <a:lnTo>
                      <a:pt x="7" y="218"/>
                    </a:lnTo>
                    <a:lnTo>
                      <a:pt x="11" y="214"/>
                    </a:lnTo>
                    <a:lnTo>
                      <a:pt x="43" y="189"/>
                    </a:lnTo>
                    <a:lnTo>
                      <a:pt x="75" y="164"/>
                    </a:lnTo>
                    <a:lnTo>
                      <a:pt x="105" y="140"/>
                    </a:lnTo>
                    <a:lnTo>
                      <a:pt x="137" y="115"/>
                    </a:lnTo>
                    <a:lnTo>
                      <a:pt x="169" y="90"/>
                    </a:lnTo>
                    <a:lnTo>
                      <a:pt x="201" y="65"/>
                    </a:lnTo>
                    <a:lnTo>
                      <a:pt x="232" y="40"/>
                    </a:lnTo>
                    <a:lnTo>
                      <a:pt x="264" y="15"/>
                    </a:lnTo>
                    <a:lnTo>
                      <a:pt x="272" y="11"/>
                    </a:lnTo>
                    <a:lnTo>
                      <a:pt x="283" y="6"/>
                    </a:lnTo>
                    <a:lnTo>
                      <a:pt x="296" y="2"/>
                    </a:lnTo>
                    <a:lnTo>
                      <a:pt x="309" y="1"/>
                    </a:lnTo>
                    <a:lnTo>
                      <a:pt x="322" y="0"/>
                    </a:lnTo>
                    <a:lnTo>
                      <a:pt x="336" y="0"/>
                    </a:lnTo>
                    <a:lnTo>
                      <a:pt x="350" y="2"/>
                    </a:lnTo>
                    <a:lnTo>
                      <a:pt x="363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Freeform 5202"/>
              <p:cNvSpPr>
                <a:spLocks/>
              </p:cNvSpPr>
              <p:nvPr userDrawn="1"/>
            </p:nvSpPr>
            <p:spPr bwMode="auto">
              <a:xfrm>
                <a:off x="4535" y="3231"/>
                <a:ext cx="141" cy="69"/>
              </a:xfrm>
              <a:custGeom>
                <a:avLst/>
                <a:gdLst/>
                <a:ahLst/>
                <a:cxnLst>
                  <a:cxn ang="0">
                    <a:pos x="408" y="20"/>
                  </a:cxn>
                  <a:cxn ang="0">
                    <a:pos x="506" y="49"/>
                  </a:cxn>
                  <a:cxn ang="0">
                    <a:pos x="604" y="79"/>
                  </a:cxn>
                  <a:cxn ang="0">
                    <a:pos x="702" y="109"/>
                  </a:cxn>
                  <a:cxn ang="0">
                    <a:pos x="763" y="128"/>
                  </a:cxn>
                  <a:cxn ang="0">
                    <a:pos x="780" y="140"/>
                  </a:cxn>
                  <a:cxn ang="0">
                    <a:pos x="786" y="150"/>
                  </a:cxn>
                  <a:cxn ang="0">
                    <a:pos x="787" y="157"/>
                  </a:cxn>
                  <a:cxn ang="0">
                    <a:pos x="786" y="164"/>
                  </a:cxn>
                  <a:cxn ang="0">
                    <a:pos x="781" y="171"/>
                  </a:cxn>
                  <a:cxn ang="0">
                    <a:pos x="747" y="199"/>
                  </a:cxn>
                  <a:cxn ang="0">
                    <a:pos x="685" y="250"/>
                  </a:cxn>
                  <a:cxn ang="0">
                    <a:pos x="623" y="302"/>
                  </a:cxn>
                  <a:cxn ang="0">
                    <a:pos x="561" y="353"/>
                  </a:cxn>
                  <a:cxn ang="0">
                    <a:pos x="521" y="385"/>
                  </a:cxn>
                  <a:cxn ang="0">
                    <a:pos x="499" y="393"/>
                  </a:cxn>
                  <a:cxn ang="0">
                    <a:pos x="471" y="395"/>
                  </a:cxn>
                  <a:cxn ang="0">
                    <a:pos x="443" y="393"/>
                  </a:cxn>
                  <a:cxn ang="0">
                    <a:pos x="379" y="374"/>
                  </a:cxn>
                  <a:cxn ang="0">
                    <a:pos x="281" y="343"/>
                  </a:cxn>
                  <a:cxn ang="0">
                    <a:pos x="183" y="313"/>
                  </a:cxn>
                  <a:cxn ang="0">
                    <a:pos x="85" y="283"/>
                  </a:cxn>
                  <a:cxn ang="0">
                    <a:pos x="25" y="263"/>
                  </a:cxn>
                  <a:cxn ang="0">
                    <a:pos x="7" y="251"/>
                  </a:cxn>
                  <a:cxn ang="0">
                    <a:pos x="1" y="242"/>
                  </a:cxn>
                  <a:cxn ang="0">
                    <a:pos x="0" y="235"/>
                  </a:cxn>
                  <a:cxn ang="0">
                    <a:pos x="2" y="228"/>
                  </a:cxn>
                  <a:cxn ang="0">
                    <a:pos x="7" y="220"/>
                  </a:cxn>
                  <a:cxn ang="0">
                    <a:pos x="41" y="192"/>
                  </a:cxn>
                  <a:cxn ang="0">
                    <a:pos x="104" y="141"/>
                  </a:cxn>
                  <a:cxn ang="0">
                    <a:pos x="166" y="90"/>
                  </a:cxn>
                  <a:cxn ang="0">
                    <a:pos x="229" y="41"/>
                  </a:cxn>
                  <a:cxn ang="0">
                    <a:pos x="268" y="10"/>
                  </a:cxn>
                  <a:cxn ang="0">
                    <a:pos x="292" y="2"/>
                  </a:cxn>
                  <a:cxn ang="0">
                    <a:pos x="319" y="0"/>
                  </a:cxn>
                  <a:cxn ang="0">
                    <a:pos x="346" y="2"/>
                  </a:cxn>
                </a:cxnLst>
                <a:rect l="0" t="0" r="r" b="b"/>
                <a:pathLst>
                  <a:path w="787" h="395">
                    <a:moveTo>
                      <a:pt x="359" y="5"/>
                    </a:moveTo>
                    <a:lnTo>
                      <a:pt x="408" y="20"/>
                    </a:lnTo>
                    <a:lnTo>
                      <a:pt x="457" y="35"/>
                    </a:lnTo>
                    <a:lnTo>
                      <a:pt x="506" y="49"/>
                    </a:lnTo>
                    <a:lnTo>
                      <a:pt x="554" y="64"/>
                    </a:lnTo>
                    <a:lnTo>
                      <a:pt x="604" y="79"/>
                    </a:lnTo>
                    <a:lnTo>
                      <a:pt x="652" y="94"/>
                    </a:lnTo>
                    <a:lnTo>
                      <a:pt x="702" y="109"/>
                    </a:lnTo>
                    <a:lnTo>
                      <a:pt x="750" y="124"/>
                    </a:lnTo>
                    <a:lnTo>
                      <a:pt x="763" y="128"/>
                    </a:lnTo>
                    <a:lnTo>
                      <a:pt x="773" y="134"/>
                    </a:lnTo>
                    <a:lnTo>
                      <a:pt x="780" y="140"/>
                    </a:lnTo>
                    <a:lnTo>
                      <a:pt x="785" y="147"/>
                    </a:lnTo>
                    <a:lnTo>
                      <a:pt x="786" y="150"/>
                    </a:lnTo>
                    <a:lnTo>
                      <a:pt x="787" y="153"/>
                    </a:lnTo>
                    <a:lnTo>
                      <a:pt x="787" y="157"/>
                    </a:lnTo>
                    <a:lnTo>
                      <a:pt x="787" y="160"/>
                    </a:lnTo>
                    <a:lnTo>
                      <a:pt x="786" y="164"/>
                    </a:lnTo>
                    <a:lnTo>
                      <a:pt x="783" y="167"/>
                    </a:lnTo>
                    <a:lnTo>
                      <a:pt x="781" y="171"/>
                    </a:lnTo>
                    <a:lnTo>
                      <a:pt x="778" y="173"/>
                    </a:lnTo>
                    <a:lnTo>
                      <a:pt x="747" y="199"/>
                    </a:lnTo>
                    <a:lnTo>
                      <a:pt x="716" y="225"/>
                    </a:lnTo>
                    <a:lnTo>
                      <a:pt x="685" y="250"/>
                    </a:lnTo>
                    <a:lnTo>
                      <a:pt x="655" y="276"/>
                    </a:lnTo>
                    <a:lnTo>
                      <a:pt x="623" y="302"/>
                    </a:lnTo>
                    <a:lnTo>
                      <a:pt x="592" y="327"/>
                    </a:lnTo>
                    <a:lnTo>
                      <a:pt x="561" y="353"/>
                    </a:lnTo>
                    <a:lnTo>
                      <a:pt x="529" y="379"/>
                    </a:lnTo>
                    <a:lnTo>
                      <a:pt x="521" y="385"/>
                    </a:lnTo>
                    <a:lnTo>
                      <a:pt x="510" y="389"/>
                    </a:lnTo>
                    <a:lnTo>
                      <a:pt x="499" y="393"/>
                    </a:lnTo>
                    <a:lnTo>
                      <a:pt x="486" y="394"/>
                    </a:lnTo>
                    <a:lnTo>
                      <a:pt x="471" y="395"/>
                    </a:lnTo>
                    <a:lnTo>
                      <a:pt x="457" y="395"/>
                    </a:lnTo>
                    <a:lnTo>
                      <a:pt x="443" y="393"/>
                    </a:lnTo>
                    <a:lnTo>
                      <a:pt x="429" y="389"/>
                    </a:lnTo>
                    <a:lnTo>
                      <a:pt x="379" y="374"/>
                    </a:lnTo>
                    <a:lnTo>
                      <a:pt x="331" y="359"/>
                    </a:lnTo>
                    <a:lnTo>
                      <a:pt x="281" y="343"/>
                    </a:lnTo>
                    <a:lnTo>
                      <a:pt x="231" y="328"/>
                    </a:lnTo>
                    <a:lnTo>
                      <a:pt x="183" y="313"/>
                    </a:lnTo>
                    <a:lnTo>
                      <a:pt x="133" y="297"/>
                    </a:lnTo>
                    <a:lnTo>
                      <a:pt x="85" y="283"/>
                    </a:lnTo>
                    <a:lnTo>
                      <a:pt x="36" y="268"/>
                    </a:lnTo>
                    <a:lnTo>
                      <a:pt x="25" y="263"/>
                    </a:lnTo>
                    <a:lnTo>
                      <a:pt x="14" y="258"/>
                    </a:lnTo>
                    <a:lnTo>
                      <a:pt x="7" y="251"/>
                    </a:lnTo>
                    <a:lnTo>
                      <a:pt x="2" y="245"/>
                    </a:lnTo>
                    <a:lnTo>
                      <a:pt x="1" y="242"/>
                    </a:lnTo>
                    <a:lnTo>
                      <a:pt x="0" y="238"/>
                    </a:lnTo>
                    <a:lnTo>
                      <a:pt x="0" y="235"/>
                    </a:lnTo>
                    <a:lnTo>
                      <a:pt x="1" y="231"/>
                    </a:lnTo>
                    <a:lnTo>
                      <a:pt x="2" y="228"/>
                    </a:lnTo>
                    <a:lnTo>
                      <a:pt x="3" y="224"/>
                    </a:lnTo>
                    <a:lnTo>
                      <a:pt x="7" y="220"/>
                    </a:lnTo>
                    <a:lnTo>
                      <a:pt x="10" y="218"/>
                    </a:lnTo>
                    <a:lnTo>
                      <a:pt x="41" y="192"/>
                    </a:lnTo>
                    <a:lnTo>
                      <a:pt x="73" y="167"/>
                    </a:lnTo>
                    <a:lnTo>
                      <a:pt x="104" y="141"/>
                    </a:lnTo>
                    <a:lnTo>
                      <a:pt x="136" y="116"/>
                    </a:lnTo>
                    <a:lnTo>
                      <a:pt x="166" y="90"/>
                    </a:lnTo>
                    <a:lnTo>
                      <a:pt x="197" y="66"/>
                    </a:lnTo>
                    <a:lnTo>
                      <a:pt x="229" y="41"/>
                    </a:lnTo>
                    <a:lnTo>
                      <a:pt x="260" y="16"/>
                    </a:lnTo>
                    <a:lnTo>
                      <a:pt x="268" y="10"/>
                    </a:lnTo>
                    <a:lnTo>
                      <a:pt x="279" y="5"/>
                    </a:lnTo>
                    <a:lnTo>
                      <a:pt x="292" y="2"/>
                    </a:lnTo>
                    <a:lnTo>
                      <a:pt x="305" y="1"/>
                    </a:lnTo>
                    <a:lnTo>
                      <a:pt x="319" y="0"/>
                    </a:lnTo>
                    <a:lnTo>
                      <a:pt x="333" y="0"/>
                    </a:lnTo>
                    <a:lnTo>
                      <a:pt x="346" y="2"/>
                    </a:lnTo>
                    <a:lnTo>
                      <a:pt x="35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2" name="Freeform 5203"/>
              <p:cNvSpPr>
                <a:spLocks/>
              </p:cNvSpPr>
              <p:nvPr userDrawn="1"/>
            </p:nvSpPr>
            <p:spPr bwMode="auto">
              <a:xfrm>
                <a:off x="4658" y="3267"/>
                <a:ext cx="143" cy="74"/>
              </a:xfrm>
              <a:custGeom>
                <a:avLst/>
                <a:gdLst/>
                <a:ahLst/>
                <a:cxnLst>
                  <a:cxn ang="0">
                    <a:pos x="406" y="22"/>
                  </a:cxn>
                  <a:cxn ang="0">
                    <a:pos x="505" y="51"/>
                  </a:cxn>
                  <a:cxn ang="0">
                    <a:pos x="605" y="82"/>
                  </a:cxn>
                  <a:cxn ang="0">
                    <a:pos x="705" y="113"/>
                  </a:cxn>
                  <a:cxn ang="0">
                    <a:pos x="768" y="133"/>
                  </a:cxn>
                  <a:cxn ang="0">
                    <a:pos x="786" y="143"/>
                  </a:cxn>
                  <a:cxn ang="0">
                    <a:pos x="791" y="154"/>
                  </a:cxn>
                  <a:cxn ang="0">
                    <a:pos x="794" y="161"/>
                  </a:cxn>
                  <a:cxn ang="0">
                    <a:pos x="793" y="168"/>
                  </a:cxn>
                  <a:cxn ang="0">
                    <a:pos x="788" y="175"/>
                  </a:cxn>
                  <a:cxn ang="0">
                    <a:pos x="754" y="205"/>
                  </a:cxn>
                  <a:cxn ang="0">
                    <a:pos x="693" y="257"/>
                  </a:cxn>
                  <a:cxn ang="0">
                    <a:pos x="632" y="309"/>
                  </a:cxn>
                  <a:cxn ang="0">
                    <a:pos x="572" y="361"/>
                  </a:cxn>
                  <a:cxn ang="0">
                    <a:pos x="531" y="393"/>
                  </a:cxn>
                  <a:cxn ang="0">
                    <a:pos x="509" y="401"/>
                  </a:cxn>
                  <a:cxn ang="0">
                    <a:pos x="481" y="405"/>
                  </a:cxn>
                  <a:cxn ang="0">
                    <a:pos x="452" y="402"/>
                  </a:cxn>
                  <a:cxn ang="0">
                    <a:pos x="388" y="383"/>
                  </a:cxn>
                  <a:cxn ang="0">
                    <a:pos x="287" y="351"/>
                  </a:cxn>
                  <a:cxn ang="0">
                    <a:pos x="186" y="321"/>
                  </a:cxn>
                  <a:cxn ang="0">
                    <a:pos x="87" y="290"/>
                  </a:cxn>
                  <a:cxn ang="0">
                    <a:pos x="24" y="270"/>
                  </a:cxn>
                  <a:cxn ang="0">
                    <a:pos x="7" y="258"/>
                  </a:cxn>
                  <a:cxn ang="0">
                    <a:pos x="1" y="247"/>
                  </a:cxn>
                  <a:cxn ang="0">
                    <a:pos x="0" y="240"/>
                  </a:cxn>
                  <a:cxn ang="0">
                    <a:pos x="2" y="233"/>
                  </a:cxn>
                  <a:cxn ang="0">
                    <a:pos x="7" y="226"/>
                  </a:cxn>
                  <a:cxn ang="0">
                    <a:pos x="41" y="198"/>
                  </a:cxn>
                  <a:cxn ang="0">
                    <a:pos x="102" y="146"/>
                  </a:cxn>
                  <a:cxn ang="0">
                    <a:pos x="164" y="94"/>
                  </a:cxn>
                  <a:cxn ang="0">
                    <a:pos x="225" y="43"/>
                  </a:cxn>
                  <a:cxn ang="0">
                    <a:pos x="264" y="11"/>
                  </a:cxn>
                  <a:cxn ang="0">
                    <a:pos x="287" y="4"/>
                  </a:cxn>
                  <a:cxn ang="0">
                    <a:pos x="314" y="0"/>
                  </a:cxn>
                  <a:cxn ang="0">
                    <a:pos x="342" y="3"/>
                  </a:cxn>
                </a:cxnLst>
                <a:rect l="0" t="0" r="r" b="b"/>
                <a:pathLst>
                  <a:path w="794" h="405">
                    <a:moveTo>
                      <a:pt x="356" y="6"/>
                    </a:moveTo>
                    <a:lnTo>
                      <a:pt x="406" y="22"/>
                    </a:lnTo>
                    <a:lnTo>
                      <a:pt x="456" y="37"/>
                    </a:lnTo>
                    <a:lnTo>
                      <a:pt x="505" y="51"/>
                    </a:lnTo>
                    <a:lnTo>
                      <a:pt x="555" y="67"/>
                    </a:lnTo>
                    <a:lnTo>
                      <a:pt x="605" y="82"/>
                    </a:lnTo>
                    <a:lnTo>
                      <a:pt x="656" y="97"/>
                    </a:lnTo>
                    <a:lnTo>
                      <a:pt x="705" y="113"/>
                    </a:lnTo>
                    <a:lnTo>
                      <a:pt x="756" y="128"/>
                    </a:lnTo>
                    <a:lnTo>
                      <a:pt x="768" y="133"/>
                    </a:lnTo>
                    <a:lnTo>
                      <a:pt x="777" y="138"/>
                    </a:lnTo>
                    <a:lnTo>
                      <a:pt x="786" y="143"/>
                    </a:lnTo>
                    <a:lnTo>
                      <a:pt x="790" y="151"/>
                    </a:lnTo>
                    <a:lnTo>
                      <a:pt x="791" y="154"/>
                    </a:lnTo>
                    <a:lnTo>
                      <a:pt x="793" y="158"/>
                    </a:lnTo>
                    <a:lnTo>
                      <a:pt x="794" y="161"/>
                    </a:lnTo>
                    <a:lnTo>
                      <a:pt x="793" y="165"/>
                    </a:lnTo>
                    <a:lnTo>
                      <a:pt x="793" y="168"/>
                    </a:lnTo>
                    <a:lnTo>
                      <a:pt x="790" y="172"/>
                    </a:lnTo>
                    <a:lnTo>
                      <a:pt x="788" y="175"/>
                    </a:lnTo>
                    <a:lnTo>
                      <a:pt x="784" y="179"/>
                    </a:lnTo>
                    <a:lnTo>
                      <a:pt x="754" y="205"/>
                    </a:lnTo>
                    <a:lnTo>
                      <a:pt x="724" y="231"/>
                    </a:lnTo>
                    <a:lnTo>
                      <a:pt x="693" y="257"/>
                    </a:lnTo>
                    <a:lnTo>
                      <a:pt x="663" y="283"/>
                    </a:lnTo>
                    <a:lnTo>
                      <a:pt x="632" y="309"/>
                    </a:lnTo>
                    <a:lnTo>
                      <a:pt x="602" y="335"/>
                    </a:lnTo>
                    <a:lnTo>
                      <a:pt x="572" y="361"/>
                    </a:lnTo>
                    <a:lnTo>
                      <a:pt x="541" y="387"/>
                    </a:lnTo>
                    <a:lnTo>
                      <a:pt x="531" y="393"/>
                    </a:lnTo>
                    <a:lnTo>
                      <a:pt x="521" y="398"/>
                    </a:lnTo>
                    <a:lnTo>
                      <a:pt x="509" y="401"/>
                    </a:lnTo>
                    <a:lnTo>
                      <a:pt x="495" y="403"/>
                    </a:lnTo>
                    <a:lnTo>
                      <a:pt x="481" y="405"/>
                    </a:lnTo>
                    <a:lnTo>
                      <a:pt x="466" y="403"/>
                    </a:lnTo>
                    <a:lnTo>
                      <a:pt x="452" y="402"/>
                    </a:lnTo>
                    <a:lnTo>
                      <a:pt x="438" y="399"/>
                    </a:lnTo>
                    <a:lnTo>
                      <a:pt x="388" y="383"/>
                    </a:lnTo>
                    <a:lnTo>
                      <a:pt x="338" y="367"/>
                    </a:lnTo>
                    <a:lnTo>
                      <a:pt x="287" y="351"/>
                    </a:lnTo>
                    <a:lnTo>
                      <a:pt x="237" y="336"/>
                    </a:lnTo>
                    <a:lnTo>
                      <a:pt x="186" y="321"/>
                    </a:lnTo>
                    <a:lnTo>
                      <a:pt x="137" y="305"/>
                    </a:lnTo>
                    <a:lnTo>
                      <a:pt x="87" y="290"/>
                    </a:lnTo>
                    <a:lnTo>
                      <a:pt x="37" y="275"/>
                    </a:lnTo>
                    <a:lnTo>
                      <a:pt x="24" y="270"/>
                    </a:lnTo>
                    <a:lnTo>
                      <a:pt x="15" y="264"/>
                    </a:lnTo>
                    <a:lnTo>
                      <a:pt x="7" y="258"/>
                    </a:lnTo>
                    <a:lnTo>
                      <a:pt x="2" y="251"/>
                    </a:lnTo>
                    <a:lnTo>
                      <a:pt x="1" y="247"/>
                    </a:lnTo>
                    <a:lnTo>
                      <a:pt x="0" y="244"/>
                    </a:lnTo>
                    <a:lnTo>
                      <a:pt x="0" y="240"/>
                    </a:lnTo>
                    <a:lnTo>
                      <a:pt x="1" y="237"/>
                    </a:lnTo>
                    <a:lnTo>
                      <a:pt x="2" y="233"/>
                    </a:lnTo>
                    <a:lnTo>
                      <a:pt x="3" y="230"/>
                    </a:lnTo>
                    <a:lnTo>
                      <a:pt x="7" y="226"/>
                    </a:lnTo>
                    <a:lnTo>
                      <a:pt x="10" y="223"/>
                    </a:lnTo>
                    <a:lnTo>
                      <a:pt x="41" y="198"/>
                    </a:lnTo>
                    <a:lnTo>
                      <a:pt x="72" y="172"/>
                    </a:lnTo>
                    <a:lnTo>
                      <a:pt x="102" y="146"/>
                    </a:lnTo>
                    <a:lnTo>
                      <a:pt x="133" y="120"/>
                    </a:lnTo>
                    <a:lnTo>
                      <a:pt x="164" y="94"/>
                    </a:lnTo>
                    <a:lnTo>
                      <a:pt x="195" y="69"/>
                    </a:lnTo>
                    <a:lnTo>
                      <a:pt x="225" y="43"/>
                    </a:lnTo>
                    <a:lnTo>
                      <a:pt x="256" y="17"/>
                    </a:lnTo>
                    <a:lnTo>
                      <a:pt x="264" y="11"/>
                    </a:lnTo>
                    <a:lnTo>
                      <a:pt x="275" y="8"/>
                    </a:lnTo>
                    <a:lnTo>
                      <a:pt x="287" y="4"/>
                    </a:lnTo>
                    <a:lnTo>
                      <a:pt x="301" y="2"/>
                    </a:lnTo>
                    <a:lnTo>
                      <a:pt x="314" y="0"/>
                    </a:lnTo>
                    <a:lnTo>
                      <a:pt x="328" y="2"/>
                    </a:lnTo>
                    <a:lnTo>
                      <a:pt x="342" y="3"/>
                    </a:lnTo>
                    <a:lnTo>
                      <a:pt x="35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28398" dir="3806097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3" name="Freeform 5204"/>
              <p:cNvSpPr>
                <a:spLocks/>
              </p:cNvSpPr>
              <p:nvPr userDrawn="1"/>
            </p:nvSpPr>
            <p:spPr bwMode="auto">
              <a:xfrm>
                <a:off x="3037" y="2847"/>
                <a:ext cx="131" cy="61"/>
              </a:xfrm>
              <a:custGeom>
                <a:avLst/>
                <a:gdLst/>
                <a:ahLst/>
                <a:cxnLst>
                  <a:cxn ang="0">
                    <a:pos x="435" y="17"/>
                  </a:cxn>
                  <a:cxn ang="0">
                    <a:pos x="512" y="42"/>
                  </a:cxn>
                  <a:cxn ang="0">
                    <a:pos x="590" y="65"/>
                  </a:cxn>
                  <a:cxn ang="0">
                    <a:pos x="668" y="90"/>
                  </a:cxn>
                  <a:cxn ang="0">
                    <a:pos x="716" y="105"/>
                  </a:cxn>
                  <a:cxn ang="0">
                    <a:pos x="728" y="115"/>
                  </a:cxn>
                  <a:cxn ang="0">
                    <a:pos x="731" y="127"/>
                  </a:cxn>
                  <a:cxn ang="0">
                    <a:pos x="724" y="137"/>
                  </a:cxn>
                  <a:cxn ang="0">
                    <a:pos x="680" y="163"/>
                  </a:cxn>
                  <a:cxn ang="0">
                    <a:pos x="608" y="206"/>
                  </a:cxn>
                  <a:cxn ang="0">
                    <a:pos x="536" y="247"/>
                  </a:cxn>
                  <a:cxn ang="0">
                    <a:pos x="465" y="290"/>
                  </a:cxn>
                  <a:cxn ang="0">
                    <a:pos x="419" y="316"/>
                  </a:cxn>
                  <a:cxn ang="0">
                    <a:pos x="396" y="322"/>
                  </a:cxn>
                  <a:cxn ang="0">
                    <a:pos x="370" y="324"/>
                  </a:cxn>
                  <a:cxn ang="0">
                    <a:pos x="345" y="323"/>
                  </a:cxn>
                  <a:cxn ang="0">
                    <a:pos x="294" y="307"/>
                  </a:cxn>
                  <a:cxn ang="0">
                    <a:pos x="216" y="283"/>
                  </a:cxn>
                  <a:cxn ang="0">
                    <a:pos x="138" y="258"/>
                  </a:cxn>
                  <a:cxn ang="0">
                    <a:pos x="62" y="233"/>
                  </a:cxn>
                  <a:cxn ang="0">
                    <a:pos x="13" y="218"/>
                  </a:cxn>
                  <a:cxn ang="0">
                    <a:pos x="3" y="208"/>
                  </a:cxn>
                  <a:cxn ang="0">
                    <a:pos x="1" y="196"/>
                  </a:cxn>
                  <a:cxn ang="0">
                    <a:pos x="8" y="186"/>
                  </a:cxn>
                  <a:cxn ang="0">
                    <a:pos x="52" y="160"/>
                  </a:cxn>
                  <a:cxn ang="0">
                    <a:pos x="124" y="118"/>
                  </a:cxn>
                  <a:cxn ang="0">
                    <a:pos x="196" y="76"/>
                  </a:cxn>
                  <a:cxn ang="0">
                    <a:pos x="268" y="34"/>
                  </a:cxn>
                  <a:cxn ang="0">
                    <a:pos x="315" y="10"/>
                  </a:cxn>
                  <a:cxn ang="0">
                    <a:pos x="337" y="3"/>
                  </a:cxn>
                  <a:cxn ang="0">
                    <a:pos x="362" y="0"/>
                  </a:cxn>
                  <a:cxn ang="0">
                    <a:pos x="385" y="3"/>
                  </a:cxn>
                </a:cxnLst>
                <a:rect l="0" t="0" r="r" b="b"/>
                <a:pathLst>
                  <a:path w="731" h="324">
                    <a:moveTo>
                      <a:pt x="396" y="5"/>
                    </a:moveTo>
                    <a:lnTo>
                      <a:pt x="435" y="17"/>
                    </a:lnTo>
                    <a:lnTo>
                      <a:pt x="473" y="29"/>
                    </a:lnTo>
                    <a:lnTo>
                      <a:pt x="512" y="42"/>
                    </a:lnTo>
                    <a:lnTo>
                      <a:pt x="551" y="53"/>
                    </a:lnTo>
                    <a:lnTo>
                      <a:pt x="590" y="65"/>
                    </a:lnTo>
                    <a:lnTo>
                      <a:pt x="629" y="77"/>
                    </a:lnTo>
                    <a:lnTo>
                      <a:pt x="668" y="90"/>
                    </a:lnTo>
                    <a:lnTo>
                      <a:pt x="707" y="102"/>
                    </a:lnTo>
                    <a:lnTo>
                      <a:pt x="716" y="105"/>
                    </a:lnTo>
                    <a:lnTo>
                      <a:pt x="724" y="110"/>
                    </a:lnTo>
                    <a:lnTo>
                      <a:pt x="728" y="115"/>
                    </a:lnTo>
                    <a:lnTo>
                      <a:pt x="731" y="121"/>
                    </a:lnTo>
                    <a:lnTo>
                      <a:pt x="731" y="127"/>
                    </a:lnTo>
                    <a:lnTo>
                      <a:pt x="728" y="131"/>
                    </a:lnTo>
                    <a:lnTo>
                      <a:pt x="724" y="137"/>
                    </a:lnTo>
                    <a:lnTo>
                      <a:pt x="715" y="142"/>
                    </a:lnTo>
                    <a:lnTo>
                      <a:pt x="680" y="163"/>
                    </a:lnTo>
                    <a:lnTo>
                      <a:pt x="644" y="185"/>
                    </a:lnTo>
                    <a:lnTo>
                      <a:pt x="608" y="206"/>
                    </a:lnTo>
                    <a:lnTo>
                      <a:pt x="572" y="226"/>
                    </a:lnTo>
                    <a:lnTo>
                      <a:pt x="536" y="247"/>
                    </a:lnTo>
                    <a:lnTo>
                      <a:pt x="500" y="268"/>
                    </a:lnTo>
                    <a:lnTo>
                      <a:pt x="465" y="290"/>
                    </a:lnTo>
                    <a:lnTo>
                      <a:pt x="428" y="311"/>
                    </a:lnTo>
                    <a:lnTo>
                      <a:pt x="419" y="316"/>
                    </a:lnTo>
                    <a:lnTo>
                      <a:pt x="408" y="319"/>
                    </a:lnTo>
                    <a:lnTo>
                      <a:pt x="396" y="322"/>
                    </a:lnTo>
                    <a:lnTo>
                      <a:pt x="383" y="324"/>
                    </a:lnTo>
                    <a:lnTo>
                      <a:pt x="370" y="324"/>
                    </a:lnTo>
                    <a:lnTo>
                      <a:pt x="357" y="324"/>
                    </a:lnTo>
                    <a:lnTo>
                      <a:pt x="345" y="323"/>
                    </a:lnTo>
                    <a:lnTo>
                      <a:pt x="335" y="319"/>
                    </a:lnTo>
                    <a:lnTo>
                      <a:pt x="294" y="307"/>
                    </a:lnTo>
                    <a:lnTo>
                      <a:pt x="255" y="294"/>
                    </a:lnTo>
                    <a:lnTo>
                      <a:pt x="216" y="283"/>
                    </a:lnTo>
                    <a:lnTo>
                      <a:pt x="177" y="270"/>
                    </a:lnTo>
                    <a:lnTo>
                      <a:pt x="138" y="258"/>
                    </a:lnTo>
                    <a:lnTo>
                      <a:pt x="101" y="245"/>
                    </a:lnTo>
                    <a:lnTo>
                      <a:pt x="62" y="233"/>
                    </a:lnTo>
                    <a:lnTo>
                      <a:pt x="23" y="221"/>
                    </a:lnTo>
                    <a:lnTo>
                      <a:pt x="13" y="218"/>
                    </a:lnTo>
                    <a:lnTo>
                      <a:pt x="7" y="213"/>
                    </a:lnTo>
                    <a:lnTo>
                      <a:pt x="3" y="208"/>
                    </a:lnTo>
                    <a:lnTo>
                      <a:pt x="0" y="202"/>
                    </a:lnTo>
                    <a:lnTo>
                      <a:pt x="1" y="196"/>
                    </a:lnTo>
                    <a:lnTo>
                      <a:pt x="4" y="192"/>
                    </a:lnTo>
                    <a:lnTo>
                      <a:pt x="8" y="186"/>
                    </a:lnTo>
                    <a:lnTo>
                      <a:pt x="17" y="180"/>
                    </a:lnTo>
                    <a:lnTo>
                      <a:pt x="52" y="160"/>
                    </a:lnTo>
                    <a:lnTo>
                      <a:pt x="89" y="138"/>
                    </a:lnTo>
                    <a:lnTo>
                      <a:pt x="124" y="118"/>
                    </a:lnTo>
                    <a:lnTo>
                      <a:pt x="161" y="97"/>
                    </a:lnTo>
                    <a:lnTo>
                      <a:pt x="196" y="76"/>
                    </a:lnTo>
                    <a:lnTo>
                      <a:pt x="233" y="56"/>
                    </a:lnTo>
                    <a:lnTo>
                      <a:pt x="268" y="34"/>
                    </a:lnTo>
                    <a:lnTo>
                      <a:pt x="305" y="14"/>
                    </a:lnTo>
                    <a:lnTo>
                      <a:pt x="315" y="10"/>
                    </a:lnTo>
                    <a:lnTo>
                      <a:pt x="325" y="6"/>
                    </a:lnTo>
                    <a:lnTo>
                      <a:pt x="337" y="3"/>
                    </a:lnTo>
                    <a:lnTo>
                      <a:pt x="349" y="1"/>
                    </a:lnTo>
                    <a:lnTo>
                      <a:pt x="362" y="0"/>
                    </a:lnTo>
                    <a:lnTo>
                      <a:pt x="374" y="1"/>
                    </a:lnTo>
                    <a:lnTo>
                      <a:pt x="385" y="3"/>
                    </a:lnTo>
                    <a:lnTo>
                      <a:pt x="39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4" name="Freeform 5205"/>
              <p:cNvSpPr>
                <a:spLocks/>
              </p:cNvSpPr>
              <p:nvPr userDrawn="1"/>
            </p:nvSpPr>
            <p:spPr bwMode="auto">
              <a:xfrm>
                <a:off x="3135" y="2878"/>
                <a:ext cx="132" cy="61"/>
              </a:xfrm>
              <a:custGeom>
                <a:avLst/>
                <a:gdLst/>
                <a:ahLst/>
                <a:cxnLst>
                  <a:cxn ang="0">
                    <a:pos x="435" y="17"/>
                  </a:cxn>
                  <a:cxn ang="0">
                    <a:pos x="514" y="42"/>
                  </a:cxn>
                  <a:cxn ang="0">
                    <a:pos x="593" y="65"/>
                  </a:cxn>
                  <a:cxn ang="0">
                    <a:pos x="673" y="90"/>
                  </a:cxn>
                  <a:cxn ang="0">
                    <a:pos x="721" y="107"/>
                  </a:cxn>
                  <a:cxn ang="0">
                    <a:pos x="733" y="116"/>
                  </a:cxn>
                  <a:cxn ang="0">
                    <a:pos x="735" y="128"/>
                  </a:cxn>
                  <a:cxn ang="0">
                    <a:pos x="728" y="139"/>
                  </a:cxn>
                  <a:cxn ang="0">
                    <a:pos x="686" y="166"/>
                  </a:cxn>
                  <a:cxn ang="0">
                    <a:pos x="615" y="208"/>
                  </a:cxn>
                  <a:cxn ang="0">
                    <a:pos x="544" y="251"/>
                  </a:cxn>
                  <a:cxn ang="0">
                    <a:pos x="472" y="293"/>
                  </a:cxn>
                  <a:cxn ang="0">
                    <a:pos x="427" y="321"/>
                  </a:cxn>
                  <a:cxn ang="0">
                    <a:pos x="403" y="326"/>
                  </a:cxn>
                  <a:cxn ang="0">
                    <a:pos x="378" y="329"/>
                  </a:cxn>
                  <a:cxn ang="0">
                    <a:pos x="353" y="328"/>
                  </a:cxn>
                  <a:cxn ang="0">
                    <a:pos x="303" y="312"/>
                  </a:cxn>
                  <a:cxn ang="0">
                    <a:pos x="222" y="286"/>
                  </a:cxn>
                  <a:cxn ang="0">
                    <a:pos x="143" y="261"/>
                  </a:cxn>
                  <a:cxn ang="0">
                    <a:pos x="64" y="237"/>
                  </a:cxn>
                  <a:cxn ang="0">
                    <a:pos x="14" y="220"/>
                  </a:cxn>
                  <a:cxn ang="0">
                    <a:pos x="2" y="211"/>
                  </a:cxn>
                  <a:cxn ang="0">
                    <a:pos x="0" y="202"/>
                  </a:cxn>
                  <a:cxn ang="0">
                    <a:pos x="1" y="196"/>
                  </a:cxn>
                  <a:cxn ang="0">
                    <a:pos x="8" y="188"/>
                  </a:cxn>
                  <a:cxn ang="0">
                    <a:pos x="52" y="161"/>
                  </a:cxn>
                  <a:cxn ang="0">
                    <a:pos x="123" y="119"/>
                  </a:cxn>
                  <a:cxn ang="0">
                    <a:pos x="195" y="77"/>
                  </a:cxn>
                  <a:cxn ang="0">
                    <a:pos x="266" y="35"/>
                  </a:cxn>
                  <a:cxn ang="0">
                    <a:pos x="311" y="9"/>
                  </a:cxn>
                  <a:cxn ang="0">
                    <a:pos x="335" y="3"/>
                  </a:cxn>
                  <a:cxn ang="0">
                    <a:pos x="359" y="0"/>
                  </a:cxn>
                  <a:cxn ang="0">
                    <a:pos x="384" y="2"/>
                  </a:cxn>
                </a:cxnLst>
                <a:rect l="0" t="0" r="r" b="b"/>
                <a:pathLst>
                  <a:path w="735" h="329">
                    <a:moveTo>
                      <a:pt x="396" y="4"/>
                    </a:moveTo>
                    <a:lnTo>
                      <a:pt x="435" y="17"/>
                    </a:lnTo>
                    <a:lnTo>
                      <a:pt x="474" y="29"/>
                    </a:lnTo>
                    <a:lnTo>
                      <a:pt x="514" y="42"/>
                    </a:lnTo>
                    <a:lnTo>
                      <a:pt x="553" y="54"/>
                    </a:lnTo>
                    <a:lnTo>
                      <a:pt x="593" y="65"/>
                    </a:lnTo>
                    <a:lnTo>
                      <a:pt x="632" y="78"/>
                    </a:lnTo>
                    <a:lnTo>
                      <a:pt x="673" y="90"/>
                    </a:lnTo>
                    <a:lnTo>
                      <a:pt x="713" y="103"/>
                    </a:lnTo>
                    <a:lnTo>
                      <a:pt x="721" y="107"/>
                    </a:lnTo>
                    <a:lnTo>
                      <a:pt x="728" y="111"/>
                    </a:lnTo>
                    <a:lnTo>
                      <a:pt x="733" y="116"/>
                    </a:lnTo>
                    <a:lnTo>
                      <a:pt x="735" y="122"/>
                    </a:lnTo>
                    <a:lnTo>
                      <a:pt x="735" y="128"/>
                    </a:lnTo>
                    <a:lnTo>
                      <a:pt x="733" y="133"/>
                    </a:lnTo>
                    <a:lnTo>
                      <a:pt x="728" y="139"/>
                    </a:lnTo>
                    <a:lnTo>
                      <a:pt x="721" y="145"/>
                    </a:lnTo>
                    <a:lnTo>
                      <a:pt x="686" y="166"/>
                    </a:lnTo>
                    <a:lnTo>
                      <a:pt x="650" y="187"/>
                    </a:lnTo>
                    <a:lnTo>
                      <a:pt x="615" y="208"/>
                    </a:lnTo>
                    <a:lnTo>
                      <a:pt x="579" y="230"/>
                    </a:lnTo>
                    <a:lnTo>
                      <a:pt x="544" y="251"/>
                    </a:lnTo>
                    <a:lnTo>
                      <a:pt x="508" y="272"/>
                    </a:lnTo>
                    <a:lnTo>
                      <a:pt x="472" y="293"/>
                    </a:lnTo>
                    <a:lnTo>
                      <a:pt x="436" y="316"/>
                    </a:lnTo>
                    <a:lnTo>
                      <a:pt x="427" y="321"/>
                    </a:lnTo>
                    <a:lnTo>
                      <a:pt x="415" y="324"/>
                    </a:lnTo>
                    <a:lnTo>
                      <a:pt x="403" y="326"/>
                    </a:lnTo>
                    <a:lnTo>
                      <a:pt x="390" y="329"/>
                    </a:lnTo>
                    <a:lnTo>
                      <a:pt x="378" y="329"/>
                    </a:lnTo>
                    <a:lnTo>
                      <a:pt x="365" y="329"/>
                    </a:lnTo>
                    <a:lnTo>
                      <a:pt x="353" y="328"/>
                    </a:lnTo>
                    <a:lnTo>
                      <a:pt x="343" y="324"/>
                    </a:lnTo>
                    <a:lnTo>
                      <a:pt x="303" y="312"/>
                    </a:lnTo>
                    <a:lnTo>
                      <a:pt x="262" y="299"/>
                    </a:lnTo>
                    <a:lnTo>
                      <a:pt x="222" y="286"/>
                    </a:lnTo>
                    <a:lnTo>
                      <a:pt x="182" y="274"/>
                    </a:lnTo>
                    <a:lnTo>
                      <a:pt x="143" y="261"/>
                    </a:lnTo>
                    <a:lnTo>
                      <a:pt x="103" y="248"/>
                    </a:lnTo>
                    <a:lnTo>
                      <a:pt x="64" y="237"/>
                    </a:lnTo>
                    <a:lnTo>
                      <a:pt x="24" y="224"/>
                    </a:lnTo>
                    <a:lnTo>
                      <a:pt x="14" y="220"/>
                    </a:lnTo>
                    <a:lnTo>
                      <a:pt x="7" y="215"/>
                    </a:lnTo>
                    <a:lnTo>
                      <a:pt x="2" y="211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1" y="199"/>
                    </a:lnTo>
                    <a:lnTo>
                      <a:pt x="1" y="196"/>
                    </a:lnTo>
                    <a:lnTo>
                      <a:pt x="4" y="193"/>
                    </a:lnTo>
                    <a:lnTo>
                      <a:pt x="8" y="188"/>
                    </a:lnTo>
                    <a:lnTo>
                      <a:pt x="15" y="182"/>
                    </a:lnTo>
                    <a:lnTo>
                      <a:pt x="52" y="161"/>
                    </a:lnTo>
                    <a:lnTo>
                      <a:pt x="88" y="140"/>
                    </a:lnTo>
                    <a:lnTo>
                      <a:pt x="123" y="119"/>
                    </a:lnTo>
                    <a:lnTo>
                      <a:pt x="160" y="97"/>
                    </a:lnTo>
                    <a:lnTo>
                      <a:pt x="195" y="77"/>
                    </a:lnTo>
                    <a:lnTo>
                      <a:pt x="231" y="56"/>
                    </a:lnTo>
                    <a:lnTo>
                      <a:pt x="266" y="35"/>
                    </a:lnTo>
                    <a:lnTo>
                      <a:pt x="301" y="13"/>
                    </a:lnTo>
                    <a:lnTo>
                      <a:pt x="311" y="9"/>
                    </a:lnTo>
                    <a:lnTo>
                      <a:pt x="322" y="5"/>
                    </a:lnTo>
                    <a:lnTo>
                      <a:pt x="335" y="3"/>
                    </a:lnTo>
                    <a:lnTo>
                      <a:pt x="346" y="0"/>
                    </a:lnTo>
                    <a:lnTo>
                      <a:pt x="359" y="0"/>
                    </a:lnTo>
                    <a:lnTo>
                      <a:pt x="372" y="0"/>
                    </a:lnTo>
                    <a:lnTo>
                      <a:pt x="384" y="2"/>
                    </a:lnTo>
                    <a:lnTo>
                      <a:pt x="396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5" name="Freeform 5206"/>
              <p:cNvSpPr>
                <a:spLocks/>
              </p:cNvSpPr>
              <p:nvPr userDrawn="1"/>
            </p:nvSpPr>
            <p:spPr bwMode="auto">
              <a:xfrm>
                <a:off x="3235" y="2911"/>
                <a:ext cx="133" cy="60"/>
              </a:xfrm>
              <a:custGeom>
                <a:avLst/>
                <a:gdLst/>
                <a:ahLst/>
                <a:cxnLst>
                  <a:cxn ang="0">
                    <a:pos x="434" y="17"/>
                  </a:cxn>
                  <a:cxn ang="0">
                    <a:pos x="515" y="42"/>
                  </a:cxn>
                  <a:cxn ang="0">
                    <a:pos x="595" y="67"/>
                  </a:cxn>
                  <a:cxn ang="0">
                    <a:pos x="675" y="92"/>
                  </a:cxn>
                  <a:cxn ang="0">
                    <a:pos x="726" y="108"/>
                  </a:cxn>
                  <a:cxn ang="0">
                    <a:pos x="738" y="119"/>
                  </a:cxn>
                  <a:cxn ang="0">
                    <a:pos x="742" y="127"/>
                  </a:cxn>
                  <a:cxn ang="0">
                    <a:pos x="740" y="133"/>
                  </a:cxn>
                  <a:cxn ang="0">
                    <a:pos x="734" y="141"/>
                  </a:cxn>
                  <a:cxn ang="0">
                    <a:pos x="692" y="169"/>
                  </a:cxn>
                  <a:cxn ang="0">
                    <a:pos x="621" y="212"/>
                  </a:cxn>
                  <a:cxn ang="0">
                    <a:pos x="550" y="255"/>
                  </a:cxn>
                  <a:cxn ang="0">
                    <a:pos x="479" y="299"/>
                  </a:cxn>
                  <a:cxn ang="0">
                    <a:pos x="434" y="326"/>
                  </a:cxn>
                  <a:cxn ang="0">
                    <a:pos x="411" y="333"/>
                  </a:cxn>
                  <a:cxn ang="0">
                    <a:pos x="386" y="335"/>
                  </a:cxn>
                  <a:cxn ang="0">
                    <a:pos x="360" y="333"/>
                  </a:cxn>
                  <a:cxn ang="0">
                    <a:pos x="308" y="318"/>
                  </a:cxn>
                  <a:cxn ang="0">
                    <a:pos x="226" y="292"/>
                  </a:cxn>
                  <a:cxn ang="0">
                    <a:pos x="146" y="266"/>
                  </a:cxn>
                  <a:cxn ang="0">
                    <a:pos x="65" y="241"/>
                  </a:cxn>
                  <a:cxn ang="0">
                    <a:pos x="16" y="224"/>
                  </a:cxn>
                  <a:cxn ang="0">
                    <a:pos x="4" y="215"/>
                  </a:cxn>
                  <a:cxn ang="0">
                    <a:pos x="0" y="205"/>
                  </a:cxn>
                  <a:cxn ang="0">
                    <a:pos x="2" y="199"/>
                  </a:cxn>
                  <a:cxn ang="0">
                    <a:pos x="9" y="191"/>
                  </a:cxn>
                  <a:cxn ang="0">
                    <a:pos x="52" y="164"/>
                  </a:cxn>
                  <a:cxn ang="0">
                    <a:pos x="123" y="121"/>
                  </a:cxn>
                  <a:cxn ang="0">
                    <a:pos x="194" y="79"/>
                  </a:cxn>
                  <a:cxn ang="0">
                    <a:pos x="265" y="35"/>
                  </a:cxn>
                  <a:cxn ang="0">
                    <a:pos x="310" y="9"/>
                  </a:cxn>
                  <a:cxn ang="0">
                    <a:pos x="334" y="3"/>
                  </a:cxn>
                  <a:cxn ang="0">
                    <a:pos x="359" y="0"/>
                  </a:cxn>
                  <a:cxn ang="0">
                    <a:pos x="383" y="2"/>
                  </a:cxn>
                </a:cxnLst>
                <a:rect l="0" t="0" r="r" b="b"/>
                <a:pathLst>
                  <a:path w="742" h="335">
                    <a:moveTo>
                      <a:pt x="395" y="4"/>
                    </a:moveTo>
                    <a:lnTo>
                      <a:pt x="434" y="17"/>
                    </a:lnTo>
                    <a:lnTo>
                      <a:pt x="474" y="29"/>
                    </a:lnTo>
                    <a:lnTo>
                      <a:pt x="515" y="42"/>
                    </a:lnTo>
                    <a:lnTo>
                      <a:pt x="555" y="54"/>
                    </a:lnTo>
                    <a:lnTo>
                      <a:pt x="595" y="67"/>
                    </a:lnTo>
                    <a:lnTo>
                      <a:pt x="635" y="80"/>
                    </a:lnTo>
                    <a:lnTo>
                      <a:pt x="675" y="92"/>
                    </a:lnTo>
                    <a:lnTo>
                      <a:pt x="717" y="105"/>
                    </a:lnTo>
                    <a:lnTo>
                      <a:pt x="726" y="108"/>
                    </a:lnTo>
                    <a:lnTo>
                      <a:pt x="733" y="113"/>
                    </a:lnTo>
                    <a:lnTo>
                      <a:pt x="738" y="119"/>
                    </a:lnTo>
                    <a:lnTo>
                      <a:pt x="742" y="124"/>
                    </a:lnTo>
                    <a:lnTo>
                      <a:pt x="742" y="127"/>
                    </a:lnTo>
                    <a:lnTo>
                      <a:pt x="742" y="130"/>
                    </a:lnTo>
                    <a:lnTo>
                      <a:pt x="740" y="133"/>
                    </a:lnTo>
                    <a:lnTo>
                      <a:pt x="739" y="136"/>
                    </a:lnTo>
                    <a:lnTo>
                      <a:pt x="734" y="141"/>
                    </a:lnTo>
                    <a:lnTo>
                      <a:pt x="726" y="147"/>
                    </a:lnTo>
                    <a:lnTo>
                      <a:pt x="692" y="169"/>
                    </a:lnTo>
                    <a:lnTo>
                      <a:pt x="656" y="190"/>
                    </a:lnTo>
                    <a:lnTo>
                      <a:pt x="621" y="212"/>
                    </a:lnTo>
                    <a:lnTo>
                      <a:pt x="585" y="234"/>
                    </a:lnTo>
                    <a:lnTo>
                      <a:pt x="550" y="255"/>
                    </a:lnTo>
                    <a:lnTo>
                      <a:pt x="515" y="277"/>
                    </a:lnTo>
                    <a:lnTo>
                      <a:pt x="479" y="299"/>
                    </a:lnTo>
                    <a:lnTo>
                      <a:pt x="444" y="321"/>
                    </a:lnTo>
                    <a:lnTo>
                      <a:pt x="434" y="326"/>
                    </a:lnTo>
                    <a:lnTo>
                      <a:pt x="424" y="329"/>
                    </a:lnTo>
                    <a:lnTo>
                      <a:pt x="411" y="333"/>
                    </a:lnTo>
                    <a:lnTo>
                      <a:pt x="399" y="334"/>
                    </a:lnTo>
                    <a:lnTo>
                      <a:pt x="386" y="335"/>
                    </a:lnTo>
                    <a:lnTo>
                      <a:pt x="373" y="334"/>
                    </a:lnTo>
                    <a:lnTo>
                      <a:pt x="360" y="333"/>
                    </a:lnTo>
                    <a:lnTo>
                      <a:pt x="349" y="331"/>
                    </a:lnTo>
                    <a:lnTo>
                      <a:pt x="308" y="318"/>
                    </a:lnTo>
                    <a:lnTo>
                      <a:pt x="268" y="305"/>
                    </a:lnTo>
                    <a:lnTo>
                      <a:pt x="226" y="292"/>
                    </a:lnTo>
                    <a:lnTo>
                      <a:pt x="186" y="279"/>
                    </a:lnTo>
                    <a:lnTo>
                      <a:pt x="146" y="266"/>
                    </a:lnTo>
                    <a:lnTo>
                      <a:pt x="106" y="253"/>
                    </a:lnTo>
                    <a:lnTo>
                      <a:pt x="65" y="241"/>
                    </a:lnTo>
                    <a:lnTo>
                      <a:pt x="25" y="228"/>
                    </a:lnTo>
                    <a:lnTo>
                      <a:pt x="16" y="224"/>
                    </a:lnTo>
                    <a:lnTo>
                      <a:pt x="9" y="219"/>
                    </a:lnTo>
                    <a:lnTo>
                      <a:pt x="4" y="215"/>
                    </a:lnTo>
                    <a:lnTo>
                      <a:pt x="2" y="209"/>
                    </a:lnTo>
                    <a:lnTo>
                      <a:pt x="0" y="205"/>
                    </a:lnTo>
                    <a:lnTo>
                      <a:pt x="2" y="203"/>
                    </a:lnTo>
                    <a:lnTo>
                      <a:pt x="2" y="199"/>
                    </a:lnTo>
                    <a:lnTo>
                      <a:pt x="4" y="197"/>
                    </a:lnTo>
                    <a:lnTo>
                      <a:pt x="9" y="191"/>
                    </a:lnTo>
                    <a:lnTo>
                      <a:pt x="16" y="185"/>
                    </a:lnTo>
                    <a:lnTo>
                      <a:pt x="52" y="164"/>
                    </a:lnTo>
                    <a:lnTo>
                      <a:pt x="88" y="143"/>
                    </a:lnTo>
                    <a:lnTo>
                      <a:pt x="123" y="121"/>
                    </a:lnTo>
                    <a:lnTo>
                      <a:pt x="159" y="100"/>
                    </a:lnTo>
                    <a:lnTo>
                      <a:pt x="194" y="79"/>
                    </a:lnTo>
                    <a:lnTo>
                      <a:pt x="230" y="56"/>
                    </a:lnTo>
                    <a:lnTo>
                      <a:pt x="265" y="35"/>
                    </a:lnTo>
                    <a:lnTo>
                      <a:pt x="301" y="14"/>
                    </a:lnTo>
                    <a:lnTo>
                      <a:pt x="310" y="9"/>
                    </a:lnTo>
                    <a:lnTo>
                      <a:pt x="321" y="6"/>
                    </a:lnTo>
                    <a:lnTo>
                      <a:pt x="334" y="3"/>
                    </a:lnTo>
                    <a:lnTo>
                      <a:pt x="346" y="1"/>
                    </a:lnTo>
                    <a:lnTo>
                      <a:pt x="359" y="0"/>
                    </a:lnTo>
                    <a:lnTo>
                      <a:pt x="372" y="1"/>
                    </a:lnTo>
                    <a:lnTo>
                      <a:pt x="383" y="2"/>
                    </a:lnTo>
                    <a:lnTo>
                      <a:pt x="395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Freeform 5207"/>
              <p:cNvSpPr>
                <a:spLocks/>
              </p:cNvSpPr>
              <p:nvPr userDrawn="1"/>
            </p:nvSpPr>
            <p:spPr bwMode="auto">
              <a:xfrm>
                <a:off x="3336" y="2940"/>
                <a:ext cx="134" cy="62"/>
              </a:xfrm>
              <a:custGeom>
                <a:avLst/>
                <a:gdLst/>
                <a:ahLst/>
                <a:cxnLst>
                  <a:cxn ang="0">
                    <a:pos x="433" y="16"/>
                  </a:cxn>
                  <a:cxn ang="0">
                    <a:pos x="515" y="42"/>
                  </a:cxn>
                  <a:cxn ang="0">
                    <a:pos x="597" y="68"/>
                  </a:cxn>
                  <a:cxn ang="0">
                    <a:pos x="679" y="93"/>
                  </a:cxn>
                  <a:cxn ang="0">
                    <a:pos x="731" y="110"/>
                  </a:cxn>
                  <a:cxn ang="0">
                    <a:pos x="744" y="120"/>
                  </a:cxn>
                  <a:cxn ang="0">
                    <a:pos x="747" y="129"/>
                  </a:cxn>
                  <a:cxn ang="0">
                    <a:pos x="746" y="134"/>
                  </a:cxn>
                  <a:cxn ang="0">
                    <a:pos x="740" y="144"/>
                  </a:cxn>
                  <a:cxn ang="0">
                    <a:pos x="698" y="171"/>
                  </a:cxn>
                  <a:cxn ang="0">
                    <a:pos x="627" y="215"/>
                  </a:cxn>
                  <a:cxn ang="0">
                    <a:pos x="557" y="260"/>
                  </a:cxn>
                  <a:cxn ang="0">
                    <a:pos x="486" y="303"/>
                  </a:cxn>
                  <a:cxn ang="0">
                    <a:pos x="441" y="331"/>
                  </a:cxn>
                  <a:cxn ang="0">
                    <a:pos x="419" y="338"/>
                  </a:cxn>
                  <a:cxn ang="0">
                    <a:pos x="393" y="340"/>
                  </a:cxn>
                  <a:cxn ang="0">
                    <a:pos x="367" y="338"/>
                  </a:cxn>
                  <a:cxn ang="0">
                    <a:pos x="314" y="322"/>
                  </a:cxn>
                  <a:cxn ang="0">
                    <a:pos x="231" y="296"/>
                  </a:cxn>
                  <a:cxn ang="0">
                    <a:pos x="148" y="269"/>
                  </a:cxn>
                  <a:cxn ang="0">
                    <a:pos x="67" y="244"/>
                  </a:cxn>
                  <a:cxn ang="0">
                    <a:pos x="16" y="227"/>
                  </a:cxn>
                  <a:cxn ang="0">
                    <a:pos x="4" y="217"/>
                  </a:cxn>
                  <a:cxn ang="0">
                    <a:pos x="0" y="209"/>
                  </a:cxn>
                  <a:cxn ang="0">
                    <a:pos x="2" y="203"/>
                  </a:cxn>
                  <a:cxn ang="0">
                    <a:pos x="9" y="194"/>
                  </a:cxn>
                  <a:cxn ang="0">
                    <a:pos x="51" y="166"/>
                  </a:cxn>
                  <a:cxn ang="0">
                    <a:pos x="122" y="123"/>
                  </a:cxn>
                  <a:cxn ang="0">
                    <a:pos x="193" y="79"/>
                  </a:cxn>
                  <a:cxn ang="0">
                    <a:pos x="263" y="35"/>
                  </a:cxn>
                  <a:cxn ang="0">
                    <a:pos x="308" y="9"/>
                  </a:cxn>
                  <a:cxn ang="0">
                    <a:pos x="330" y="2"/>
                  </a:cxn>
                  <a:cxn ang="0">
                    <a:pos x="356" y="0"/>
                  </a:cxn>
                  <a:cxn ang="0">
                    <a:pos x="381" y="1"/>
                  </a:cxn>
                </a:cxnLst>
                <a:rect l="0" t="0" r="r" b="b"/>
                <a:pathLst>
                  <a:path w="747" h="340">
                    <a:moveTo>
                      <a:pt x="393" y="4"/>
                    </a:moveTo>
                    <a:lnTo>
                      <a:pt x="433" y="16"/>
                    </a:lnTo>
                    <a:lnTo>
                      <a:pt x="473" y="29"/>
                    </a:lnTo>
                    <a:lnTo>
                      <a:pt x="515" y="42"/>
                    </a:lnTo>
                    <a:lnTo>
                      <a:pt x="556" y="55"/>
                    </a:lnTo>
                    <a:lnTo>
                      <a:pt x="597" y="68"/>
                    </a:lnTo>
                    <a:lnTo>
                      <a:pt x="637" y="80"/>
                    </a:lnTo>
                    <a:lnTo>
                      <a:pt x="679" y="93"/>
                    </a:lnTo>
                    <a:lnTo>
                      <a:pt x="720" y="106"/>
                    </a:lnTo>
                    <a:lnTo>
                      <a:pt x="731" y="110"/>
                    </a:lnTo>
                    <a:lnTo>
                      <a:pt x="738" y="114"/>
                    </a:lnTo>
                    <a:lnTo>
                      <a:pt x="744" y="120"/>
                    </a:lnTo>
                    <a:lnTo>
                      <a:pt x="746" y="126"/>
                    </a:lnTo>
                    <a:lnTo>
                      <a:pt x="747" y="129"/>
                    </a:lnTo>
                    <a:lnTo>
                      <a:pt x="746" y="132"/>
                    </a:lnTo>
                    <a:lnTo>
                      <a:pt x="746" y="134"/>
                    </a:lnTo>
                    <a:lnTo>
                      <a:pt x="745" y="138"/>
                    </a:lnTo>
                    <a:lnTo>
                      <a:pt x="740" y="144"/>
                    </a:lnTo>
                    <a:lnTo>
                      <a:pt x="733" y="149"/>
                    </a:lnTo>
                    <a:lnTo>
                      <a:pt x="698" y="171"/>
                    </a:lnTo>
                    <a:lnTo>
                      <a:pt x="662" y="194"/>
                    </a:lnTo>
                    <a:lnTo>
                      <a:pt x="627" y="215"/>
                    </a:lnTo>
                    <a:lnTo>
                      <a:pt x="593" y="237"/>
                    </a:lnTo>
                    <a:lnTo>
                      <a:pt x="557" y="260"/>
                    </a:lnTo>
                    <a:lnTo>
                      <a:pt x="522" y="281"/>
                    </a:lnTo>
                    <a:lnTo>
                      <a:pt x="486" y="303"/>
                    </a:lnTo>
                    <a:lnTo>
                      <a:pt x="452" y="326"/>
                    </a:lnTo>
                    <a:lnTo>
                      <a:pt x="441" y="331"/>
                    </a:lnTo>
                    <a:lnTo>
                      <a:pt x="431" y="334"/>
                    </a:lnTo>
                    <a:lnTo>
                      <a:pt x="419" y="338"/>
                    </a:lnTo>
                    <a:lnTo>
                      <a:pt x="406" y="339"/>
                    </a:lnTo>
                    <a:lnTo>
                      <a:pt x="393" y="340"/>
                    </a:lnTo>
                    <a:lnTo>
                      <a:pt x="380" y="340"/>
                    </a:lnTo>
                    <a:lnTo>
                      <a:pt x="367" y="338"/>
                    </a:lnTo>
                    <a:lnTo>
                      <a:pt x="356" y="335"/>
                    </a:lnTo>
                    <a:lnTo>
                      <a:pt x="314" y="322"/>
                    </a:lnTo>
                    <a:lnTo>
                      <a:pt x="272" y="309"/>
                    </a:lnTo>
                    <a:lnTo>
                      <a:pt x="231" y="296"/>
                    </a:lnTo>
                    <a:lnTo>
                      <a:pt x="190" y="282"/>
                    </a:lnTo>
                    <a:lnTo>
                      <a:pt x="148" y="269"/>
                    </a:lnTo>
                    <a:lnTo>
                      <a:pt x="108" y="256"/>
                    </a:lnTo>
                    <a:lnTo>
                      <a:pt x="67" y="244"/>
                    </a:lnTo>
                    <a:lnTo>
                      <a:pt x="25" y="231"/>
                    </a:lnTo>
                    <a:lnTo>
                      <a:pt x="16" y="227"/>
                    </a:lnTo>
                    <a:lnTo>
                      <a:pt x="9" y="222"/>
                    </a:lnTo>
                    <a:lnTo>
                      <a:pt x="4" y="217"/>
                    </a:lnTo>
                    <a:lnTo>
                      <a:pt x="0" y="211"/>
                    </a:lnTo>
                    <a:lnTo>
                      <a:pt x="0" y="209"/>
                    </a:lnTo>
                    <a:lnTo>
                      <a:pt x="0" y="205"/>
                    </a:lnTo>
                    <a:lnTo>
                      <a:pt x="2" y="203"/>
                    </a:lnTo>
                    <a:lnTo>
                      <a:pt x="3" y="199"/>
                    </a:lnTo>
                    <a:lnTo>
                      <a:pt x="9" y="194"/>
                    </a:lnTo>
                    <a:lnTo>
                      <a:pt x="16" y="188"/>
                    </a:lnTo>
                    <a:lnTo>
                      <a:pt x="51" y="166"/>
                    </a:lnTo>
                    <a:lnTo>
                      <a:pt x="87" y="144"/>
                    </a:lnTo>
                    <a:lnTo>
                      <a:pt x="122" y="123"/>
                    </a:lnTo>
                    <a:lnTo>
                      <a:pt x="158" y="100"/>
                    </a:lnTo>
                    <a:lnTo>
                      <a:pt x="193" y="79"/>
                    </a:lnTo>
                    <a:lnTo>
                      <a:pt x="227" y="58"/>
                    </a:lnTo>
                    <a:lnTo>
                      <a:pt x="263" y="35"/>
                    </a:lnTo>
                    <a:lnTo>
                      <a:pt x="298" y="14"/>
                    </a:lnTo>
                    <a:lnTo>
                      <a:pt x="308" y="9"/>
                    </a:lnTo>
                    <a:lnTo>
                      <a:pt x="318" y="4"/>
                    </a:lnTo>
                    <a:lnTo>
                      <a:pt x="330" y="2"/>
                    </a:lnTo>
                    <a:lnTo>
                      <a:pt x="343" y="0"/>
                    </a:lnTo>
                    <a:lnTo>
                      <a:pt x="356" y="0"/>
                    </a:lnTo>
                    <a:lnTo>
                      <a:pt x="368" y="0"/>
                    </a:lnTo>
                    <a:lnTo>
                      <a:pt x="381" y="1"/>
                    </a:lnTo>
                    <a:lnTo>
                      <a:pt x="393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Freeform 5208"/>
              <p:cNvSpPr>
                <a:spLocks/>
              </p:cNvSpPr>
              <p:nvPr userDrawn="1"/>
            </p:nvSpPr>
            <p:spPr bwMode="auto">
              <a:xfrm>
                <a:off x="3440" y="2973"/>
                <a:ext cx="135" cy="64"/>
              </a:xfrm>
              <a:custGeom>
                <a:avLst/>
                <a:gdLst/>
                <a:ahLst/>
                <a:cxnLst>
                  <a:cxn ang="0">
                    <a:pos x="431" y="18"/>
                  </a:cxn>
                  <a:cxn ang="0">
                    <a:pos x="514" y="44"/>
                  </a:cxn>
                  <a:cxn ang="0">
                    <a:pos x="598" y="70"/>
                  </a:cxn>
                  <a:cxn ang="0">
                    <a:pos x="682" y="96"/>
                  </a:cxn>
                  <a:cxn ang="0">
                    <a:pos x="733" y="112"/>
                  </a:cxn>
                  <a:cxn ang="0">
                    <a:pos x="746" y="122"/>
                  </a:cxn>
                  <a:cxn ang="0">
                    <a:pos x="749" y="131"/>
                  </a:cxn>
                  <a:cxn ang="0">
                    <a:pos x="749" y="137"/>
                  </a:cxn>
                  <a:cxn ang="0">
                    <a:pos x="744" y="147"/>
                  </a:cxn>
                  <a:cxn ang="0">
                    <a:pos x="701" y="174"/>
                  </a:cxn>
                  <a:cxn ang="0">
                    <a:pos x="631" y="219"/>
                  </a:cxn>
                  <a:cxn ang="0">
                    <a:pos x="561" y="264"/>
                  </a:cxn>
                  <a:cxn ang="0">
                    <a:pos x="492" y="309"/>
                  </a:cxn>
                  <a:cxn ang="0">
                    <a:pos x="448" y="337"/>
                  </a:cxn>
                  <a:cxn ang="0">
                    <a:pos x="424" y="344"/>
                  </a:cxn>
                  <a:cxn ang="0">
                    <a:pos x="398" y="346"/>
                  </a:cxn>
                  <a:cxn ang="0">
                    <a:pos x="372" y="344"/>
                  </a:cxn>
                  <a:cxn ang="0">
                    <a:pos x="319" y="328"/>
                  </a:cxn>
                  <a:cxn ang="0">
                    <a:pos x="235" y="302"/>
                  </a:cxn>
                  <a:cxn ang="0">
                    <a:pos x="151" y="274"/>
                  </a:cxn>
                  <a:cxn ang="0">
                    <a:pos x="67" y="248"/>
                  </a:cxn>
                  <a:cxn ang="0">
                    <a:pos x="15" y="231"/>
                  </a:cxn>
                  <a:cxn ang="0">
                    <a:pos x="2" y="221"/>
                  </a:cxn>
                  <a:cxn ang="0">
                    <a:pos x="0" y="213"/>
                  </a:cxn>
                  <a:cxn ang="0">
                    <a:pos x="1" y="206"/>
                  </a:cxn>
                  <a:cxn ang="0">
                    <a:pos x="7" y="198"/>
                  </a:cxn>
                  <a:cxn ang="0">
                    <a:pos x="50" y="169"/>
                  </a:cxn>
                  <a:cxn ang="0">
                    <a:pos x="121" y="124"/>
                  </a:cxn>
                  <a:cxn ang="0">
                    <a:pos x="190" y="81"/>
                  </a:cxn>
                  <a:cxn ang="0">
                    <a:pos x="260" y="37"/>
                  </a:cxn>
                  <a:cxn ang="0">
                    <a:pos x="305" y="10"/>
                  </a:cxn>
                  <a:cxn ang="0">
                    <a:pos x="327" y="3"/>
                  </a:cxn>
                  <a:cxn ang="0">
                    <a:pos x="353" y="0"/>
                  </a:cxn>
                  <a:cxn ang="0">
                    <a:pos x="378" y="1"/>
                  </a:cxn>
                </a:cxnLst>
                <a:rect l="0" t="0" r="r" b="b"/>
                <a:pathLst>
                  <a:path w="749" h="346">
                    <a:moveTo>
                      <a:pt x="390" y="4"/>
                    </a:moveTo>
                    <a:lnTo>
                      <a:pt x="431" y="18"/>
                    </a:lnTo>
                    <a:lnTo>
                      <a:pt x="473" y="31"/>
                    </a:lnTo>
                    <a:lnTo>
                      <a:pt x="514" y="44"/>
                    </a:lnTo>
                    <a:lnTo>
                      <a:pt x="557" y="57"/>
                    </a:lnTo>
                    <a:lnTo>
                      <a:pt x="598" y="70"/>
                    </a:lnTo>
                    <a:lnTo>
                      <a:pt x="639" y="83"/>
                    </a:lnTo>
                    <a:lnTo>
                      <a:pt x="682" y="96"/>
                    </a:lnTo>
                    <a:lnTo>
                      <a:pt x="723" y="109"/>
                    </a:lnTo>
                    <a:lnTo>
                      <a:pt x="733" y="112"/>
                    </a:lnTo>
                    <a:lnTo>
                      <a:pt x="741" y="117"/>
                    </a:lnTo>
                    <a:lnTo>
                      <a:pt x="746" y="122"/>
                    </a:lnTo>
                    <a:lnTo>
                      <a:pt x="749" y="128"/>
                    </a:lnTo>
                    <a:lnTo>
                      <a:pt x="749" y="131"/>
                    </a:lnTo>
                    <a:lnTo>
                      <a:pt x="749" y="134"/>
                    </a:lnTo>
                    <a:lnTo>
                      <a:pt x="749" y="137"/>
                    </a:lnTo>
                    <a:lnTo>
                      <a:pt x="748" y="141"/>
                    </a:lnTo>
                    <a:lnTo>
                      <a:pt x="744" y="147"/>
                    </a:lnTo>
                    <a:lnTo>
                      <a:pt x="736" y="151"/>
                    </a:lnTo>
                    <a:lnTo>
                      <a:pt x="701" y="174"/>
                    </a:lnTo>
                    <a:lnTo>
                      <a:pt x="667" y="196"/>
                    </a:lnTo>
                    <a:lnTo>
                      <a:pt x="631" y="219"/>
                    </a:lnTo>
                    <a:lnTo>
                      <a:pt x="597" y="241"/>
                    </a:lnTo>
                    <a:lnTo>
                      <a:pt x="561" y="264"/>
                    </a:lnTo>
                    <a:lnTo>
                      <a:pt x="527" y="286"/>
                    </a:lnTo>
                    <a:lnTo>
                      <a:pt x="492" y="309"/>
                    </a:lnTo>
                    <a:lnTo>
                      <a:pt x="457" y="331"/>
                    </a:lnTo>
                    <a:lnTo>
                      <a:pt x="448" y="337"/>
                    </a:lnTo>
                    <a:lnTo>
                      <a:pt x="436" y="341"/>
                    </a:lnTo>
                    <a:lnTo>
                      <a:pt x="424" y="344"/>
                    </a:lnTo>
                    <a:lnTo>
                      <a:pt x="411" y="345"/>
                    </a:lnTo>
                    <a:lnTo>
                      <a:pt x="398" y="346"/>
                    </a:lnTo>
                    <a:lnTo>
                      <a:pt x="385" y="346"/>
                    </a:lnTo>
                    <a:lnTo>
                      <a:pt x="372" y="344"/>
                    </a:lnTo>
                    <a:lnTo>
                      <a:pt x="361" y="342"/>
                    </a:lnTo>
                    <a:lnTo>
                      <a:pt x="319" y="328"/>
                    </a:lnTo>
                    <a:lnTo>
                      <a:pt x="277" y="315"/>
                    </a:lnTo>
                    <a:lnTo>
                      <a:pt x="235" y="302"/>
                    </a:lnTo>
                    <a:lnTo>
                      <a:pt x="193" y="289"/>
                    </a:lnTo>
                    <a:lnTo>
                      <a:pt x="151" y="274"/>
                    </a:lnTo>
                    <a:lnTo>
                      <a:pt x="109" y="261"/>
                    </a:lnTo>
                    <a:lnTo>
                      <a:pt x="67" y="248"/>
                    </a:lnTo>
                    <a:lnTo>
                      <a:pt x="26" y="235"/>
                    </a:lnTo>
                    <a:lnTo>
                      <a:pt x="15" y="231"/>
                    </a:lnTo>
                    <a:lnTo>
                      <a:pt x="8" y="226"/>
                    </a:lnTo>
                    <a:lnTo>
                      <a:pt x="2" y="221"/>
                    </a:lnTo>
                    <a:lnTo>
                      <a:pt x="0" y="215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1" y="206"/>
                    </a:lnTo>
                    <a:lnTo>
                      <a:pt x="2" y="203"/>
                    </a:lnTo>
                    <a:lnTo>
                      <a:pt x="7" y="198"/>
                    </a:lnTo>
                    <a:lnTo>
                      <a:pt x="14" y="192"/>
                    </a:lnTo>
                    <a:lnTo>
                      <a:pt x="50" y="169"/>
                    </a:lnTo>
                    <a:lnTo>
                      <a:pt x="85" y="147"/>
                    </a:lnTo>
                    <a:lnTo>
                      <a:pt x="121" y="124"/>
                    </a:lnTo>
                    <a:lnTo>
                      <a:pt x="155" y="103"/>
                    </a:lnTo>
                    <a:lnTo>
                      <a:pt x="190" y="81"/>
                    </a:lnTo>
                    <a:lnTo>
                      <a:pt x="226" y="58"/>
                    </a:lnTo>
                    <a:lnTo>
                      <a:pt x="260" y="37"/>
                    </a:lnTo>
                    <a:lnTo>
                      <a:pt x="296" y="14"/>
                    </a:lnTo>
                    <a:lnTo>
                      <a:pt x="305" y="10"/>
                    </a:lnTo>
                    <a:lnTo>
                      <a:pt x="316" y="5"/>
                    </a:lnTo>
                    <a:lnTo>
                      <a:pt x="327" y="3"/>
                    </a:lnTo>
                    <a:lnTo>
                      <a:pt x="340" y="0"/>
                    </a:lnTo>
                    <a:lnTo>
                      <a:pt x="353" y="0"/>
                    </a:lnTo>
                    <a:lnTo>
                      <a:pt x="366" y="0"/>
                    </a:lnTo>
                    <a:lnTo>
                      <a:pt x="378" y="1"/>
                    </a:lnTo>
                    <a:lnTo>
                      <a:pt x="390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Freeform 5209"/>
              <p:cNvSpPr>
                <a:spLocks/>
              </p:cNvSpPr>
              <p:nvPr userDrawn="1"/>
            </p:nvSpPr>
            <p:spPr bwMode="auto">
              <a:xfrm>
                <a:off x="3545" y="3005"/>
                <a:ext cx="136" cy="66"/>
              </a:xfrm>
              <a:custGeom>
                <a:avLst/>
                <a:gdLst/>
                <a:ahLst/>
                <a:cxnLst>
                  <a:cxn ang="0">
                    <a:pos x="431" y="19"/>
                  </a:cxn>
                  <a:cxn ang="0">
                    <a:pos x="515" y="45"/>
                  </a:cxn>
                  <a:cxn ang="0">
                    <a:pos x="600" y="71"/>
                  </a:cxn>
                  <a:cxn ang="0">
                    <a:pos x="686" y="98"/>
                  </a:cxn>
                  <a:cxn ang="0">
                    <a:pos x="739" y="115"/>
                  </a:cxn>
                  <a:cxn ang="0">
                    <a:pos x="753" y="125"/>
                  </a:cxn>
                  <a:cxn ang="0">
                    <a:pos x="756" y="135"/>
                  </a:cxn>
                  <a:cxn ang="0">
                    <a:pos x="756" y="141"/>
                  </a:cxn>
                  <a:cxn ang="0">
                    <a:pos x="751" y="149"/>
                  </a:cxn>
                  <a:cxn ang="0">
                    <a:pos x="709" y="178"/>
                  </a:cxn>
                  <a:cxn ang="0">
                    <a:pos x="639" y="223"/>
                  </a:cxn>
                  <a:cxn ang="0">
                    <a:pos x="571" y="269"/>
                  </a:cxn>
                  <a:cxn ang="0">
                    <a:pos x="501" y="316"/>
                  </a:cxn>
                  <a:cxn ang="0">
                    <a:pos x="457" y="343"/>
                  </a:cxn>
                  <a:cxn ang="0">
                    <a:pos x="434" y="351"/>
                  </a:cxn>
                  <a:cxn ang="0">
                    <a:pos x="408" y="353"/>
                  </a:cxn>
                  <a:cxn ang="0">
                    <a:pos x="382" y="351"/>
                  </a:cxn>
                  <a:cxn ang="0">
                    <a:pos x="326" y="334"/>
                  </a:cxn>
                  <a:cxn ang="0">
                    <a:pos x="241" y="307"/>
                  </a:cxn>
                  <a:cxn ang="0">
                    <a:pos x="155" y="280"/>
                  </a:cxn>
                  <a:cxn ang="0">
                    <a:pos x="70" y="253"/>
                  </a:cxn>
                  <a:cxn ang="0">
                    <a:pos x="18" y="235"/>
                  </a:cxn>
                  <a:cxn ang="0">
                    <a:pos x="3" y="226"/>
                  </a:cxn>
                  <a:cxn ang="0">
                    <a:pos x="0" y="216"/>
                  </a:cxn>
                  <a:cxn ang="0">
                    <a:pos x="1" y="210"/>
                  </a:cxn>
                  <a:cxn ang="0">
                    <a:pos x="7" y="201"/>
                  </a:cxn>
                  <a:cxn ang="0">
                    <a:pos x="50" y="173"/>
                  </a:cxn>
                  <a:cxn ang="0">
                    <a:pos x="119" y="128"/>
                  </a:cxn>
                  <a:cxn ang="0">
                    <a:pos x="189" y="83"/>
                  </a:cxn>
                  <a:cxn ang="0">
                    <a:pos x="259" y="38"/>
                  </a:cxn>
                  <a:cxn ang="0">
                    <a:pos x="303" y="9"/>
                  </a:cxn>
                  <a:cxn ang="0">
                    <a:pos x="325" y="2"/>
                  </a:cxn>
                  <a:cxn ang="0">
                    <a:pos x="351" y="0"/>
                  </a:cxn>
                  <a:cxn ang="0">
                    <a:pos x="377" y="2"/>
                  </a:cxn>
                </a:cxnLst>
                <a:rect l="0" t="0" r="r" b="b"/>
                <a:pathLst>
                  <a:path w="756" h="353">
                    <a:moveTo>
                      <a:pt x="389" y="5"/>
                    </a:moveTo>
                    <a:lnTo>
                      <a:pt x="431" y="19"/>
                    </a:lnTo>
                    <a:lnTo>
                      <a:pt x="474" y="32"/>
                    </a:lnTo>
                    <a:lnTo>
                      <a:pt x="515" y="45"/>
                    </a:lnTo>
                    <a:lnTo>
                      <a:pt x="558" y="58"/>
                    </a:lnTo>
                    <a:lnTo>
                      <a:pt x="600" y="71"/>
                    </a:lnTo>
                    <a:lnTo>
                      <a:pt x="643" y="84"/>
                    </a:lnTo>
                    <a:lnTo>
                      <a:pt x="686" y="98"/>
                    </a:lnTo>
                    <a:lnTo>
                      <a:pt x="729" y="111"/>
                    </a:lnTo>
                    <a:lnTo>
                      <a:pt x="739" y="115"/>
                    </a:lnTo>
                    <a:lnTo>
                      <a:pt x="747" y="119"/>
                    </a:lnTo>
                    <a:lnTo>
                      <a:pt x="753" y="125"/>
                    </a:lnTo>
                    <a:lnTo>
                      <a:pt x="756" y="131"/>
                    </a:lnTo>
                    <a:lnTo>
                      <a:pt x="756" y="135"/>
                    </a:lnTo>
                    <a:lnTo>
                      <a:pt x="756" y="137"/>
                    </a:lnTo>
                    <a:lnTo>
                      <a:pt x="756" y="141"/>
                    </a:lnTo>
                    <a:lnTo>
                      <a:pt x="755" y="143"/>
                    </a:lnTo>
                    <a:lnTo>
                      <a:pt x="751" y="149"/>
                    </a:lnTo>
                    <a:lnTo>
                      <a:pt x="743" y="155"/>
                    </a:lnTo>
                    <a:lnTo>
                      <a:pt x="709" y="178"/>
                    </a:lnTo>
                    <a:lnTo>
                      <a:pt x="675" y="201"/>
                    </a:lnTo>
                    <a:lnTo>
                      <a:pt x="639" y="223"/>
                    </a:lnTo>
                    <a:lnTo>
                      <a:pt x="605" y="247"/>
                    </a:lnTo>
                    <a:lnTo>
                      <a:pt x="571" y="269"/>
                    </a:lnTo>
                    <a:lnTo>
                      <a:pt x="537" y="292"/>
                    </a:lnTo>
                    <a:lnTo>
                      <a:pt x="501" y="316"/>
                    </a:lnTo>
                    <a:lnTo>
                      <a:pt x="467" y="338"/>
                    </a:lnTo>
                    <a:lnTo>
                      <a:pt x="457" y="343"/>
                    </a:lnTo>
                    <a:lnTo>
                      <a:pt x="446" y="347"/>
                    </a:lnTo>
                    <a:lnTo>
                      <a:pt x="434" y="351"/>
                    </a:lnTo>
                    <a:lnTo>
                      <a:pt x="421" y="352"/>
                    </a:lnTo>
                    <a:lnTo>
                      <a:pt x="408" y="353"/>
                    </a:lnTo>
                    <a:lnTo>
                      <a:pt x="395" y="352"/>
                    </a:lnTo>
                    <a:lnTo>
                      <a:pt x="382" y="351"/>
                    </a:lnTo>
                    <a:lnTo>
                      <a:pt x="369" y="347"/>
                    </a:lnTo>
                    <a:lnTo>
                      <a:pt x="326" y="334"/>
                    </a:lnTo>
                    <a:lnTo>
                      <a:pt x="284" y="320"/>
                    </a:lnTo>
                    <a:lnTo>
                      <a:pt x="241" y="307"/>
                    </a:lnTo>
                    <a:lnTo>
                      <a:pt x="197" y="293"/>
                    </a:lnTo>
                    <a:lnTo>
                      <a:pt x="155" y="280"/>
                    </a:lnTo>
                    <a:lnTo>
                      <a:pt x="112" y="267"/>
                    </a:lnTo>
                    <a:lnTo>
                      <a:pt x="70" y="253"/>
                    </a:lnTo>
                    <a:lnTo>
                      <a:pt x="27" y="240"/>
                    </a:lnTo>
                    <a:lnTo>
                      <a:pt x="18" y="235"/>
                    </a:lnTo>
                    <a:lnTo>
                      <a:pt x="9" y="230"/>
                    </a:lnTo>
                    <a:lnTo>
                      <a:pt x="3" y="226"/>
                    </a:lnTo>
                    <a:lnTo>
                      <a:pt x="1" y="220"/>
                    </a:lnTo>
                    <a:lnTo>
                      <a:pt x="0" y="216"/>
                    </a:lnTo>
                    <a:lnTo>
                      <a:pt x="0" y="214"/>
                    </a:lnTo>
                    <a:lnTo>
                      <a:pt x="1" y="210"/>
                    </a:lnTo>
                    <a:lnTo>
                      <a:pt x="2" y="207"/>
                    </a:lnTo>
                    <a:lnTo>
                      <a:pt x="7" y="201"/>
                    </a:lnTo>
                    <a:lnTo>
                      <a:pt x="15" y="195"/>
                    </a:lnTo>
                    <a:lnTo>
                      <a:pt x="50" y="173"/>
                    </a:lnTo>
                    <a:lnTo>
                      <a:pt x="84" y="150"/>
                    </a:lnTo>
                    <a:lnTo>
                      <a:pt x="119" y="128"/>
                    </a:lnTo>
                    <a:lnTo>
                      <a:pt x="154" y="105"/>
                    </a:lnTo>
                    <a:lnTo>
                      <a:pt x="189" y="83"/>
                    </a:lnTo>
                    <a:lnTo>
                      <a:pt x="223" y="60"/>
                    </a:lnTo>
                    <a:lnTo>
                      <a:pt x="259" y="38"/>
                    </a:lnTo>
                    <a:lnTo>
                      <a:pt x="293" y="15"/>
                    </a:lnTo>
                    <a:lnTo>
                      <a:pt x="303" y="9"/>
                    </a:lnTo>
                    <a:lnTo>
                      <a:pt x="313" y="6"/>
                    </a:lnTo>
                    <a:lnTo>
                      <a:pt x="325" y="2"/>
                    </a:lnTo>
                    <a:lnTo>
                      <a:pt x="338" y="1"/>
                    </a:lnTo>
                    <a:lnTo>
                      <a:pt x="351" y="0"/>
                    </a:lnTo>
                    <a:lnTo>
                      <a:pt x="364" y="1"/>
                    </a:lnTo>
                    <a:lnTo>
                      <a:pt x="377" y="2"/>
                    </a:lnTo>
                    <a:lnTo>
                      <a:pt x="38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Freeform 5210"/>
              <p:cNvSpPr>
                <a:spLocks/>
              </p:cNvSpPr>
              <p:nvPr userDrawn="1"/>
            </p:nvSpPr>
            <p:spPr bwMode="auto">
              <a:xfrm>
                <a:off x="3653" y="3040"/>
                <a:ext cx="136" cy="65"/>
              </a:xfrm>
              <a:custGeom>
                <a:avLst/>
                <a:gdLst/>
                <a:ahLst/>
                <a:cxnLst>
                  <a:cxn ang="0">
                    <a:pos x="429" y="17"/>
                  </a:cxn>
                  <a:cxn ang="0">
                    <a:pos x="515" y="44"/>
                  </a:cxn>
                  <a:cxn ang="0">
                    <a:pos x="601" y="72"/>
                  </a:cxn>
                  <a:cxn ang="0">
                    <a:pos x="689" y="99"/>
                  </a:cxn>
                  <a:cxn ang="0">
                    <a:pos x="742" y="115"/>
                  </a:cxn>
                  <a:cxn ang="0">
                    <a:pos x="756" y="126"/>
                  </a:cxn>
                  <a:cxn ang="0">
                    <a:pos x="760" y="135"/>
                  </a:cxn>
                  <a:cxn ang="0">
                    <a:pos x="760" y="141"/>
                  </a:cxn>
                  <a:cxn ang="0">
                    <a:pos x="754" y="151"/>
                  </a:cxn>
                  <a:cxn ang="0">
                    <a:pos x="713" y="180"/>
                  </a:cxn>
                  <a:cxn ang="0">
                    <a:pos x="644" y="226"/>
                  </a:cxn>
                  <a:cxn ang="0">
                    <a:pos x="575" y="273"/>
                  </a:cxn>
                  <a:cxn ang="0">
                    <a:pos x="506" y="319"/>
                  </a:cxn>
                  <a:cxn ang="0">
                    <a:pos x="462" y="348"/>
                  </a:cxn>
                  <a:cxn ang="0">
                    <a:pos x="440" y="355"/>
                  </a:cxn>
                  <a:cxn ang="0">
                    <a:pos x="414" y="358"/>
                  </a:cxn>
                  <a:cxn ang="0">
                    <a:pos x="388" y="355"/>
                  </a:cxn>
                  <a:cxn ang="0">
                    <a:pos x="332" y="339"/>
                  </a:cxn>
                  <a:cxn ang="0">
                    <a:pos x="245" y="312"/>
                  </a:cxn>
                  <a:cxn ang="0">
                    <a:pos x="157" y="284"/>
                  </a:cxn>
                  <a:cxn ang="0">
                    <a:pos x="71" y="256"/>
                  </a:cxn>
                  <a:cxn ang="0">
                    <a:pos x="16" y="238"/>
                  </a:cxn>
                  <a:cxn ang="0">
                    <a:pos x="3" y="228"/>
                  </a:cxn>
                  <a:cxn ang="0">
                    <a:pos x="0" y="219"/>
                  </a:cxn>
                  <a:cxn ang="0">
                    <a:pos x="0" y="212"/>
                  </a:cxn>
                  <a:cxn ang="0">
                    <a:pos x="6" y="203"/>
                  </a:cxn>
                  <a:cxn ang="0">
                    <a:pos x="48" y="174"/>
                  </a:cxn>
                  <a:cxn ang="0">
                    <a:pos x="117" y="128"/>
                  </a:cxn>
                  <a:cxn ang="0">
                    <a:pos x="187" y="82"/>
                  </a:cxn>
                  <a:cxn ang="0">
                    <a:pos x="255" y="37"/>
                  </a:cxn>
                  <a:cxn ang="0">
                    <a:pos x="299" y="9"/>
                  </a:cxn>
                  <a:cxn ang="0">
                    <a:pos x="323" y="2"/>
                  </a:cxn>
                  <a:cxn ang="0">
                    <a:pos x="347" y="0"/>
                  </a:cxn>
                  <a:cxn ang="0">
                    <a:pos x="373" y="1"/>
                  </a:cxn>
                </a:cxnLst>
                <a:rect l="0" t="0" r="r" b="b"/>
                <a:pathLst>
                  <a:path w="760" h="358">
                    <a:moveTo>
                      <a:pt x="385" y="4"/>
                    </a:moveTo>
                    <a:lnTo>
                      <a:pt x="429" y="17"/>
                    </a:lnTo>
                    <a:lnTo>
                      <a:pt x="471" y="30"/>
                    </a:lnTo>
                    <a:lnTo>
                      <a:pt x="515" y="44"/>
                    </a:lnTo>
                    <a:lnTo>
                      <a:pt x="559" y="57"/>
                    </a:lnTo>
                    <a:lnTo>
                      <a:pt x="601" y="72"/>
                    </a:lnTo>
                    <a:lnTo>
                      <a:pt x="645" y="85"/>
                    </a:lnTo>
                    <a:lnTo>
                      <a:pt x="689" y="99"/>
                    </a:lnTo>
                    <a:lnTo>
                      <a:pt x="733" y="112"/>
                    </a:lnTo>
                    <a:lnTo>
                      <a:pt x="742" y="115"/>
                    </a:lnTo>
                    <a:lnTo>
                      <a:pt x="750" y="121"/>
                    </a:lnTo>
                    <a:lnTo>
                      <a:pt x="756" y="126"/>
                    </a:lnTo>
                    <a:lnTo>
                      <a:pt x="759" y="132"/>
                    </a:lnTo>
                    <a:lnTo>
                      <a:pt x="760" y="135"/>
                    </a:lnTo>
                    <a:lnTo>
                      <a:pt x="760" y="138"/>
                    </a:lnTo>
                    <a:lnTo>
                      <a:pt x="760" y="141"/>
                    </a:lnTo>
                    <a:lnTo>
                      <a:pt x="759" y="145"/>
                    </a:lnTo>
                    <a:lnTo>
                      <a:pt x="754" y="151"/>
                    </a:lnTo>
                    <a:lnTo>
                      <a:pt x="747" y="157"/>
                    </a:lnTo>
                    <a:lnTo>
                      <a:pt x="713" y="180"/>
                    </a:lnTo>
                    <a:lnTo>
                      <a:pt x="678" y="203"/>
                    </a:lnTo>
                    <a:lnTo>
                      <a:pt x="644" y="226"/>
                    </a:lnTo>
                    <a:lnTo>
                      <a:pt x="610" y="249"/>
                    </a:lnTo>
                    <a:lnTo>
                      <a:pt x="575" y="273"/>
                    </a:lnTo>
                    <a:lnTo>
                      <a:pt x="541" y="296"/>
                    </a:lnTo>
                    <a:lnTo>
                      <a:pt x="506" y="319"/>
                    </a:lnTo>
                    <a:lnTo>
                      <a:pt x="471" y="342"/>
                    </a:lnTo>
                    <a:lnTo>
                      <a:pt x="462" y="348"/>
                    </a:lnTo>
                    <a:lnTo>
                      <a:pt x="451" y="352"/>
                    </a:lnTo>
                    <a:lnTo>
                      <a:pt x="440" y="355"/>
                    </a:lnTo>
                    <a:lnTo>
                      <a:pt x="427" y="358"/>
                    </a:lnTo>
                    <a:lnTo>
                      <a:pt x="414" y="358"/>
                    </a:lnTo>
                    <a:lnTo>
                      <a:pt x="401" y="358"/>
                    </a:lnTo>
                    <a:lnTo>
                      <a:pt x="388" y="355"/>
                    </a:lnTo>
                    <a:lnTo>
                      <a:pt x="376" y="353"/>
                    </a:lnTo>
                    <a:lnTo>
                      <a:pt x="332" y="339"/>
                    </a:lnTo>
                    <a:lnTo>
                      <a:pt x="288" y="326"/>
                    </a:lnTo>
                    <a:lnTo>
                      <a:pt x="245" y="312"/>
                    </a:lnTo>
                    <a:lnTo>
                      <a:pt x="201" y="297"/>
                    </a:lnTo>
                    <a:lnTo>
                      <a:pt x="157" y="284"/>
                    </a:lnTo>
                    <a:lnTo>
                      <a:pt x="115" y="270"/>
                    </a:lnTo>
                    <a:lnTo>
                      <a:pt x="71" y="256"/>
                    </a:lnTo>
                    <a:lnTo>
                      <a:pt x="27" y="243"/>
                    </a:lnTo>
                    <a:lnTo>
                      <a:pt x="16" y="238"/>
                    </a:lnTo>
                    <a:lnTo>
                      <a:pt x="9" y="234"/>
                    </a:lnTo>
                    <a:lnTo>
                      <a:pt x="3" y="228"/>
                    </a:lnTo>
                    <a:lnTo>
                      <a:pt x="0" y="222"/>
                    </a:lnTo>
                    <a:lnTo>
                      <a:pt x="0" y="219"/>
                    </a:lnTo>
                    <a:lnTo>
                      <a:pt x="0" y="216"/>
                    </a:lnTo>
                    <a:lnTo>
                      <a:pt x="0" y="212"/>
                    </a:lnTo>
                    <a:lnTo>
                      <a:pt x="2" y="210"/>
                    </a:lnTo>
                    <a:lnTo>
                      <a:pt x="6" y="203"/>
                    </a:lnTo>
                    <a:lnTo>
                      <a:pt x="13" y="197"/>
                    </a:lnTo>
                    <a:lnTo>
                      <a:pt x="48" y="174"/>
                    </a:lnTo>
                    <a:lnTo>
                      <a:pt x="83" y="152"/>
                    </a:lnTo>
                    <a:lnTo>
                      <a:pt x="117" y="128"/>
                    </a:lnTo>
                    <a:lnTo>
                      <a:pt x="152" y="106"/>
                    </a:lnTo>
                    <a:lnTo>
                      <a:pt x="187" y="82"/>
                    </a:lnTo>
                    <a:lnTo>
                      <a:pt x="221" y="60"/>
                    </a:lnTo>
                    <a:lnTo>
                      <a:pt x="255" y="37"/>
                    </a:lnTo>
                    <a:lnTo>
                      <a:pt x="291" y="14"/>
                    </a:lnTo>
                    <a:lnTo>
                      <a:pt x="299" y="9"/>
                    </a:lnTo>
                    <a:lnTo>
                      <a:pt x="311" y="4"/>
                    </a:lnTo>
                    <a:lnTo>
                      <a:pt x="323" y="2"/>
                    </a:lnTo>
                    <a:lnTo>
                      <a:pt x="334" y="0"/>
                    </a:lnTo>
                    <a:lnTo>
                      <a:pt x="347" y="0"/>
                    </a:lnTo>
                    <a:lnTo>
                      <a:pt x="360" y="0"/>
                    </a:lnTo>
                    <a:lnTo>
                      <a:pt x="373" y="1"/>
                    </a:lnTo>
                    <a:lnTo>
                      <a:pt x="385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Freeform 5211"/>
              <p:cNvSpPr>
                <a:spLocks/>
              </p:cNvSpPr>
              <p:nvPr userDrawn="1"/>
            </p:nvSpPr>
            <p:spPr bwMode="auto">
              <a:xfrm>
                <a:off x="3762" y="3072"/>
                <a:ext cx="137" cy="66"/>
              </a:xfrm>
              <a:custGeom>
                <a:avLst/>
                <a:gdLst/>
                <a:ahLst/>
                <a:cxnLst>
                  <a:cxn ang="0">
                    <a:pos x="428" y="19"/>
                  </a:cxn>
                  <a:cxn ang="0">
                    <a:pos x="516" y="47"/>
                  </a:cxn>
                  <a:cxn ang="0">
                    <a:pos x="604" y="74"/>
                  </a:cxn>
                  <a:cxn ang="0">
                    <a:pos x="693" y="101"/>
                  </a:cxn>
                  <a:cxn ang="0">
                    <a:pos x="747" y="119"/>
                  </a:cxn>
                  <a:cxn ang="0">
                    <a:pos x="761" y="129"/>
                  </a:cxn>
                  <a:cxn ang="0">
                    <a:pos x="766" y="139"/>
                  </a:cxn>
                  <a:cxn ang="0">
                    <a:pos x="766" y="146"/>
                  </a:cxn>
                  <a:cxn ang="0">
                    <a:pos x="760" y="155"/>
                  </a:cxn>
                  <a:cxn ang="0">
                    <a:pos x="720" y="185"/>
                  </a:cxn>
                  <a:cxn ang="0">
                    <a:pos x="652" y="232"/>
                  </a:cxn>
                  <a:cxn ang="0">
                    <a:pos x="584" y="279"/>
                  </a:cxn>
                  <a:cxn ang="0">
                    <a:pos x="516" y="327"/>
                  </a:cxn>
                  <a:cxn ang="0">
                    <a:pos x="472" y="355"/>
                  </a:cxn>
                  <a:cxn ang="0">
                    <a:pos x="448" y="363"/>
                  </a:cxn>
                  <a:cxn ang="0">
                    <a:pos x="422" y="366"/>
                  </a:cxn>
                  <a:cxn ang="0">
                    <a:pos x="395" y="363"/>
                  </a:cxn>
                  <a:cxn ang="0">
                    <a:pos x="338" y="346"/>
                  </a:cxn>
                  <a:cxn ang="0">
                    <a:pos x="250" y="318"/>
                  </a:cxn>
                  <a:cxn ang="0">
                    <a:pos x="161" y="290"/>
                  </a:cxn>
                  <a:cxn ang="0">
                    <a:pos x="72" y="262"/>
                  </a:cxn>
                  <a:cxn ang="0">
                    <a:pos x="18" y="244"/>
                  </a:cxn>
                  <a:cxn ang="0">
                    <a:pos x="4" y="233"/>
                  </a:cxn>
                  <a:cxn ang="0">
                    <a:pos x="0" y="224"/>
                  </a:cxn>
                  <a:cxn ang="0">
                    <a:pos x="0" y="218"/>
                  </a:cxn>
                  <a:cxn ang="0">
                    <a:pos x="6" y="208"/>
                  </a:cxn>
                  <a:cxn ang="0">
                    <a:pos x="47" y="179"/>
                  </a:cxn>
                  <a:cxn ang="0">
                    <a:pos x="116" y="132"/>
                  </a:cxn>
                  <a:cxn ang="0">
                    <a:pos x="185" y="86"/>
                  </a:cxn>
                  <a:cxn ang="0">
                    <a:pos x="253" y="38"/>
                  </a:cxn>
                  <a:cxn ang="0">
                    <a:pos x="297" y="10"/>
                  </a:cxn>
                  <a:cxn ang="0">
                    <a:pos x="319" y="3"/>
                  </a:cxn>
                  <a:cxn ang="0">
                    <a:pos x="345" y="0"/>
                  </a:cxn>
                  <a:cxn ang="0">
                    <a:pos x="373" y="3"/>
                  </a:cxn>
                </a:cxnLst>
                <a:rect l="0" t="0" r="r" b="b"/>
                <a:pathLst>
                  <a:path w="766" h="366">
                    <a:moveTo>
                      <a:pt x="384" y="5"/>
                    </a:moveTo>
                    <a:lnTo>
                      <a:pt x="428" y="19"/>
                    </a:lnTo>
                    <a:lnTo>
                      <a:pt x="472" y="32"/>
                    </a:lnTo>
                    <a:lnTo>
                      <a:pt x="516" y="47"/>
                    </a:lnTo>
                    <a:lnTo>
                      <a:pt x="560" y="60"/>
                    </a:lnTo>
                    <a:lnTo>
                      <a:pt x="604" y="74"/>
                    </a:lnTo>
                    <a:lnTo>
                      <a:pt x="648" y="88"/>
                    </a:lnTo>
                    <a:lnTo>
                      <a:pt x="693" y="101"/>
                    </a:lnTo>
                    <a:lnTo>
                      <a:pt x="737" y="115"/>
                    </a:lnTo>
                    <a:lnTo>
                      <a:pt x="747" y="119"/>
                    </a:lnTo>
                    <a:lnTo>
                      <a:pt x="756" y="125"/>
                    </a:lnTo>
                    <a:lnTo>
                      <a:pt x="761" y="129"/>
                    </a:lnTo>
                    <a:lnTo>
                      <a:pt x="765" y="136"/>
                    </a:lnTo>
                    <a:lnTo>
                      <a:pt x="766" y="139"/>
                    </a:lnTo>
                    <a:lnTo>
                      <a:pt x="766" y="142"/>
                    </a:lnTo>
                    <a:lnTo>
                      <a:pt x="766" y="146"/>
                    </a:lnTo>
                    <a:lnTo>
                      <a:pt x="765" y="148"/>
                    </a:lnTo>
                    <a:lnTo>
                      <a:pt x="760" y="155"/>
                    </a:lnTo>
                    <a:lnTo>
                      <a:pt x="754" y="161"/>
                    </a:lnTo>
                    <a:lnTo>
                      <a:pt x="720" y="185"/>
                    </a:lnTo>
                    <a:lnTo>
                      <a:pt x="686" y="208"/>
                    </a:lnTo>
                    <a:lnTo>
                      <a:pt x="652" y="232"/>
                    </a:lnTo>
                    <a:lnTo>
                      <a:pt x="618" y="256"/>
                    </a:lnTo>
                    <a:lnTo>
                      <a:pt x="584" y="279"/>
                    </a:lnTo>
                    <a:lnTo>
                      <a:pt x="550" y="303"/>
                    </a:lnTo>
                    <a:lnTo>
                      <a:pt x="516" y="327"/>
                    </a:lnTo>
                    <a:lnTo>
                      <a:pt x="481" y="350"/>
                    </a:lnTo>
                    <a:lnTo>
                      <a:pt x="472" y="355"/>
                    </a:lnTo>
                    <a:lnTo>
                      <a:pt x="461" y="360"/>
                    </a:lnTo>
                    <a:lnTo>
                      <a:pt x="448" y="363"/>
                    </a:lnTo>
                    <a:lnTo>
                      <a:pt x="435" y="364"/>
                    </a:lnTo>
                    <a:lnTo>
                      <a:pt x="422" y="366"/>
                    </a:lnTo>
                    <a:lnTo>
                      <a:pt x="408" y="364"/>
                    </a:lnTo>
                    <a:lnTo>
                      <a:pt x="395" y="363"/>
                    </a:lnTo>
                    <a:lnTo>
                      <a:pt x="382" y="360"/>
                    </a:lnTo>
                    <a:lnTo>
                      <a:pt x="338" y="346"/>
                    </a:lnTo>
                    <a:lnTo>
                      <a:pt x="295" y="333"/>
                    </a:lnTo>
                    <a:lnTo>
                      <a:pt x="250" y="318"/>
                    </a:lnTo>
                    <a:lnTo>
                      <a:pt x="206" y="304"/>
                    </a:lnTo>
                    <a:lnTo>
                      <a:pt x="161" y="290"/>
                    </a:lnTo>
                    <a:lnTo>
                      <a:pt x="117" y="276"/>
                    </a:lnTo>
                    <a:lnTo>
                      <a:pt x="72" y="262"/>
                    </a:lnTo>
                    <a:lnTo>
                      <a:pt x="29" y="247"/>
                    </a:lnTo>
                    <a:lnTo>
                      <a:pt x="18" y="244"/>
                    </a:lnTo>
                    <a:lnTo>
                      <a:pt x="10" y="239"/>
                    </a:lnTo>
                    <a:lnTo>
                      <a:pt x="4" y="233"/>
                    </a:lnTo>
                    <a:lnTo>
                      <a:pt x="0" y="227"/>
                    </a:lnTo>
                    <a:lnTo>
                      <a:pt x="0" y="224"/>
                    </a:lnTo>
                    <a:lnTo>
                      <a:pt x="0" y="220"/>
                    </a:lnTo>
                    <a:lnTo>
                      <a:pt x="0" y="218"/>
                    </a:lnTo>
                    <a:lnTo>
                      <a:pt x="1" y="214"/>
                    </a:lnTo>
                    <a:lnTo>
                      <a:pt x="6" y="208"/>
                    </a:lnTo>
                    <a:lnTo>
                      <a:pt x="13" y="201"/>
                    </a:lnTo>
                    <a:lnTo>
                      <a:pt x="47" y="179"/>
                    </a:lnTo>
                    <a:lnTo>
                      <a:pt x="82" y="155"/>
                    </a:lnTo>
                    <a:lnTo>
                      <a:pt x="116" y="132"/>
                    </a:lnTo>
                    <a:lnTo>
                      <a:pt x="150" y="108"/>
                    </a:lnTo>
                    <a:lnTo>
                      <a:pt x="185" y="86"/>
                    </a:lnTo>
                    <a:lnTo>
                      <a:pt x="219" y="62"/>
                    </a:lnTo>
                    <a:lnTo>
                      <a:pt x="253" y="38"/>
                    </a:lnTo>
                    <a:lnTo>
                      <a:pt x="287" y="16"/>
                    </a:lnTo>
                    <a:lnTo>
                      <a:pt x="297" y="10"/>
                    </a:lnTo>
                    <a:lnTo>
                      <a:pt x="308" y="6"/>
                    </a:lnTo>
                    <a:lnTo>
                      <a:pt x="319" y="3"/>
                    </a:lnTo>
                    <a:lnTo>
                      <a:pt x="332" y="0"/>
                    </a:lnTo>
                    <a:lnTo>
                      <a:pt x="345" y="0"/>
                    </a:lnTo>
                    <a:lnTo>
                      <a:pt x="360" y="0"/>
                    </a:lnTo>
                    <a:lnTo>
                      <a:pt x="373" y="3"/>
                    </a:lnTo>
                    <a:lnTo>
                      <a:pt x="38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Freeform 5212"/>
              <p:cNvSpPr>
                <a:spLocks/>
              </p:cNvSpPr>
              <p:nvPr userDrawn="1"/>
            </p:nvSpPr>
            <p:spPr bwMode="auto">
              <a:xfrm>
                <a:off x="3873" y="3106"/>
                <a:ext cx="138" cy="68"/>
              </a:xfrm>
              <a:custGeom>
                <a:avLst/>
                <a:gdLst/>
                <a:ahLst/>
                <a:cxnLst>
                  <a:cxn ang="0">
                    <a:pos x="426" y="19"/>
                  </a:cxn>
                  <a:cxn ang="0">
                    <a:pos x="516" y="47"/>
                  </a:cxn>
                  <a:cxn ang="0">
                    <a:pos x="606" y="74"/>
                  </a:cxn>
                  <a:cxn ang="0">
                    <a:pos x="695" y="103"/>
                  </a:cxn>
                  <a:cxn ang="0">
                    <a:pos x="751" y="120"/>
                  </a:cxn>
                  <a:cxn ang="0">
                    <a:pos x="766" y="131"/>
                  </a:cxn>
                  <a:cxn ang="0">
                    <a:pos x="770" y="141"/>
                  </a:cxn>
                  <a:cxn ang="0">
                    <a:pos x="770" y="148"/>
                  </a:cxn>
                  <a:cxn ang="0">
                    <a:pos x="765" y="157"/>
                  </a:cxn>
                  <a:cxn ang="0">
                    <a:pos x="725" y="187"/>
                  </a:cxn>
                  <a:cxn ang="0">
                    <a:pos x="658" y="235"/>
                  </a:cxn>
                  <a:cxn ang="0">
                    <a:pos x="589" y="284"/>
                  </a:cxn>
                  <a:cxn ang="0">
                    <a:pos x="522" y="332"/>
                  </a:cxn>
                  <a:cxn ang="0">
                    <a:pos x="479" y="362"/>
                  </a:cxn>
                  <a:cxn ang="0">
                    <a:pos x="455" y="369"/>
                  </a:cxn>
                  <a:cxn ang="0">
                    <a:pos x="429" y="371"/>
                  </a:cxn>
                  <a:cxn ang="0">
                    <a:pos x="403" y="370"/>
                  </a:cxn>
                  <a:cxn ang="0">
                    <a:pos x="346" y="352"/>
                  </a:cxn>
                  <a:cxn ang="0">
                    <a:pos x="255" y="324"/>
                  </a:cxn>
                  <a:cxn ang="0">
                    <a:pos x="165" y="294"/>
                  </a:cxn>
                  <a:cxn ang="0">
                    <a:pos x="75" y="266"/>
                  </a:cxn>
                  <a:cxn ang="0">
                    <a:pos x="19" y="248"/>
                  </a:cxn>
                  <a:cxn ang="0">
                    <a:pos x="4" y="237"/>
                  </a:cxn>
                  <a:cxn ang="0">
                    <a:pos x="0" y="228"/>
                  </a:cxn>
                  <a:cxn ang="0">
                    <a:pos x="0" y="221"/>
                  </a:cxn>
                  <a:cxn ang="0">
                    <a:pos x="6" y="211"/>
                  </a:cxn>
                  <a:cxn ang="0">
                    <a:pos x="48" y="182"/>
                  </a:cxn>
                  <a:cxn ang="0">
                    <a:pos x="115" y="133"/>
                  </a:cxn>
                  <a:cxn ang="0">
                    <a:pos x="182" y="86"/>
                  </a:cxn>
                  <a:cxn ang="0">
                    <a:pos x="250" y="39"/>
                  </a:cxn>
                  <a:cxn ang="0">
                    <a:pos x="294" y="9"/>
                  </a:cxn>
                  <a:cxn ang="0">
                    <a:pos x="317" y="2"/>
                  </a:cxn>
                  <a:cxn ang="0">
                    <a:pos x="343" y="0"/>
                  </a:cxn>
                  <a:cxn ang="0">
                    <a:pos x="369" y="2"/>
                  </a:cxn>
                </a:cxnLst>
                <a:rect l="0" t="0" r="r" b="b"/>
                <a:pathLst>
                  <a:path w="771" h="371">
                    <a:moveTo>
                      <a:pt x="381" y="5"/>
                    </a:moveTo>
                    <a:lnTo>
                      <a:pt x="426" y="19"/>
                    </a:lnTo>
                    <a:lnTo>
                      <a:pt x="471" y="33"/>
                    </a:lnTo>
                    <a:lnTo>
                      <a:pt x="516" y="47"/>
                    </a:lnTo>
                    <a:lnTo>
                      <a:pt x="561" y="60"/>
                    </a:lnTo>
                    <a:lnTo>
                      <a:pt x="606" y="74"/>
                    </a:lnTo>
                    <a:lnTo>
                      <a:pt x="651" y="89"/>
                    </a:lnTo>
                    <a:lnTo>
                      <a:pt x="695" y="103"/>
                    </a:lnTo>
                    <a:lnTo>
                      <a:pt x="740" y="117"/>
                    </a:lnTo>
                    <a:lnTo>
                      <a:pt x="751" y="120"/>
                    </a:lnTo>
                    <a:lnTo>
                      <a:pt x="759" y="126"/>
                    </a:lnTo>
                    <a:lnTo>
                      <a:pt x="766" y="131"/>
                    </a:lnTo>
                    <a:lnTo>
                      <a:pt x="770" y="138"/>
                    </a:lnTo>
                    <a:lnTo>
                      <a:pt x="770" y="141"/>
                    </a:lnTo>
                    <a:lnTo>
                      <a:pt x="771" y="144"/>
                    </a:lnTo>
                    <a:lnTo>
                      <a:pt x="770" y="148"/>
                    </a:lnTo>
                    <a:lnTo>
                      <a:pt x="769" y="151"/>
                    </a:lnTo>
                    <a:lnTo>
                      <a:pt x="765" y="157"/>
                    </a:lnTo>
                    <a:lnTo>
                      <a:pt x="758" y="163"/>
                    </a:lnTo>
                    <a:lnTo>
                      <a:pt x="725" y="187"/>
                    </a:lnTo>
                    <a:lnTo>
                      <a:pt x="691" y="211"/>
                    </a:lnTo>
                    <a:lnTo>
                      <a:pt x="658" y="235"/>
                    </a:lnTo>
                    <a:lnTo>
                      <a:pt x="623" y="259"/>
                    </a:lnTo>
                    <a:lnTo>
                      <a:pt x="589" y="284"/>
                    </a:lnTo>
                    <a:lnTo>
                      <a:pt x="556" y="307"/>
                    </a:lnTo>
                    <a:lnTo>
                      <a:pt x="522" y="332"/>
                    </a:lnTo>
                    <a:lnTo>
                      <a:pt x="489" y="356"/>
                    </a:lnTo>
                    <a:lnTo>
                      <a:pt x="479" y="362"/>
                    </a:lnTo>
                    <a:lnTo>
                      <a:pt x="468" y="365"/>
                    </a:lnTo>
                    <a:lnTo>
                      <a:pt x="455" y="369"/>
                    </a:lnTo>
                    <a:lnTo>
                      <a:pt x="442" y="371"/>
                    </a:lnTo>
                    <a:lnTo>
                      <a:pt x="429" y="371"/>
                    </a:lnTo>
                    <a:lnTo>
                      <a:pt x="416" y="371"/>
                    </a:lnTo>
                    <a:lnTo>
                      <a:pt x="403" y="370"/>
                    </a:lnTo>
                    <a:lnTo>
                      <a:pt x="390" y="366"/>
                    </a:lnTo>
                    <a:lnTo>
                      <a:pt x="346" y="352"/>
                    </a:lnTo>
                    <a:lnTo>
                      <a:pt x="301" y="338"/>
                    </a:lnTo>
                    <a:lnTo>
                      <a:pt x="255" y="324"/>
                    </a:lnTo>
                    <a:lnTo>
                      <a:pt x="210" y="308"/>
                    </a:lnTo>
                    <a:lnTo>
                      <a:pt x="165" y="294"/>
                    </a:lnTo>
                    <a:lnTo>
                      <a:pt x="120" y="280"/>
                    </a:lnTo>
                    <a:lnTo>
                      <a:pt x="75" y="266"/>
                    </a:lnTo>
                    <a:lnTo>
                      <a:pt x="30" y="252"/>
                    </a:lnTo>
                    <a:lnTo>
                      <a:pt x="19" y="248"/>
                    </a:lnTo>
                    <a:lnTo>
                      <a:pt x="10" y="242"/>
                    </a:lnTo>
                    <a:lnTo>
                      <a:pt x="4" y="237"/>
                    </a:lnTo>
                    <a:lnTo>
                      <a:pt x="0" y="230"/>
                    </a:lnTo>
                    <a:lnTo>
                      <a:pt x="0" y="228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6" y="211"/>
                    </a:lnTo>
                    <a:lnTo>
                      <a:pt x="13" y="206"/>
                    </a:lnTo>
                    <a:lnTo>
                      <a:pt x="48" y="182"/>
                    </a:lnTo>
                    <a:lnTo>
                      <a:pt x="81" y="158"/>
                    </a:lnTo>
                    <a:lnTo>
                      <a:pt x="115" y="133"/>
                    </a:lnTo>
                    <a:lnTo>
                      <a:pt x="149" y="110"/>
                    </a:lnTo>
                    <a:lnTo>
                      <a:pt x="182" y="86"/>
                    </a:lnTo>
                    <a:lnTo>
                      <a:pt x="217" y="63"/>
                    </a:lnTo>
                    <a:lnTo>
                      <a:pt x="250" y="39"/>
                    </a:lnTo>
                    <a:lnTo>
                      <a:pt x="284" y="15"/>
                    </a:lnTo>
                    <a:lnTo>
                      <a:pt x="294" y="9"/>
                    </a:lnTo>
                    <a:lnTo>
                      <a:pt x="304" y="6"/>
                    </a:lnTo>
                    <a:lnTo>
                      <a:pt x="317" y="2"/>
                    </a:lnTo>
                    <a:lnTo>
                      <a:pt x="330" y="1"/>
                    </a:lnTo>
                    <a:lnTo>
                      <a:pt x="343" y="0"/>
                    </a:lnTo>
                    <a:lnTo>
                      <a:pt x="356" y="0"/>
                    </a:lnTo>
                    <a:lnTo>
                      <a:pt x="369" y="2"/>
                    </a:lnTo>
                    <a:lnTo>
                      <a:pt x="38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Freeform 5213"/>
              <p:cNvSpPr>
                <a:spLocks/>
              </p:cNvSpPr>
              <p:nvPr userDrawn="1"/>
            </p:nvSpPr>
            <p:spPr bwMode="auto">
              <a:xfrm>
                <a:off x="3986" y="3142"/>
                <a:ext cx="139" cy="68"/>
              </a:xfrm>
              <a:custGeom>
                <a:avLst/>
                <a:gdLst/>
                <a:ahLst/>
                <a:cxnLst>
                  <a:cxn ang="0">
                    <a:pos x="425" y="19"/>
                  </a:cxn>
                  <a:cxn ang="0">
                    <a:pos x="516" y="47"/>
                  </a:cxn>
                  <a:cxn ang="0">
                    <a:pos x="608" y="76"/>
                  </a:cxn>
                  <a:cxn ang="0">
                    <a:pos x="699" y="105"/>
                  </a:cxn>
                  <a:cxn ang="0">
                    <a:pos x="757" y="123"/>
                  </a:cxn>
                  <a:cxn ang="0">
                    <a:pos x="771" y="135"/>
                  </a:cxn>
                  <a:cxn ang="0">
                    <a:pos x="777" y="144"/>
                  </a:cxn>
                  <a:cxn ang="0">
                    <a:pos x="777" y="150"/>
                  </a:cxn>
                  <a:cxn ang="0">
                    <a:pos x="772" y="161"/>
                  </a:cxn>
                  <a:cxn ang="0">
                    <a:pos x="732" y="191"/>
                  </a:cxn>
                  <a:cxn ang="0">
                    <a:pos x="665" y="240"/>
                  </a:cxn>
                  <a:cxn ang="0">
                    <a:pos x="598" y="288"/>
                  </a:cxn>
                  <a:cxn ang="0">
                    <a:pos x="531" y="338"/>
                  </a:cxn>
                  <a:cxn ang="0">
                    <a:pos x="488" y="367"/>
                  </a:cxn>
                  <a:cxn ang="0">
                    <a:pos x="465" y="376"/>
                  </a:cxn>
                  <a:cxn ang="0">
                    <a:pos x="439" y="378"/>
                  </a:cxn>
                  <a:cxn ang="0">
                    <a:pos x="410" y="376"/>
                  </a:cxn>
                  <a:cxn ang="0">
                    <a:pos x="351" y="358"/>
                  </a:cxn>
                  <a:cxn ang="0">
                    <a:pos x="260" y="330"/>
                  </a:cxn>
                  <a:cxn ang="0">
                    <a:pos x="168" y="300"/>
                  </a:cxn>
                  <a:cxn ang="0">
                    <a:pos x="77" y="271"/>
                  </a:cxn>
                  <a:cxn ang="0">
                    <a:pos x="20" y="253"/>
                  </a:cxn>
                  <a:cxn ang="0">
                    <a:pos x="5" y="241"/>
                  </a:cxn>
                  <a:cxn ang="0">
                    <a:pos x="0" y="232"/>
                  </a:cxn>
                  <a:cxn ang="0">
                    <a:pos x="0" y="224"/>
                  </a:cxn>
                  <a:cxn ang="0">
                    <a:pos x="6" y="215"/>
                  </a:cxn>
                  <a:cxn ang="0">
                    <a:pos x="46" y="184"/>
                  </a:cxn>
                  <a:cxn ang="0">
                    <a:pos x="114" y="136"/>
                  </a:cxn>
                  <a:cxn ang="0">
                    <a:pos x="181" y="87"/>
                  </a:cxn>
                  <a:cxn ang="0">
                    <a:pos x="247" y="40"/>
                  </a:cxn>
                  <a:cxn ang="0">
                    <a:pos x="290" y="11"/>
                  </a:cxn>
                  <a:cxn ang="0">
                    <a:pos x="313" y="2"/>
                  </a:cxn>
                  <a:cxn ang="0">
                    <a:pos x="339" y="0"/>
                  </a:cxn>
                  <a:cxn ang="0">
                    <a:pos x="367" y="2"/>
                  </a:cxn>
                </a:cxnLst>
                <a:rect l="0" t="0" r="r" b="b"/>
                <a:pathLst>
                  <a:path w="777" h="378">
                    <a:moveTo>
                      <a:pt x="380" y="6"/>
                    </a:moveTo>
                    <a:lnTo>
                      <a:pt x="425" y="19"/>
                    </a:lnTo>
                    <a:lnTo>
                      <a:pt x="471" y="33"/>
                    </a:lnTo>
                    <a:lnTo>
                      <a:pt x="516" y="47"/>
                    </a:lnTo>
                    <a:lnTo>
                      <a:pt x="562" y="61"/>
                    </a:lnTo>
                    <a:lnTo>
                      <a:pt x="608" y="76"/>
                    </a:lnTo>
                    <a:lnTo>
                      <a:pt x="653" y="90"/>
                    </a:lnTo>
                    <a:lnTo>
                      <a:pt x="699" y="105"/>
                    </a:lnTo>
                    <a:lnTo>
                      <a:pt x="745" y="119"/>
                    </a:lnTo>
                    <a:lnTo>
                      <a:pt x="757" y="123"/>
                    </a:lnTo>
                    <a:lnTo>
                      <a:pt x="765" y="129"/>
                    </a:lnTo>
                    <a:lnTo>
                      <a:pt x="771" y="135"/>
                    </a:lnTo>
                    <a:lnTo>
                      <a:pt x="776" y="141"/>
                    </a:lnTo>
                    <a:lnTo>
                      <a:pt x="777" y="144"/>
                    </a:lnTo>
                    <a:lnTo>
                      <a:pt x="777" y="148"/>
                    </a:lnTo>
                    <a:lnTo>
                      <a:pt x="777" y="150"/>
                    </a:lnTo>
                    <a:lnTo>
                      <a:pt x="776" y="154"/>
                    </a:lnTo>
                    <a:lnTo>
                      <a:pt x="772" y="161"/>
                    </a:lnTo>
                    <a:lnTo>
                      <a:pt x="765" y="167"/>
                    </a:lnTo>
                    <a:lnTo>
                      <a:pt x="732" y="191"/>
                    </a:lnTo>
                    <a:lnTo>
                      <a:pt x="699" y="215"/>
                    </a:lnTo>
                    <a:lnTo>
                      <a:pt x="665" y="240"/>
                    </a:lnTo>
                    <a:lnTo>
                      <a:pt x="631" y="265"/>
                    </a:lnTo>
                    <a:lnTo>
                      <a:pt x="598" y="288"/>
                    </a:lnTo>
                    <a:lnTo>
                      <a:pt x="565" y="313"/>
                    </a:lnTo>
                    <a:lnTo>
                      <a:pt x="531" y="338"/>
                    </a:lnTo>
                    <a:lnTo>
                      <a:pt x="498" y="363"/>
                    </a:lnTo>
                    <a:lnTo>
                      <a:pt x="488" y="367"/>
                    </a:lnTo>
                    <a:lnTo>
                      <a:pt x="478" y="372"/>
                    </a:lnTo>
                    <a:lnTo>
                      <a:pt x="465" y="376"/>
                    </a:lnTo>
                    <a:lnTo>
                      <a:pt x="452" y="378"/>
                    </a:lnTo>
                    <a:lnTo>
                      <a:pt x="439" y="378"/>
                    </a:lnTo>
                    <a:lnTo>
                      <a:pt x="425" y="378"/>
                    </a:lnTo>
                    <a:lnTo>
                      <a:pt x="410" y="376"/>
                    </a:lnTo>
                    <a:lnTo>
                      <a:pt x="397" y="372"/>
                    </a:lnTo>
                    <a:lnTo>
                      <a:pt x="351" y="358"/>
                    </a:lnTo>
                    <a:lnTo>
                      <a:pt x="306" y="344"/>
                    </a:lnTo>
                    <a:lnTo>
                      <a:pt x="260" y="330"/>
                    </a:lnTo>
                    <a:lnTo>
                      <a:pt x="214" y="314"/>
                    </a:lnTo>
                    <a:lnTo>
                      <a:pt x="168" y="300"/>
                    </a:lnTo>
                    <a:lnTo>
                      <a:pt x="122" y="286"/>
                    </a:lnTo>
                    <a:lnTo>
                      <a:pt x="77" y="271"/>
                    </a:lnTo>
                    <a:lnTo>
                      <a:pt x="31" y="256"/>
                    </a:lnTo>
                    <a:lnTo>
                      <a:pt x="20" y="253"/>
                    </a:lnTo>
                    <a:lnTo>
                      <a:pt x="11" y="247"/>
                    </a:lnTo>
                    <a:lnTo>
                      <a:pt x="5" y="241"/>
                    </a:lnTo>
                    <a:lnTo>
                      <a:pt x="1" y="235"/>
                    </a:lnTo>
                    <a:lnTo>
                      <a:pt x="0" y="232"/>
                    </a:lnTo>
                    <a:lnTo>
                      <a:pt x="0" y="228"/>
                    </a:lnTo>
                    <a:lnTo>
                      <a:pt x="0" y="224"/>
                    </a:lnTo>
                    <a:lnTo>
                      <a:pt x="1" y="222"/>
                    </a:lnTo>
                    <a:lnTo>
                      <a:pt x="6" y="215"/>
                    </a:lnTo>
                    <a:lnTo>
                      <a:pt x="12" y="209"/>
                    </a:lnTo>
                    <a:lnTo>
                      <a:pt x="46" y="184"/>
                    </a:lnTo>
                    <a:lnTo>
                      <a:pt x="81" y="161"/>
                    </a:lnTo>
                    <a:lnTo>
                      <a:pt x="114" y="136"/>
                    </a:lnTo>
                    <a:lnTo>
                      <a:pt x="147" y="112"/>
                    </a:lnTo>
                    <a:lnTo>
                      <a:pt x="181" y="87"/>
                    </a:lnTo>
                    <a:lnTo>
                      <a:pt x="214" y="64"/>
                    </a:lnTo>
                    <a:lnTo>
                      <a:pt x="247" y="40"/>
                    </a:lnTo>
                    <a:lnTo>
                      <a:pt x="282" y="15"/>
                    </a:lnTo>
                    <a:lnTo>
                      <a:pt x="290" y="11"/>
                    </a:lnTo>
                    <a:lnTo>
                      <a:pt x="300" y="6"/>
                    </a:lnTo>
                    <a:lnTo>
                      <a:pt x="313" y="2"/>
                    </a:lnTo>
                    <a:lnTo>
                      <a:pt x="326" y="1"/>
                    </a:lnTo>
                    <a:lnTo>
                      <a:pt x="339" y="0"/>
                    </a:lnTo>
                    <a:lnTo>
                      <a:pt x="354" y="0"/>
                    </a:lnTo>
                    <a:lnTo>
                      <a:pt x="367" y="2"/>
                    </a:lnTo>
                    <a:lnTo>
                      <a:pt x="380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Freeform 5214"/>
              <p:cNvSpPr>
                <a:spLocks/>
              </p:cNvSpPr>
              <p:nvPr userDrawn="1"/>
            </p:nvSpPr>
            <p:spPr bwMode="auto">
              <a:xfrm>
                <a:off x="4101" y="3180"/>
                <a:ext cx="141" cy="68"/>
              </a:xfrm>
              <a:custGeom>
                <a:avLst/>
                <a:gdLst/>
                <a:ahLst/>
                <a:cxnLst>
                  <a:cxn ang="0">
                    <a:pos x="423" y="21"/>
                  </a:cxn>
                  <a:cxn ang="0">
                    <a:pos x="516" y="49"/>
                  </a:cxn>
                  <a:cxn ang="0">
                    <a:pos x="610" y="78"/>
                  </a:cxn>
                  <a:cxn ang="0">
                    <a:pos x="703" y="108"/>
                  </a:cxn>
                  <a:cxn ang="0">
                    <a:pos x="761" y="127"/>
                  </a:cxn>
                  <a:cxn ang="0">
                    <a:pos x="776" y="138"/>
                  </a:cxn>
                  <a:cxn ang="0">
                    <a:pos x="781" y="147"/>
                  </a:cxn>
                  <a:cxn ang="0">
                    <a:pos x="782" y="154"/>
                  </a:cxn>
                  <a:cxn ang="0">
                    <a:pos x="780" y="161"/>
                  </a:cxn>
                  <a:cxn ang="0">
                    <a:pos x="774" y="167"/>
                  </a:cxn>
                  <a:cxn ang="0">
                    <a:pos x="737" y="195"/>
                  </a:cxn>
                  <a:cxn ang="0">
                    <a:pos x="671" y="245"/>
                  </a:cxn>
                  <a:cxn ang="0">
                    <a:pos x="605" y="295"/>
                  </a:cxn>
                  <a:cxn ang="0">
                    <a:pos x="539" y="344"/>
                  </a:cxn>
                  <a:cxn ang="0">
                    <a:pos x="496" y="375"/>
                  </a:cxn>
                  <a:cxn ang="0">
                    <a:pos x="474" y="383"/>
                  </a:cxn>
                  <a:cxn ang="0">
                    <a:pos x="447" y="386"/>
                  </a:cxn>
                  <a:cxn ang="0">
                    <a:pos x="419" y="383"/>
                  </a:cxn>
                  <a:cxn ang="0">
                    <a:pos x="359" y="366"/>
                  </a:cxn>
                  <a:cxn ang="0">
                    <a:pos x="266" y="336"/>
                  </a:cxn>
                  <a:cxn ang="0">
                    <a:pos x="172" y="307"/>
                  </a:cxn>
                  <a:cxn ang="0">
                    <a:pos x="78" y="277"/>
                  </a:cxn>
                  <a:cxn ang="0">
                    <a:pos x="21" y="257"/>
                  </a:cxn>
                  <a:cxn ang="0">
                    <a:pos x="6" y="246"/>
                  </a:cxn>
                  <a:cxn ang="0">
                    <a:pos x="0" y="237"/>
                  </a:cxn>
                  <a:cxn ang="0">
                    <a:pos x="0" y="230"/>
                  </a:cxn>
                  <a:cxn ang="0">
                    <a:pos x="5" y="220"/>
                  </a:cxn>
                  <a:cxn ang="0">
                    <a:pos x="45" y="188"/>
                  </a:cxn>
                  <a:cxn ang="0">
                    <a:pos x="112" y="140"/>
                  </a:cxn>
                  <a:cxn ang="0">
                    <a:pos x="178" y="90"/>
                  </a:cxn>
                  <a:cxn ang="0">
                    <a:pos x="246" y="41"/>
                  </a:cxn>
                  <a:cxn ang="0">
                    <a:pos x="288" y="11"/>
                  </a:cxn>
                  <a:cxn ang="0">
                    <a:pos x="311" y="4"/>
                  </a:cxn>
                  <a:cxn ang="0">
                    <a:pos x="338" y="0"/>
                  </a:cxn>
                  <a:cxn ang="0">
                    <a:pos x="364" y="3"/>
                  </a:cxn>
                </a:cxnLst>
                <a:rect l="0" t="0" r="r" b="b"/>
                <a:pathLst>
                  <a:path w="782" h="386">
                    <a:moveTo>
                      <a:pt x="377" y="6"/>
                    </a:moveTo>
                    <a:lnTo>
                      <a:pt x="423" y="21"/>
                    </a:lnTo>
                    <a:lnTo>
                      <a:pt x="469" y="35"/>
                    </a:lnTo>
                    <a:lnTo>
                      <a:pt x="516" y="49"/>
                    </a:lnTo>
                    <a:lnTo>
                      <a:pt x="563" y="64"/>
                    </a:lnTo>
                    <a:lnTo>
                      <a:pt x="610" y="78"/>
                    </a:lnTo>
                    <a:lnTo>
                      <a:pt x="656" y="93"/>
                    </a:lnTo>
                    <a:lnTo>
                      <a:pt x="703" y="108"/>
                    </a:lnTo>
                    <a:lnTo>
                      <a:pt x="749" y="122"/>
                    </a:lnTo>
                    <a:lnTo>
                      <a:pt x="761" y="127"/>
                    </a:lnTo>
                    <a:lnTo>
                      <a:pt x="769" y="132"/>
                    </a:lnTo>
                    <a:lnTo>
                      <a:pt x="776" y="138"/>
                    </a:lnTo>
                    <a:lnTo>
                      <a:pt x="780" y="143"/>
                    </a:lnTo>
                    <a:lnTo>
                      <a:pt x="781" y="147"/>
                    </a:lnTo>
                    <a:lnTo>
                      <a:pt x="782" y="151"/>
                    </a:lnTo>
                    <a:lnTo>
                      <a:pt x="782" y="154"/>
                    </a:lnTo>
                    <a:lnTo>
                      <a:pt x="781" y="158"/>
                    </a:lnTo>
                    <a:lnTo>
                      <a:pt x="780" y="161"/>
                    </a:lnTo>
                    <a:lnTo>
                      <a:pt x="778" y="164"/>
                    </a:lnTo>
                    <a:lnTo>
                      <a:pt x="774" y="167"/>
                    </a:lnTo>
                    <a:lnTo>
                      <a:pt x="771" y="171"/>
                    </a:lnTo>
                    <a:lnTo>
                      <a:pt x="737" y="195"/>
                    </a:lnTo>
                    <a:lnTo>
                      <a:pt x="704" y="220"/>
                    </a:lnTo>
                    <a:lnTo>
                      <a:pt x="671" y="245"/>
                    </a:lnTo>
                    <a:lnTo>
                      <a:pt x="638" y="270"/>
                    </a:lnTo>
                    <a:lnTo>
                      <a:pt x="605" y="295"/>
                    </a:lnTo>
                    <a:lnTo>
                      <a:pt x="572" y="320"/>
                    </a:lnTo>
                    <a:lnTo>
                      <a:pt x="539" y="344"/>
                    </a:lnTo>
                    <a:lnTo>
                      <a:pt x="506" y="369"/>
                    </a:lnTo>
                    <a:lnTo>
                      <a:pt x="496" y="375"/>
                    </a:lnTo>
                    <a:lnTo>
                      <a:pt x="486" y="380"/>
                    </a:lnTo>
                    <a:lnTo>
                      <a:pt x="474" y="383"/>
                    </a:lnTo>
                    <a:lnTo>
                      <a:pt x="461" y="384"/>
                    </a:lnTo>
                    <a:lnTo>
                      <a:pt x="447" y="386"/>
                    </a:lnTo>
                    <a:lnTo>
                      <a:pt x="432" y="386"/>
                    </a:lnTo>
                    <a:lnTo>
                      <a:pt x="419" y="383"/>
                    </a:lnTo>
                    <a:lnTo>
                      <a:pt x="406" y="381"/>
                    </a:lnTo>
                    <a:lnTo>
                      <a:pt x="359" y="366"/>
                    </a:lnTo>
                    <a:lnTo>
                      <a:pt x="313" y="350"/>
                    </a:lnTo>
                    <a:lnTo>
                      <a:pt x="266" y="336"/>
                    </a:lnTo>
                    <a:lnTo>
                      <a:pt x="219" y="321"/>
                    </a:lnTo>
                    <a:lnTo>
                      <a:pt x="172" y="307"/>
                    </a:lnTo>
                    <a:lnTo>
                      <a:pt x="125" y="291"/>
                    </a:lnTo>
                    <a:lnTo>
                      <a:pt x="78" y="277"/>
                    </a:lnTo>
                    <a:lnTo>
                      <a:pt x="32" y="262"/>
                    </a:lnTo>
                    <a:lnTo>
                      <a:pt x="21" y="257"/>
                    </a:lnTo>
                    <a:lnTo>
                      <a:pt x="12" y="252"/>
                    </a:lnTo>
                    <a:lnTo>
                      <a:pt x="6" y="246"/>
                    </a:lnTo>
                    <a:lnTo>
                      <a:pt x="1" y="240"/>
                    </a:lnTo>
                    <a:lnTo>
                      <a:pt x="0" y="237"/>
                    </a:lnTo>
                    <a:lnTo>
                      <a:pt x="0" y="233"/>
                    </a:lnTo>
                    <a:lnTo>
                      <a:pt x="0" y="230"/>
                    </a:lnTo>
                    <a:lnTo>
                      <a:pt x="1" y="226"/>
                    </a:lnTo>
                    <a:lnTo>
                      <a:pt x="5" y="220"/>
                    </a:lnTo>
                    <a:lnTo>
                      <a:pt x="12" y="213"/>
                    </a:lnTo>
                    <a:lnTo>
                      <a:pt x="45" y="188"/>
                    </a:lnTo>
                    <a:lnTo>
                      <a:pt x="79" y="164"/>
                    </a:lnTo>
                    <a:lnTo>
                      <a:pt x="112" y="140"/>
                    </a:lnTo>
                    <a:lnTo>
                      <a:pt x="145" y="115"/>
                    </a:lnTo>
                    <a:lnTo>
                      <a:pt x="178" y="90"/>
                    </a:lnTo>
                    <a:lnTo>
                      <a:pt x="213" y="65"/>
                    </a:lnTo>
                    <a:lnTo>
                      <a:pt x="246" y="41"/>
                    </a:lnTo>
                    <a:lnTo>
                      <a:pt x="279" y="17"/>
                    </a:lnTo>
                    <a:lnTo>
                      <a:pt x="288" y="11"/>
                    </a:lnTo>
                    <a:lnTo>
                      <a:pt x="299" y="6"/>
                    </a:lnTo>
                    <a:lnTo>
                      <a:pt x="311" y="4"/>
                    </a:lnTo>
                    <a:lnTo>
                      <a:pt x="324" y="2"/>
                    </a:lnTo>
                    <a:lnTo>
                      <a:pt x="338" y="0"/>
                    </a:lnTo>
                    <a:lnTo>
                      <a:pt x="351" y="2"/>
                    </a:lnTo>
                    <a:lnTo>
                      <a:pt x="364" y="3"/>
                    </a:lnTo>
                    <a:lnTo>
                      <a:pt x="37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5215"/>
              <p:cNvSpPr>
                <a:spLocks/>
              </p:cNvSpPr>
              <p:nvPr userDrawn="1"/>
            </p:nvSpPr>
            <p:spPr bwMode="auto">
              <a:xfrm>
                <a:off x="4218" y="3214"/>
                <a:ext cx="142" cy="69"/>
              </a:xfrm>
              <a:custGeom>
                <a:avLst/>
                <a:gdLst/>
                <a:ahLst/>
                <a:cxnLst>
                  <a:cxn ang="0">
                    <a:pos x="422" y="20"/>
                  </a:cxn>
                  <a:cxn ang="0">
                    <a:pos x="517" y="48"/>
                  </a:cxn>
                  <a:cxn ang="0">
                    <a:pos x="611" y="78"/>
                  </a:cxn>
                  <a:cxn ang="0">
                    <a:pos x="707" y="107"/>
                  </a:cxn>
                  <a:cxn ang="0">
                    <a:pos x="766" y="127"/>
                  </a:cxn>
                  <a:cxn ang="0">
                    <a:pos x="783" y="139"/>
                  </a:cxn>
                  <a:cxn ang="0">
                    <a:pos x="789" y="149"/>
                  </a:cxn>
                  <a:cxn ang="0">
                    <a:pos x="789" y="156"/>
                  </a:cxn>
                  <a:cxn ang="0">
                    <a:pos x="786" y="163"/>
                  </a:cxn>
                  <a:cxn ang="0">
                    <a:pos x="782" y="169"/>
                  </a:cxn>
                  <a:cxn ang="0">
                    <a:pos x="746" y="197"/>
                  </a:cxn>
                  <a:cxn ang="0">
                    <a:pos x="681" y="248"/>
                  </a:cxn>
                  <a:cxn ang="0">
                    <a:pos x="615" y="299"/>
                  </a:cxn>
                  <a:cxn ang="0">
                    <a:pos x="550" y="349"/>
                  </a:cxn>
                  <a:cxn ang="0">
                    <a:pos x="509" y="380"/>
                  </a:cxn>
                  <a:cxn ang="0">
                    <a:pos x="485" y="388"/>
                  </a:cxn>
                  <a:cxn ang="0">
                    <a:pos x="458" y="392"/>
                  </a:cxn>
                  <a:cxn ang="0">
                    <a:pos x="429" y="390"/>
                  </a:cxn>
                  <a:cxn ang="0">
                    <a:pos x="368" y="371"/>
                  </a:cxn>
                  <a:cxn ang="0">
                    <a:pos x="272" y="340"/>
                  </a:cxn>
                  <a:cxn ang="0">
                    <a:pos x="176" y="310"/>
                  </a:cxn>
                  <a:cxn ang="0">
                    <a:pos x="82" y="280"/>
                  </a:cxn>
                  <a:cxn ang="0">
                    <a:pos x="23" y="261"/>
                  </a:cxn>
                  <a:cxn ang="0">
                    <a:pos x="7" y="249"/>
                  </a:cxn>
                  <a:cxn ang="0">
                    <a:pos x="2" y="240"/>
                  </a:cxn>
                  <a:cxn ang="0">
                    <a:pos x="0" y="232"/>
                  </a:cxn>
                  <a:cxn ang="0">
                    <a:pos x="3" y="225"/>
                  </a:cxn>
                  <a:cxn ang="0">
                    <a:pos x="9" y="218"/>
                  </a:cxn>
                  <a:cxn ang="0">
                    <a:pos x="45" y="190"/>
                  </a:cxn>
                  <a:cxn ang="0">
                    <a:pos x="111" y="140"/>
                  </a:cxn>
                  <a:cxn ang="0">
                    <a:pos x="178" y="91"/>
                  </a:cxn>
                  <a:cxn ang="0">
                    <a:pos x="243" y="40"/>
                  </a:cxn>
                  <a:cxn ang="0">
                    <a:pos x="285" y="9"/>
                  </a:cxn>
                  <a:cxn ang="0">
                    <a:pos x="309" y="2"/>
                  </a:cxn>
                  <a:cxn ang="0">
                    <a:pos x="335" y="0"/>
                  </a:cxn>
                  <a:cxn ang="0">
                    <a:pos x="363" y="1"/>
                  </a:cxn>
                </a:cxnLst>
                <a:rect l="0" t="0" r="r" b="b"/>
                <a:pathLst>
                  <a:path w="789" h="392">
                    <a:moveTo>
                      <a:pt x="376" y="4"/>
                    </a:moveTo>
                    <a:lnTo>
                      <a:pt x="422" y="20"/>
                    </a:lnTo>
                    <a:lnTo>
                      <a:pt x="470" y="34"/>
                    </a:lnTo>
                    <a:lnTo>
                      <a:pt x="517" y="48"/>
                    </a:lnTo>
                    <a:lnTo>
                      <a:pt x="564" y="64"/>
                    </a:lnTo>
                    <a:lnTo>
                      <a:pt x="611" y="78"/>
                    </a:lnTo>
                    <a:lnTo>
                      <a:pt x="660" y="93"/>
                    </a:lnTo>
                    <a:lnTo>
                      <a:pt x="707" y="107"/>
                    </a:lnTo>
                    <a:lnTo>
                      <a:pt x="754" y="123"/>
                    </a:lnTo>
                    <a:lnTo>
                      <a:pt x="766" y="127"/>
                    </a:lnTo>
                    <a:lnTo>
                      <a:pt x="776" y="132"/>
                    </a:lnTo>
                    <a:lnTo>
                      <a:pt x="783" y="139"/>
                    </a:lnTo>
                    <a:lnTo>
                      <a:pt x="788" y="145"/>
                    </a:lnTo>
                    <a:lnTo>
                      <a:pt x="789" y="149"/>
                    </a:lnTo>
                    <a:lnTo>
                      <a:pt x="789" y="152"/>
                    </a:lnTo>
                    <a:lnTo>
                      <a:pt x="789" y="156"/>
                    </a:lnTo>
                    <a:lnTo>
                      <a:pt x="789" y="159"/>
                    </a:lnTo>
                    <a:lnTo>
                      <a:pt x="786" y="163"/>
                    </a:lnTo>
                    <a:lnTo>
                      <a:pt x="785" y="165"/>
                    </a:lnTo>
                    <a:lnTo>
                      <a:pt x="782" y="169"/>
                    </a:lnTo>
                    <a:lnTo>
                      <a:pt x="778" y="172"/>
                    </a:lnTo>
                    <a:lnTo>
                      <a:pt x="746" y="197"/>
                    </a:lnTo>
                    <a:lnTo>
                      <a:pt x="713" y="223"/>
                    </a:lnTo>
                    <a:lnTo>
                      <a:pt x="681" y="248"/>
                    </a:lnTo>
                    <a:lnTo>
                      <a:pt x="648" y="273"/>
                    </a:lnTo>
                    <a:lnTo>
                      <a:pt x="615" y="299"/>
                    </a:lnTo>
                    <a:lnTo>
                      <a:pt x="583" y="323"/>
                    </a:lnTo>
                    <a:lnTo>
                      <a:pt x="550" y="349"/>
                    </a:lnTo>
                    <a:lnTo>
                      <a:pt x="517" y="375"/>
                    </a:lnTo>
                    <a:lnTo>
                      <a:pt x="509" y="380"/>
                    </a:lnTo>
                    <a:lnTo>
                      <a:pt x="497" y="385"/>
                    </a:lnTo>
                    <a:lnTo>
                      <a:pt x="485" y="388"/>
                    </a:lnTo>
                    <a:lnTo>
                      <a:pt x="471" y="391"/>
                    </a:lnTo>
                    <a:lnTo>
                      <a:pt x="458" y="392"/>
                    </a:lnTo>
                    <a:lnTo>
                      <a:pt x="444" y="391"/>
                    </a:lnTo>
                    <a:lnTo>
                      <a:pt x="429" y="390"/>
                    </a:lnTo>
                    <a:lnTo>
                      <a:pt x="416" y="386"/>
                    </a:lnTo>
                    <a:lnTo>
                      <a:pt x="368" y="371"/>
                    </a:lnTo>
                    <a:lnTo>
                      <a:pt x="319" y="355"/>
                    </a:lnTo>
                    <a:lnTo>
                      <a:pt x="272" y="340"/>
                    </a:lnTo>
                    <a:lnTo>
                      <a:pt x="224" y="325"/>
                    </a:lnTo>
                    <a:lnTo>
                      <a:pt x="176" y="310"/>
                    </a:lnTo>
                    <a:lnTo>
                      <a:pt x="129" y="295"/>
                    </a:lnTo>
                    <a:lnTo>
                      <a:pt x="82" y="280"/>
                    </a:lnTo>
                    <a:lnTo>
                      <a:pt x="35" y="264"/>
                    </a:lnTo>
                    <a:lnTo>
                      <a:pt x="23" y="261"/>
                    </a:lnTo>
                    <a:lnTo>
                      <a:pt x="13" y="255"/>
                    </a:lnTo>
                    <a:lnTo>
                      <a:pt x="7" y="249"/>
                    </a:lnTo>
                    <a:lnTo>
                      <a:pt x="3" y="243"/>
                    </a:lnTo>
                    <a:lnTo>
                      <a:pt x="2" y="240"/>
                    </a:lnTo>
                    <a:lnTo>
                      <a:pt x="0" y="236"/>
                    </a:lnTo>
                    <a:lnTo>
                      <a:pt x="0" y="232"/>
                    </a:lnTo>
                    <a:lnTo>
                      <a:pt x="2" y="229"/>
                    </a:lnTo>
                    <a:lnTo>
                      <a:pt x="3" y="225"/>
                    </a:lnTo>
                    <a:lnTo>
                      <a:pt x="5" y="222"/>
                    </a:lnTo>
                    <a:lnTo>
                      <a:pt x="9" y="218"/>
                    </a:lnTo>
                    <a:lnTo>
                      <a:pt x="12" y="216"/>
                    </a:lnTo>
                    <a:lnTo>
                      <a:pt x="45" y="190"/>
                    </a:lnTo>
                    <a:lnTo>
                      <a:pt x="78" y="165"/>
                    </a:lnTo>
                    <a:lnTo>
                      <a:pt x="111" y="140"/>
                    </a:lnTo>
                    <a:lnTo>
                      <a:pt x="145" y="116"/>
                    </a:lnTo>
                    <a:lnTo>
                      <a:pt x="178" y="91"/>
                    </a:lnTo>
                    <a:lnTo>
                      <a:pt x="211" y="65"/>
                    </a:lnTo>
                    <a:lnTo>
                      <a:pt x="243" y="40"/>
                    </a:lnTo>
                    <a:lnTo>
                      <a:pt x="276" y="15"/>
                    </a:lnTo>
                    <a:lnTo>
                      <a:pt x="285" y="9"/>
                    </a:lnTo>
                    <a:lnTo>
                      <a:pt x="296" y="6"/>
                    </a:lnTo>
                    <a:lnTo>
                      <a:pt x="309" y="2"/>
                    </a:lnTo>
                    <a:lnTo>
                      <a:pt x="322" y="0"/>
                    </a:lnTo>
                    <a:lnTo>
                      <a:pt x="335" y="0"/>
                    </a:lnTo>
                    <a:lnTo>
                      <a:pt x="349" y="0"/>
                    </a:lnTo>
                    <a:lnTo>
                      <a:pt x="363" y="1"/>
                    </a:lnTo>
                    <a:lnTo>
                      <a:pt x="376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Freeform 5216"/>
              <p:cNvSpPr>
                <a:spLocks/>
              </p:cNvSpPr>
              <p:nvPr userDrawn="1"/>
            </p:nvSpPr>
            <p:spPr bwMode="auto">
              <a:xfrm>
                <a:off x="4338" y="3251"/>
                <a:ext cx="143" cy="72"/>
              </a:xfrm>
              <a:custGeom>
                <a:avLst/>
                <a:gdLst/>
                <a:ahLst/>
                <a:cxnLst>
                  <a:cxn ang="0">
                    <a:pos x="420" y="22"/>
                  </a:cxn>
                  <a:cxn ang="0">
                    <a:pos x="517" y="51"/>
                  </a:cxn>
                  <a:cxn ang="0">
                    <a:pos x="612" y="81"/>
                  </a:cxn>
                  <a:cxn ang="0">
                    <a:pos x="710" y="111"/>
                  </a:cxn>
                  <a:cxn ang="0">
                    <a:pos x="771" y="131"/>
                  </a:cxn>
                  <a:cxn ang="0">
                    <a:pos x="786" y="142"/>
                  </a:cxn>
                  <a:cxn ang="0">
                    <a:pos x="792" y="153"/>
                  </a:cxn>
                  <a:cxn ang="0">
                    <a:pos x="793" y="160"/>
                  </a:cxn>
                  <a:cxn ang="0">
                    <a:pos x="791" y="167"/>
                  </a:cxn>
                  <a:cxn ang="0">
                    <a:pos x="786" y="173"/>
                  </a:cxn>
                  <a:cxn ang="0">
                    <a:pos x="751" y="202"/>
                  </a:cxn>
                  <a:cxn ang="0">
                    <a:pos x="686" y="253"/>
                  </a:cxn>
                  <a:cxn ang="0">
                    <a:pos x="622" y="305"/>
                  </a:cxn>
                  <a:cxn ang="0">
                    <a:pos x="557" y="357"/>
                  </a:cxn>
                  <a:cxn ang="0">
                    <a:pos x="515" y="389"/>
                  </a:cxn>
                  <a:cxn ang="0">
                    <a:pos x="492" y="397"/>
                  </a:cxn>
                  <a:cxn ang="0">
                    <a:pos x="465" y="400"/>
                  </a:cxn>
                  <a:cxn ang="0">
                    <a:pos x="437" y="397"/>
                  </a:cxn>
                  <a:cxn ang="0">
                    <a:pos x="375" y="378"/>
                  </a:cxn>
                  <a:cxn ang="0">
                    <a:pos x="277" y="348"/>
                  </a:cxn>
                  <a:cxn ang="0">
                    <a:pos x="180" y="317"/>
                  </a:cxn>
                  <a:cxn ang="0">
                    <a:pos x="83" y="286"/>
                  </a:cxn>
                  <a:cxn ang="0">
                    <a:pos x="24" y="266"/>
                  </a:cxn>
                  <a:cxn ang="0">
                    <a:pos x="6" y="254"/>
                  </a:cxn>
                  <a:cxn ang="0">
                    <a:pos x="0" y="245"/>
                  </a:cxn>
                  <a:cxn ang="0">
                    <a:pos x="0" y="238"/>
                  </a:cxn>
                  <a:cxn ang="0">
                    <a:pos x="2" y="231"/>
                  </a:cxn>
                  <a:cxn ang="0">
                    <a:pos x="7" y="224"/>
                  </a:cxn>
                  <a:cxn ang="0">
                    <a:pos x="44" y="195"/>
                  </a:cxn>
                  <a:cxn ang="0">
                    <a:pos x="109" y="144"/>
                  </a:cxn>
                  <a:cxn ang="0">
                    <a:pos x="174" y="94"/>
                  </a:cxn>
                  <a:cxn ang="0">
                    <a:pos x="239" y="43"/>
                  </a:cxn>
                  <a:cxn ang="0">
                    <a:pos x="280" y="11"/>
                  </a:cxn>
                  <a:cxn ang="0">
                    <a:pos x="304" y="4"/>
                  </a:cxn>
                  <a:cxn ang="0">
                    <a:pos x="331" y="0"/>
                  </a:cxn>
                  <a:cxn ang="0">
                    <a:pos x="359" y="3"/>
                  </a:cxn>
                </a:cxnLst>
                <a:rect l="0" t="0" r="r" b="b"/>
                <a:pathLst>
                  <a:path w="793" h="400">
                    <a:moveTo>
                      <a:pt x="372" y="6"/>
                    </a:moveTo>
                    <a:lnTo>
                      <a:pt x="420" y="22"/>
                    </a:lnTo>
                    <a:lnTo>
                      <a:pt x="468" y="36"/>
                    </a:lnTo>
                    <a:lnTo>
                      <a:pt x="517" y="51"/>
                    </a:lnTo>
                    <a:lnTo>
                      <a:pt x="565" y="66"/>
                    </a:lnTo>
                    <a:lnTo>
                      <a:pt x="612" y="81"/>
                    </a:lnTo>
                    <a:lnTo>
                      <a:pt x="662" y="96"/>
                    </a:lnTo>
                    <a:lnTo>
                      <a:pt x="710" y="111"/>
                    </a:lnTo>
                    <a:lnTo>
                      <a:pt x="759" y="127"/>
                    </a:lnTo>
                    <a:lnTo>
                      <a:pt x="771" y="131"/>
                    </a:lnTo>
                    <a:lnTo>
                      <a:pt x="780" y="136"/>
                    </a:lnTo>
                    <a:lnTo>
                      <a:pt x="786" y="142"/>
                    </a:lnTo>
                    <a:lnTo>
                      <a:pt x="791" y="149"/>
                    </a:lnTo>
                    <a:lnTo>
                      <a:pt x="792" y="153"/>
                    </a:lnTo>
                    <a:lnTo>
                      <a:pt x="793" y="156"/>
                    </a:lnTo>
                    <a:lnTo>
                      <a:pt x="793" y="160"/>
                    </a:lnTo>
                    <a:lnTo>
                      <a:pt x="792" y="163"/>
                    </a:lnTo>
                    <a:lnTo>
                      <a:pt x="791" y="167"/>
                    </a:lnTo>
                    <a:lnTo>
                      <a:pt x="788" y="169"/>
                    </a:lnTo>
                    <a:lnTo>
                      <a:pt x="786" y="173"/>
                    </a:lnTo>
                    <a:lnTo>
                      <a:pt x="782" y="176"/>
                    </a:lnTo>
                    <a:lnTo>
                      <a:pt x="751" y="202"/>
                    </a:lnTo>
                    <a:lnTo>
                      <a:pt x="719" y="228"/>
                    </a:lnTo>
                    <a:lnTo>
                      <a:pt x="686" y="253"/>
                    </a:lnTo>
                    <a:lnTo>
                      <a:pt x="654" y="279"/>
                    </a:lnTo>
                    <a:lnTo>
                      <a:pt x="622" y="305"/>
                    </a:lnTo>
                    <a:lnTo>
                      <a:pt x="589" y="331"/>
                    </a:lnTo>
                    <a:lnTo>
                      <a:pt x="557" y="357"/>
                    </a:lnTo>
                    <a:lnTo>
                      <a:pt x="525" y="383"/>
                    </a:lnTo>
                    <a:lnTo>
                      <a:pt x="515" y="389"/>
                    </a:lnTo>
                    <a:lnTo>
                      <a:pt x="505" y="394"/>
                    </a:lnTo>
                    <a:lnTo>
                      <a:pt x="492" y="397"/>
                    </a:lnTo>
                    <a:lnTo>
                      <a:pt x="479" y="400"/>
                    </a:lnTo>
                    <a:lnTo>
                      <a:pt x="465" y="400"/>
                    </a:lnTo>
                    <a:lnTo>
                      <a:pt x="450" y="400"/>
                    </a:lnTo>
                    <a:lnTo>
                      <a:pt x="437" y="397"/>
                    </a:lnTo>
                    <a:lnTo>
                      <a:pt x="423" y="394"/>
                    </a:lnTo>
                    <a:lnTo>
                      <a:pt x="375" y="378"/>
                    </a:lnTo>
                    <a:lnTo>
                      <a:pt x="326" y="363"/>
                    </a:lnTo>
                    <a:lnTo>
                      <a:pt x="277" y="348"/>
                    </a:lnTo>
                    <a:lnTo>
                      <a:pt x="228" y="332"/>
                    </a:lnTo>
                    <a:lnTo>
                      <a:pt x="180" y="317"/>
                    </a:lnTo>
                    <a:lnTo>
                      <a:pt x="131" y="302"/>
                    </a:lnTo>
                    <a:lnTo>
                      <a:pt x="83" y="286"/>
                    </a:lnTo>
                    <a:lnTo>
                      <a:pt x="35" y="271"/>
                    </a:lnTo>
                    <a:lnTo>
                      <a:pt x="24" y="266"/>
                    </a:lnTo>
                    <a:lnTo>
                      <a:pt x="13" y="261"/>
                    </a:lnTo>
                    <a:lnTo>
                      <a:pt x="6" y="254"/>
                    </a:lnTo>
                    <a:lnTo>
                      <a:pt x="1" y="248"/>
                    </a:lnTo>
                    <a:lnTo>
                      <a:pt x="0" y="245"/>
                    </a:lnTo>
                    <a:lnTo>
                      <a:pt x="0" y="241"/>
                    </a:lnTo>
                    <a:lnTo>
                      <a:pt x="0" y="238"/>
                    </a:lnTo>
                    <a:lnTo>
                      <a:pt x="1" y="234"/>
                    </a:lnTo>
                    <a:lnTo>
                      <a:pt x="2" y="231"/>
                    </a:lnTo>
                    <a:lnTo>
                      <a:pt x="5" y="227"/>
                    </a:lnTo>
                    <a:lnTo>
                      <a:pt x="7" y="224"/>
                    </a:lnTo>
                    <a:lnTo>
                      <a:pt x="11" y="221"/>
                    </a:lnTo>
                    <a:lnTo>
                      <a:pt x="44" y="195"/>
                    </a:lnTo>
                    <a:lnTo>
                      <a:pt x="77" y="169"/>
                    </a:lnTo>
                    <a:lnTo>
                      <a:pt x="109" y="144"/>
                    </a:lnTo>
                    <a:lnTo>
                      <a:pt x="142" y="118"/>
                    </a:lnTo>
                    <a:lnTo>
                      <a:pt x="174" y="94"/>
                    </a:lnTo>
                    <a:lnTo>
                      <a:pt x="207" y="68"/>
                    </a:lnTo>
                    <a:lnTo>
                      <a:pt x="239" y="43"/>
                    </a:lnTo>
                    <a:lnTo>
                      <a:pt x="272" y="17"/>
                    </a:lnTo>
                    <a:lnTo>
                      <a:pt x="280" y="11"/>
                    </a:lnTo>
                    <a:lnTo>
                      <a:pt x="291" y="6"/>
                    </a:lnTo>
                    <a:lnTo>
                      <a:pt x="304" y="4"/>
                    </a:lnTo>
                    <a:lnTo>
                      <a:pt x="317" y="1"/>
                    </a:lnTo>
                    <a:lnTo>
                      <a:pt x="331" y="0"/>
                    </a:lnTo>
                    <a:lnTo>
                      <a:pt x="345" y="1"/>
                    </a:lnTo>
                    <a:lnTo>
                      <a:pt x="359" y="3"/>
                    </a:lnTo>
                    <a:lnTo>
                      <a:pt x="372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6" name="Freeform 5217"/>
              <p:cNvSpPr>
                <a:spLocks/>
              </p:cNvSpPr>
              <p:nvPr userDrawn="1"/>
            </p:nvSpPr>
            <p:spPr bwMode="auto">
              <a:xfrm>
                <a:off x="4460" y="3289"/>
                <a:ext cx="144" cy="73"/>
              </a:xfrm>
              <a:custGeom>
                <a:avLst/>
                <a:gdLst/>
                <a:ahLst/>
                <a:cxnLst>
                  <a:cxn ang="0">
                    <a:pos x="418" y="21"/>
                  </a:cxn>
                  <a:cxn ang="0">
                    <a:pos x="516" y="52"/>
                  </a:cxn>
                  <a:cxn ang="0">
                    <a:pos x="615" y="82"/>
                  </a:cxn>
                  <a:cxn ang="0">
                    <a:pos x="713" y="113"/>
                  </a:cxn>
                  <a:cxn ang="0">
                    <a:pos x="776" y="133"/>
                  </a:cxn>
                  <a:cxn ang="0">
                    <a:pos x="792" y="145"/>
                  </a:cxn>
                  <a:cxn ang="0">
                    <a:pos x="799" y="154"/>
                  </a:cxn>
                  <a:cxn ang="0">
                    <a:pos x="799" y="162"/>
                  </a:cxn>
                  <a:cxn ang="0">
                    <a:pos x="798" y="169"/>
                  </a:cxn>
                  <a:cxn ang="0">
                    <a:pos x="794" y="176"/>
                  </a:cxn>
                  <a:cxn ang="0">
                    <a:pos x="758" y="205"/>
                  </a:cxn>
                  <a:cxn ang="0">
                    <a:pos x="694" y="257"/>
                  </a:cxn>
                  <a:cxn ang="0">
                    <a:pos x="630" y="310"/>
                  </a:cxn>
                  <a:cxn ang="0">
                    <a:pos x="567" y="364"/>
                  </a:cxn>
                  <a:cxn ang="0">
                    <a:pos x="526" y="396"/>
                  </a:cxn>
                  <a:cxn ang="0">
                    <a:pos x="503" y="404"/>
                  </a:cxn>
                  <a:cxn ang="0">
                    <a:pos x="476" y="407"/>
                  </a:cxn>
                  <a:cxn ang="0">
                    <a:pos x="447" y="404"/>
                  </a:cxn>
                  <a:cxn ang="0">
                    <a:pos x="383" y="385"/>
                  </a:cxn>
                  <a:cxn ang="0">
                    <a:pos x="283" y="354"/>
                  </a:cxn>
                  <a:cxn ang="0">
                    <a:pos x="184" y="322"/>
                  </a:cxn>
                  <a:cxn ang="0">
                    <a:pos x="86" y="292"/>
                  </a:cxn>
                  <a:cxn ang="0">
                    <a:pos x="24" y="270"/>
                  </a:cxn>
                  <a:cxn ang="0">
                    <a:pos x="8" y="258"/>
                  </a:cxn>
                  <a:cxn ang="0">
                    <a:pos x="0" y="249"/>
                  </a:cxn>
                  <a:cxn ang="0">
                    <a:pos x="0" y="242"/>
                  </a:cxn>
                  <a:cxn ang="0">
                    <a:pos x="2" y="235"/>
                  </a:cxn>
                  <a:cxn ang="0">
                    <a:pos x="8" y="228"/>
                  </a:cxn>
                  <a:cxn ang="0">
                    <a:pos x="43" y="198"/>
                  </a:cxn>
                  <a:cxn ang="0">
                    <a:pos x="108" y="146"/>
                  </a:cxn>
                  <a:cxn ang="0">
                    <a:pos x="172" y="94"/>
                  </a:cxn>
                  <a:cxn ang="0">
                    <a:pos x="236" y="42"/>
                  </a:cxn>
                  <a:cxn ang="0">
                    <a:pos x="276" y="10"/>
                  </a:cxn>
                  <a:cxn ang="0">
                    <a:pos x="299" y="3"/>
                  </a:cxn>
                  <a:cxn ang="0">
                    <a:pos x="328" y="0"/>
                  </a:cxn>
                  <a:cxn ang="0">
                    <a:pos x="356" y="2"/>
                  </a:cxn>
                </a:cxnLst>
                <a:rect l="0" t="0" r="r" b="b"/>
                <a:pathLst>
                  <a:path w="799" h="407">
                    <a:moveTo>
                      <a:pt x="369" y="6"/>
                    </a:moveTo>
                    <a:lnTo>
                      <a:pt x="418" y="21"/>
                    </a:lnTo>
                    <a:lnTo>
                      <a:pt x="467" y="36"/>
                    </a:lnTo>
                    <a:lnTo>
                      <a:pt x="516" y="52"/>
                    </a:lnTo>
                    <a:lnTo>
                      <a:pt x="565" y="67"/>
                    </a:lnTo>
                    <a:lnTo>
                      <a:pt x="615" y="82"/>
                    </a:lnTo>
                    <a:lnTo>
                      <a:pt x="665" y="98"/>
                    </a:lnTo>
                    <a:lnTo>
                      <a:pt x="713" y="113"/>
                    </a:lnTo>
                    <a:lnTo>
                      <a:pt x="764" y="128"/>
                    </a:lnTo>
                    <a:lnTo>
                      <a:pt x="776" y="133"/>
                    </a:lnTo>
                    <a:lnTo>
                      <a:pt x="785" y="138"/>
                    </a:lnTo>
                    <a:lnTo>
                      <a:pt x="792" y="145"/>
                    </a:lnTo>
                    <a:lnTo>
                      <a:pt x="797" y="151"/>
                    </a:lnTo>
                    <a:lnTo>
                      <a:pt x="799" y="154"/>
                    </a:lnTo>
                    <a:lnTo>
                      <a:pt x="799" y="158"/>
                    </a:lnTo>
                    <a:lnTo>
                      <a:pt x="799" y="162"/>
                    </a:lnTo>
                    <a:lnTo>
                      <a:pt x="799" y="165"/>
                    </a:lnTo>
                    <a:lnTo>
                      <a:pt x="798" y="169"/>
                    </a:lnTo>
                    <a:lnTo>
                      <a:pt x="796" y="172"/>
                    </a:lnTo>
                    <a:lnTo>
                      <a:pt x="794" y="176"/>
                    </a:lnTo>
                    <a:lnTo>
                      <a:pt x="790" y="179"/>
                    </a:lnTo>
                    <a:lnTo>
                      <a:pt x="758" y="205"/>
                    </a:lnTo>
                    <a:lnTo>
                      <a:pt x="726" y="231"/>
                    </a:lnTo>
                    <a:lnTo>
                      <a:pt x="694" y="257"/>
                    </a:lnTo>
                    <a:lnTo>
                      <a:pt x="662" y="284"/>
                    </a:lnTo>
                    <a:lnTo>
                      <a:pt x="630" y="310"/>
                    </a:lnTo>
                    <a:lnTo>
                      <a:pt x="599" y="336"/>
                    </a:lnTo>
                    <a:lnTo>
                      <a:pt x="567" y="364"/>
                    </a:lnTo>
                    <a:lnTo>
                      <a:pt x="535" y="390"/>
                    </a:lnTo>
                    <a:lnTo>
                      <a:pt x="526" y="396"/>
                    </a:lnTo>
                    <a:lnTo>
                      <a:pt x="515" y="400"/>
                    </a:lnTo>
                    <a:lnTo>
                      <a:pt x="503" y="404"/>
                    </a:lnTo>
                    <a:lnTo>
                      <a:pt x="490" y="406"/>
                    </a:lnTo>
                    <a:lnTo>
                      <a:pt x="476" y="407"/>
                    </a:lnTo>
                    <a:lnTo>
                      <a:pt x="461" y="406"/>
                    </a:lnTo>
                    <a:lnTo>
                      <a:pt x="447" y="404"/>
                    </a:lnTo>
                    <a:lnTo>
                      <a:pt x="433" y="401"/>
                    </a:lnTo>
                    <a:lnTo>
                      <a:pt x="383" y="385"/>
                    </a:lnTo>
                    <a:lnTo>
                      <a:pt x="333" y="370"/>
                    </a:lnTo>
                    <a:lnTo>
                      <a:pt x="283" y="354"/>
                    </a:lnTo>
                    <a:lnTo>
                      <a:pt x="233" y="338"/>
                    </a:lnTo>
                    <a:lnTo>
                      <a:pt x="184" y="322"/>
                    </a:lnTo>
                    <a:lnTo>
                      <a:pt x="134" y="307"/>
                    </a:lnTo>
                    <a:lnTo>
                      <a:pt x="86" y="292"/>
                    </a:lnTo>
                    <a:lnTo>
                      <a:pt x="36" y="275"/>
                    </a:lnTo>
                    <a:lnTo>
                      <a:pt x="24" y="270"/>
                    </a:lnTo>
                    <a:lnTo>
                      <a:pt x="15" y="266"/>
                    </a:lnTo>
                    <a:lnTo>
                      <a:pt x="8" y="258"/>
                    </a:lnTo>
                    <a:lnTo>
                      <a:pt x="3" y="253"/>
                    </a:lnTo>
                    <a:lnTo>
                      <a:pt x="0" y="249"/>
                    </a:lnTo>
                    <a:lnTo>
                      <a:pt x="0" y="245"/>
                    </a:lnTo>
                    <a:lnTo>
                      <a:pt x="0" y="242"/>
                    </a:lnTo>
                    <a:lnTo>
                      <a:pt x="0" y="238"/>
                    </a:lnTo>
                    <a:lnTo>
                      <a:pt x="2" y="235"/>
                    </a:lnTo>
                    <a:lnTo>
                      <a:pt x="4" y="231"/>
                    </a:lnTo>
                    <a:lnTo>
                      <a:pt x="8" y="228"/>
                    </a:lnTo>
                    <a:lnTo>
                      <a:pt x="11" y="224"/>
                    </a:lnTo>
                    <a:lnTo>
                      <a:pt x="43" y="198"/>
                    </a:lnTo>
                    <a:lnTo>
                      <a:pt x="75" y="172"/>
                    </a:lnTo>
                    <a:lnTo>
                      <a:pt x="108" y="146"/>
                    </a:lnTo>
                    <a:lnTo>
                      <a:pt x="140" y="120"/>
                    </a:lnTo>
                    <a:lnTo>
                      <a:pt x="172" y="94"/>
                    </a:lnTo>
                    <a:lnTo>
                      <a:pt x="204" y="68"/>
                    </a:lnTo>
                    <a:lnTo>
                      <a:pt x="236" y="42"/>
                    </a:lnTo>
                    <a:lnTo>
                      <a:pt x="268" y="16"/>
                    </a:lnTo>
                    <a:lnTo>
                      <a:pt x="276" y="10"/>
                    </a:lnTo>
                    <a:lnTo>
                      <a:pt x="288" y="6"/>
                    </a:lnTo>
                    <a:lnTo>
                      <a:pt x="299" y="3"/>
                    </a:lnTo>
                    <a:lnTo>
                      <a:pt x="314" y="1"/>
                    </a:lnTo>
                    <a:lnTo>
                      <a:pt x="328" y="0"/>
                    </a:lnTo>
                    <a:lnTo>
                      <a:pt x="342" y="1"/>
                    </a:lnTo>
                    <a:lnTo>
                      <a:pt x="356" y="2"/>
                    </a:lnTo>
                    <a:lnTo>
                      <a:pt x="369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Freeform 5218"/>
              <p:cNvSpPr>
                <a:spLocks/>
              </p:cNvSpPr>
              <p:nvPr userDrawn="1"/>
            </p:nvSpPr>
            <p:spPr bwMode="auto">
              <a:xfrm>
                <a:off x="4585" y="3328"/>
                <a:ext cx="145" cy="72"/>
              </a:xfrm>
              <a:custGeom>
                <a:avLst/>
                <a:gdLst/>
                <a:ahLst/>
                <a:cxnLst>
                  <a:cxn ang="0">
                    <a:pos x="415" y="21"/>
                  </a:cxn>
                  <a:cxn ang="0">
                    <a:pos x="515" y="53"/>
                  </a:cxn>
                  <a:cxn ang="0">
                    <a:pos x="616" y="83"/>
                  </a:cxn>
                  <a:cxn ang="0">
                    <a:pos x="716" y="115"/>
                  </a:cxn>
                  <a:cxn ang="0">
                    <a:pos x="780" y="135"/>
                  </a:cxn>
                  <a:cxn ang="0">
                    <a:pos x="797" y="147"/>
                  </a:cxn>
                  <a:cxn ang="0">
                    <a:pos x="804" y="158"/>
                  </a:cxn>
                  <a:cxn ang="0">
                    <a:pos x="805" y="165"/>
                  </a:cxn>
                  <a:cxn ang="0">
                    <a:pos x="804" y="173"/>
                  </a:cxn>
                  <a:cxn ang="0">
                    <a:pos x="799" y="179"/>
                  </a:cxn>
                  <a:cxn ang="0">
                    <a:pos x="765" y="210"/>
                  </a:cxn>
                  <a:cxn ang="0">
                    <a:pos x="702" y="263"/>
                  </a:cxn>
                  <a:cxn ang="0">
                    <a:pos x="640" y="317"/>
                  </a:cxn>
                  <a:cxn ang="0">
                    <a:pos x="577" y="371"/>
                  </a:cxn>
                  <a:cxn ang="0">
                    <a:pos x="537" y="404"/>
                  </a:cxn>
                  <a:cxn ang="0">
                    <a:pos x="513" y="412"/>
                  </a:cxn>
                  <a:cxn ang="0">
                    <a:pos x="485" y="414"/>
                  </a:cxn>
                  <a:cxn ang="0">
                    <a:pos x="455" y="412"/>
                  </a:cxn>
                  <a:cxn ang="0">
                    <a:pos x="391" y="393"/>
                  </a:cxn>
                  <a:cxn ang="0">
                    <a:pos x="289" y="361"/>
                  </a:cxn>
                  <a:cxn ang="0">
                    <a:pos x="188" y="329"/>
                  </a:cxn>
                  <a:cxn ang="0">
                    <a:pos x="88" y="297"/>
                  </a:cxn>
                  <a:cxn ang="0">
                    <a:pos x="25" y="276"/>
                  </a:cxn>
                  <a:cxn ang="0">
                    <a:pos x="7" y="264"/>
                  </a:cxn>
                  <a:cxn ang="0">
                    <a:pos x="0" y="254"/>
                  </a:cxn>
                  <a:cxn ang="0">
                    <a:pos x="0" y="247"/>
                  </a:cxn>
                  <a:cxn ang="0">
                    <a:pos x="1" y="239"/>
                  </a:cxn>
                  <a:cxn ang="0">
                    <a:pos x="6" y="232"/>
                  </a:cxn>
                  <a:cxn ang="0">
                    <a:pos x="41" y="203"/>
                  </a:cxn>
                  <a:cxn ang="0">
                    <a:pos x="105" y="150"/>
                  </a:cxn>
                  <a:cxn ang="0">
                    <a:pos x="169" y="96"/>
                  </a:cxn>
                  <a:cxn ang="0">
                    <a:pos x="232" y="43"/>
                  </a:cxn>
                  <a:cxn ang="0">
                    <a:pos x="273" y="11"/>
                  </a:cxn>
                  <a:cxn ang="0">
                    <a:pos x="296" y="3"/>
                  </a:cxn>
                  <a:cxn ang="0">
                    <a:pos x="323" y="0"/>
                  </a:cxn>
                  <a:cxn ang="0">
                    <a:pos x="352" y="2"/>
                  </a:cxn>
                </a:cxnLst>
                <a:rect l="0" t="0" r="r" b="b"/>
                <a:pathLst>
                  <a:path w="805" h="414">
                    <a:moveTo>
                      <a:pt x="365" y="5"/>
                    </a:moveTo>
                    <a:lnTo>
                      <a:pt x="415" y="21"/>
                    </a:lnTo>
                    <a:lnTo>
                      <a:pt x="466" y="37"/>
                    </a:lnTo>
                    <a:lnTo>
                      <a:pt x="515" y="53"/>
                    </a:lnTo>
                    <a:lnTo>
                      <a:pt x="565" y="68"/>
                    </a:lnTo>
                    <a:lnTo>
                      <a:pt x="616" y="83"/>
                    </a:lnTo>
                    <a:lnTo>
                      <a:pt x="667" y="100"/>
                    </a:lnTo>
                    <a:lnTo>
                      <a:pt x="716" y="115"/>
                    </a:lnTo>
                    <a:lnTo>
                      <a:pt x="767" y="131"/>
                    </a:lnTo>
                    <a:lnTo>
                      <a:pt x="780" y="135"/>
                    </a:lnTo>
                    <a:lnTo>
                      <a:pt x="790" y="141"/>
                    </a:lnTo>
                    <a:lnTo>
                      <a:pt x="797" y="147"/>
                    </a:lnTo>
                    <a:lnTo>
                      <a:pt x="803" y="154"/>
                    </a:lnTo>
                    <a:lnTo>
                      <a:pt x="804" y="158"/>
                    </a:lnTo>
                    <a:lnTo>
                      <a:pt x="805" y="161"/>
                    </a:lnTo>
                    <a:lnTo>
                      <a:pt x="805" y="165"/>
                    </a:lnTo>
                    <a:lnTo>
                      <a:pt x="805" y="169"/>
                    </a:lnTo>
                    <a:lnTo>
                      <a:pt x="804" y="173"/>
                    </a:lnTo>
                    <a:lnTo>
                      <a:pt x="803" y="177"/>
                    </a:lnTo>
                    <a:lnTo>
                      <a:pt x="799" y="179"/>
                    </a:lnTo>
                    <a:lnTo>
                      <a:pt x="796" y="183"/>
                    </a:lnTo>
                    <a:lnTo>
                      <a:pt x="765" y="210"/>
                    </a:lnTo>
                    <a:lnTo>
                      <a:pt x="734" y="236"/>
                    </a:lnTo>
                    <a:lnTo>
                      <a:pt x="702" y="263"/>
                    </a:lnTo>
                    <a:lnTo>
                      <a:pt x="671" y="290"/>
                    </a:lnTo>
                    <a:lnTo>
                      <a:pt x="640" y="317"/>
                    </a:lnTo>
                    <a:lnTo>
                      <a:pt x="608" y="343"/>
                    </a:lnTo>
                    <a:lnTo>
                      <a:pt x="577" y="371"/>
                    </a:lnTo>
                    <a:lnTo>
                      <a:pt x="545" y="398"/>
                    </a:lnTo>
                    <a:lnTo>
                      <a:pt x="537" y="404"/>
                    </a:lnTo>
                    <a:lnTo>
                      <a:pt x="525" y="408"/>
                    </a:lnTo>
                    <a:lnTo>
                      <a:pt x="513" y="412"/>
                    </a:lnTo>
                    <a:lnTo>
                      <a:pt x="499" y="414"/>
                    </a:lnTo>
                    <a:lnTo>
                      <a:pt x="485" y="414"/>
                    </a:lnTo>
                    <a:lnTo>
                      <a:pt x="469" y="414"/>
                    </a:lnTo>
                    <a:lnTo>
                      <a:pt x="455" y="412"/>
                    </a:lnTo>
                    <a:lnTo>
                      <a:pt x="442" y="408"/>
                    </a:lnTo>
                    <a:lnTo>
                      <a:pt x="391" y="393"/>
                    </a:lnTo>
                    <a:lnTo>
                      <a:pt x="339" y="377"/>
                    </a:lnTo>
                    <a:lnTo>
                      <a:pt x="289" y="361"/>
                    </a:lnTo>
                    <a:lnTo>
                      <a:pt x="239" y="345"/>
                    </a:lnTo>
                    <a:lnTo>
                      <a:pt x="188" y="329"/>
                    </a:lnTo>
                    <a:lnTo>
                      <a:pt x="137" y="313"/>
                    </a:lnTo>
                    <a:lnTo>
                      <a:pt x="88" y="297"/>
                    </a:lnTo>
                    <a:lnTo>
                      <a:pt x="37" y="281"/>
                    </a:lnTo>
                    <a:lnTo>
                      <a:pt x="25" y="276"/>
                    </a:lnTo>
                    <a:lnTo>
                      <a:pt x="14" y="270"/>
                    </a:lnTo>
                    <a:lnTo>
                      <a:pt x="7" y="264"/>
                    </a:lnTo>
                    <a:lnTo>
                      <a:pt x="2" y="257"/>
                    </a:lnTo>
                    <a:lnTo>
                      <a:pt x="0" y="254"/>
                    </a:lnTo>
                    <a:lnTo>
                      <a:pt x="0" y="250"/>
                    </a:lnTo>
                    <a:lnTo>
                      <a:pt x="0" y="247"/>
                    </a:lnTo>
                    <a:lnTo>
                      <a:pt x="0" y="243"/>
                    </a:lnTo>
                    <a:lnTo>
                      <a:pt x="1" y="239"/>
                    </a:lnTo>
                    <a:lnTo>
                      <a:pt x="4" y="236"/>
                    </a:lnTo>
                    <a:lnTo>
                      <a:pt x="6" y="232"/>
                    </a:lnTo>
                    <a:lnTo>
                      <a:pt x="10" y="229"/>
                    </a:lnTo>
                    <a:lnTo>
                      <a:pt x="41" y="203"/>
                    </a:lnTo>
                    <a:lnTo>
                      <a:pt x="73" y="176"/>
                    </a:lnTo>
                    <a:lnTo>
                      <a:pt x="105" y="150"/>
                    </a:lnTo>
                    <a:lnTo>
                      <a:pt x="137" y="122"/>
                    </a:lnTo>
                    <a:lnTo>
                      <a:pt x="169" y="96"/>
                    </a:lnTo>
                    <a:lnTo>
                      <a:pt x="200" y="70"/>
                    </a:lnTo>
                    <a:lnTo>
                      <a:pt x="232" y="43"/>
                    </a:lnTo>
                    <a:lnTo>
                      <a:pt x="264" y="17"/>
                    </a:lnTo>
                    <a:lnTo>
                      <a:pt x="273" y="11"/>
                    </a:lnTo>
                    <a:lnTo>
                      <a:pt x="284" y="7"/>
                    </a:lnTo>
                    <a:lnTo>
                      <a:pt x="296" y="3"/>
                    </a:lnTo>
                    <a:lnTo>
                      <a:pt x="309" y="1"/>
                    </a:lnTo>
                    <a:lnTo>
                      <a:pt x="323" y="0"/>
                    </a:lnTo>
                    <a:lnTo>
                      <a:pt x="337" y="1"/>
                    </a:lnTo>
                    <a:lnTo>
                      <a:pt x="352" y="2"/>
                    </a:lnTo>
                    <a:lnTo>
                      <a:pt x="365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28398" dir="3806097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Freeform 5219"/>
              <p:cNvSpPr>
                <a:spLocks/>
              </p:cNvSpPr>
              <p:nvPr userDrawn="1"/>
            </p:nvSpPr>
            <p:spPr bwMode="auto">
              <a:xfrm>
                <a:off x="2952" y="2898"/>
                <a:ext cx="131" cy="59"/>
              </a:xfrm>
              <a:custGeom>
                <a:avLst/>
                <a:gdLst/>
                <a:ahLst/>
                <a:cxnLst>
                  <a:cxn ang="0">
                    <a:pos x="444" y="17"/>
                  </a:cxn>
                  <a:cxn ang="0">
                    <a:pos x="522" y="42"/>
                  </a:cxn>
                  <a:cxn ang="0">
                    <a:pos x="600" y="67"/>
                  </a:cxn>
                  <a:cxn ang="0">
                    <a:pos x="678" y="91"/>
                  </a:cxn>
                  <a:cxn ang="0">
                    <a:pos x="726" y="108"/>
                  </a:cxn>
                  <a:cxn ang="0">
                    <a:pos x="738" y="117"/>
                  </a:cxn>
                  <a:cxn ang="0">
                    <a:pos x="740" y="129"/>
                  </a:cxn>
                  <a:cxn ang="0">
                    <a:pos x="733" y="141"/>
                  </a:cxn>
                  <a:cxn ang="0">
                    <a:pos x="688" y="167"/>
                  </a:cxn>
                  <a:cxn ang="0">
                    <a:pos x="615" y="211"/>
                  </a:cxn>
                  <a:cxn ang="0">
                    <a:pos x="542" y="253"/>
                  </a:cxn>
                  <a:cxn ang="0">
                    <a:pos x="468" y="297"/>
                  </a:cxn>
                  <a:cxn ang="0">
                    <a:pos x="421" y="323"/>
                  </a:cxn>
                  <a:cxn ang="0">
                    <a:pos x="397" y="330"/>
                  </a:cxn>
                  <a:cxn ang="0">
                    <a:pos x="373" y="332"/>
                  </a:cxn>
                  <a:cxn ang="0">
                    <a:pos x="348" y="330"/>
                  </a:cxn>
                  <a:cxn ang="0">
                    <a:pos x="297" y="315"/>
                  </a:cxn>
                  <a:cxn ang="0">
                    <a:pos x="218" y="289"/>
                  </a:cxn>
                  <a:cxn ang="0">
                    <a:pos x="139" y="264"/>
                  </a:cxn>
                  <a:cxn ang="0">
                    <a:pos x="62" y="238"/>
                  </a:cxn>
                  <a:cxn ang="0">
                    <a:pos x="13" y="223"/>
                  </a:cxn>
                  <a:cxn ang="0">
                    <a:pos x="3" y="212"/>
                  </a:cxn>
                  <a:cxn ang="0">
                    <a:pos x="0" y="201"/>
                  </a:cxn>
                  <a:cxn ang="0">
                    <a:pos x="9" y="189"/>
                  </a:cxn>
                  <a:cxn ang="0">
                    <a:pos x="54" y="163"/>
                  </a:cxn>
                  <a:cxn ang="0">
                    <a:pos x="128" y="121"/>
                  </a:cxn>
                  <a:cxn ang="0">
                    <a:pos x="202" y="78"/>
                  </a:cxn>
                  <a:cxn ang="0">
                    <a:pos x="276" y="36"/>
                  </a:cxn>
                  <a:cxn ang="0">
                    <a:pos x="322" y="10"/>
                  </a:cxn>
                  <a:cxn ang="0">
                    <a:pos x="345" y="3"/>
                  </a:cxn>
                  <a:cxn ang="0">
                    <a:pos x="370" y="0"/>
                  </a:cxn>
                  <a:cxn ang="0">
                    <a:pos x="394" y="3"/>
                  </a:cxn>
                </a:cxnLst>
                <a:rect l="0" t="0" r="r" b="b"/>
                <a:pathLst>
                  <a:path w="740" h="332">
                    <a:moveTo>
                      <a:pt x="406" y="5"/>
                    </a:moveTo>
                    <a:lnTo>
                      <a:pt x="444" y="17"/>
                    </a:lnTo>
                    <a:lnTo>
                      <a:pt x="483" y="30"/>
                    </a:lnTo>
                    <a:lnTo>
                      <a:pt x="522" y="42"/>
                    </a:lnTo>
                    <a:lnTo>
                      <a:pt x="561" y="55"/>
                    </a:lnTo>
                    <a:lnTo>
                      <a:pt x="600" y="67"/>
                    </a:lnTo>
                    <a:lnTo>
                      <a:pt x="639" y="80"/>
                    </a:lnTo>
                    <a:lnTo>
                      <a:pt x="678" y="91"/>
                    </a:lnTo>
                    <a:lnTo>
                      <a:pt x="717" y="104"/>
                    </a:lnTo>
                    <a:lnTo>
                      <a:pt x="726" y="108"/>
                    </a:lnTo>
                    <a:lnTo>
                      <a:pt x="733" y="113"/>
                    </a:lnTo>
                    <a:lnTo>
                      <a:pt x="738" y="117"/>
                    </a:lnTo>
                    <a:lnTo>
                      <a:pt x="740" y="123"/>
                    </a:lnTo>
                    <a:lnTo>
                      <a:pt x="740" y="129"/>
                    </a:lnTo>
                    <a:lnTo>
                      <a:pt x="738" y="135"/>
                    </a:lnTo>
                    <a:lnTo>
                      <a:pt x="733" y="141"/>
                    </a:lnTo>
                    <a:lnTo>
                      <a:pt x="725" y="146"/>
                    </a:lnTo>
                    <a:lnTo>
                      <a:pt x="688" y="167"/>
                    </a:lnTo>
                    <a:lnTo>
                      <a:pt x="652" y="189"/>
                    </a:lnTo>
                    <a:lnTo>
                      <a:pt x="615" y="211"/>
                    </a:lnTo>
                    <a:lnTo>
                      <a:pt x="578" y="232"/>
                    </a:lnTo>
                    <a:lnTo>
                      <a:pt x="542" y="253"/>
                    </a:lnTo>
                    <a:lnTo>
                      <a:pt x="505" y="276"/>
                    </a:lnTo>
                    <a:lnTo>
                      <a:pt x="468" y="297"/>
                    </a:lnTo>
                    <a:lnTo>
                      <a:pt x="432" y="318"/>
                    </a:lnTo>
                    <a:lnTo>
                      <a:pt x="421" y="323"/>
                    </a:lnTo>
                    <a:lnTo>
                      <a:pt x="410" y="327"/>
                    </a:lnTo>
                    <a:lnTo>
                      <a:pt x="397" y="330"/>
                    </a:lnTo>
                    <a:lnTo>
                      <a:pt x="386" y="331"/>
                    </a:lnTo>
                    <a:lnTo>
                      <a:pt x="373" y="332"/>
                    </a:lnTo>
                    <a:lnTo>
                      <a:pt x="360" y="331"/>
                    </a:lnTo>
                    <a:lnTo>
                      <a:pt x="348" y="330"/>
                    </a:lnTo>
                    <a:lnTo>
                      <a:pt x="336" y="328"/>
                    </a:lnTo>
                    <a:lnTo>
                      <a:pt x="297" y="315"/>
                    </a:lnTo>
                    <a:lnTo>
                      <a:pt x="257" y="302"/>
                    </a:lnTo>
                    <a:lnTo>
                      <a:pt x="218" y="289"/>
                    </a:lnTo>
                    <a:lnTo>
                      <a:pt x="179" y="276"/>
                    </a:lnTo>
                    <a:lnTo>
                      <a:pt x="139" y="264"/>
                    </a:lnTo>
                    <a:lnTo>
                      <a:pt x="100" y="251"/>
                    </a:lnTo>
                    <a:lnTo>
                      <a:pt x="62" y="238"/>
                    </a:lnTo>
                    <a:lnTo>
                      <a:pt x="23" y="226"/>
                    </a:lnTo>
                    <a:lnTo>
                      <a:pt x="13" y="223"/>
                    </a:lnTo>
                    <a:lnTo>
                      <a:pt x="6" y="218"/>
                    </a:lnTo>
                    <a:lnTo>
                      <a:pt x="3" y="212"/>
                    </a:lnTo>
                    <a:lnTo>
                      <a:pt x="0" y="207"/>
                    </a:lnTo>
                    <a:lnTo>
                      <a:pt x="0" y="201"/>
                    </a:lnTo>
                    <a:lnTo>
                      <a:pt x="4" y="195"/>
                    </a:lnTo>
                    <a:lnTo>
                      <a:pt x="9" y="189"/>
                    </a:lnTo>
                    <a:lnTo>
                      <a:pt x="17" y="185"/>
                    </a:lnTo>
                    <a:lnTo>
                      <a:pt x="54" y="163"/>
                    </a:lnTo>
                    <a:lnTo>
                      <a:pt x="91" y="142"/>
                    </a:lnTo>
                    <a:lnTo>
                      <a:pt x="128" y="121"/>
                    </a:lnTo>
                    <a:lnTo>
                      <a:pt x="165" y="100"/>
                    </a:lnTo>
                    <a:lnTo>
                      <a:pt x="202" y="78"/>
                    </a:lnTo>
                    <a:lnTo>
                      <a:pt x="239" y="57"/>
                    </a:lnTo>
                    <a:lnTo>
                      <a:pt x="276" y="36"/>
                    </a:lnTo>
                    <a:lnTo>
                      <a:pt x="312" y="15"/>
                    </a:lnTo>
                    <a:lnTo>
                      <a:pt x="322" y="10"/>
                    </a:lnTo>
                    <a:lnTo>
                      <a:pt x="334" y="5"/>
                    </a:lnTo>
                    <a:lnTo>
                      <a:pt x="345" y="3"/>
                    </a:lnTo>
                    <a:lnTo>
                      <a:pt x="357" y="2"/>
                    </a:lnTo>
                    <a:lnTo>
                      <a:pt x="370" y="0"/>
                    </a:lnTo>
                    <a:lnTo>
                      <a:pt x="382" y="0"/>
                    </a:lnTo>
                    <a:lnTo>
                      <a:pt x="394" y="3"/>
                    </a:lnTo>
                    <a:lnTo>
                      <a:pt x="40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Freeform 5220"/>
              <p:cNvSpPr>
                <a:spLocks/>
              </p:cNvSpPr>
              <p:nvPr userDrawn="1"/>
            </p:nvSpPr>
            <p:spPr bwMode="auto">
              <a:xfrm>
                <a:off x="3050" y="2927"/>
                <a:ext cx="134" cy="61"/>
              </a:xfrm>
              <a:custGeom>
                <a:avLst/>
                <a:gdLst/>
                <a:ahLst/>
                <a:cxnLst>
                  <a:cxn ang="0">
                    <a:pos x="444" y="18"/>
                  </a:cxn>
                  <a:cxn ang="0">
                    <a:pos x="523" y="43"/>
                  </a:cxn>
                  <a:cxn ang="0">
                    <a:pos x="602" y="67"/>
                  </a:cxn>
                  <a:cxn ang="0">
                    <a:pos x="682" y="93"/>
                  </a:cxn>
                  <a:cxn ang="0">
                    <a:pos x="731" y="110"/>
                  </a:cxn>
                  <a:cxn ang="0">
                    <a:pos x="743" y="119"/>
                  </a:cxn>
                  <a:cxn ang="0">
                    <a:pos x="747" y="128"/>
                  </a:cxn>
                  <a:cxn ang="0">
                    <a:pos x="745" y="134"/>
                  </a:cxn>
                  <a:cxn ang="0">
                    <a:pos x="738" y="143"/>
                  </a:cxn>
                  <a:cxn ang="0">
                    <a:pos x="695" y="170"/>
                  </a:cxn>
                  <a:cxn ang="0">
                    <a:pos x="621" y="214"/>
                  </a:cxn>
                  <a:cxn ang="0">
                    <a:pos x="548" y="258"/>
                  </a:cxn>
                  <a:cxn ang="0">
                    <a:pos x="476" y="301"/>
                  </a:cxn>
                  <a:cxn ang="0">
                    <a:pos x="429" y="329"/>
                  </a:cxn>
                  <a:cxn ang="0">
                    <a:pos x="405" y="336"/>
                  </a:cxn>
                  <a:cxn ang="0">
                    <a:pos x="379" y="338"/>
                  </a:cxn>
                  <a:cxn ang="0">
                    <a:pos x="354" y="336"/>
                  </a:cxn>
                  <a:cxn ang="0">
                    <a:pos x="303" y="320"/>
                  </a:cxn>
                  <a:cxn ang="0">
                    <a:pos x="223" y="294"/>
                  </a:cxn>
                  <a:cxn ang="0">
                    <a:pos x="143" y="268"/>
                  </a:cxn>
                  <a:cxn ang="0">
                    <a:pos x="63" y="242"/>
                  </a:cxn>
                  <a:cxn ang="0">
                    <a:pos x="14" y="226"/>
                  </a:cxn>
                  <a:cxn ang="0">
                    <a:pos x="2" y="215"/>
                  </a:cxn>
                  <a:cxn ang="0">
                    <a:pos x="0" y="207"/>
                  </a:cxn>
                  <a:cxn ang="0">
                    <a:pos x="1" y="201"/>
                  </a:cxn>
                  <a:cxn ang="0">
                    <a:pos x="8" y="193"/>
                  </a:cxn>
                  <a:cxn ang="0">
                    <a:pos x="53" y="166"/>
                  </a:cxn>
                  <a:cxn ang="0">
                    <a:pos x="126" y="122"/>
                  </a:cxn>
                  <a:cxn ang="0">
                    <a:pos x="199" y="79"/>
                  </a:cxn>
                  <a:cxn ang="0">
                    <a:pos x="273" y="36"/>
                  </a:cxn>
                  <a:cxn ang="0">
                    <a:pos x="319" y="10"/>
                  </a:cxn>
                  <a:cxn ang="0">
                    <a:pos x="342" y="2"/>
                  </a:cxn>
                  <a:cxn ang="0">
                    <a:pos x="367" y="0"/>
                  </a:cxn>
                  <a:cxn ang="0">
                    <a:pos x="393" y="2"/>
                  </a:cxn>
                </a:cxnLst>
                <a:rect l="0" t="0" r="r" b="b"/>
                <a:pathLst>
                  <a:path w="747" h="338">
                    <a:moveTo>
                      <a:pt x="404" y="5"/>
                    </a:moveTo>
                    <a:lnTo>
                      <a:pt x="444" y="18"/>
                    </a:lnTo>
                    <a:lnTo>
                      <a:pt x="483" y="30"/>
                    </a:lnTo>
                    <a:lnTo>
                      <a:pt x="523" y="43"/>
                    </a:lnTo>
                    <a:lnTo>
                      <a:pt x="562" y="56"/>
                    </a:lnTo>
                    <a:lnTo>
                      <a:pt x="602" y="67"/>
                    </a:lnTo>
                    <a:lnTo>
                      <a:pt x="643" y="80"/>
                    </a:lnTo>
                    <a:lnTo>
                      <a:pt x="682" y="93"/>
                    </a:lnTo>
                    <a:lnTo>
                      <a:pt x="722" y="106"/>
                    </a:lnTo>
                    <a:lnTo>
                      <a:pt x="731" y="110"/>
                    </a:lnTo>
                    <a:lnTo>
                      <a:pt x="738" y="115"/>
                    </a:lnTo>
                    <a:lnTo>
                      <a:pt x="743" y="119"/>
                    </a:lnTo>
                    <a:lnTo>
                      <a:pt x="747" y="125"/>
                    </a:lnTo>
                    <a:lnTo>
                      <a:pt x="747" y="128"/>
                    </a:lnTo>
                    <a:lnTo>
                      <a:pt x="747" y="131"/>
                    </a:lnTo>
                    <a:lnTo>
                      <a:pt x="745" y="134"/>
                    </a:lnTo>
                    <a:lnTo>
                      <a:pt x="744" y="137"/>
                    </a:lnTo>
                    <a:lnTo>
                      <a:pt x="738" y="143"/>
                    </a:lnTo>
                    <a:lnTo>
                      <a:pt x="731" y="148"/>
                    </a:lnTo>
                    <a:lnTo>
                      <a:pt x="695" y="170"/>
                    </a:lnTo>
                    <a:lnTo>
                      <a:pt x="658" y="192"/>
                    </a:lnTo>
                    <a:lnTo>
                      <a:pt x="621" y="214"/>
                    </a:lnTo>
                    <a:lnTo>
                      <a:pt x="585" y="235"/>
                    </a:lnTo>
                    <a:lnTo>
                      <a:pt x="548" y="258"/>
                    </a:lnTo>
                    <a:lnTo>
                      <a:pt x="513" y="280"/>
                    </a:lnTo>
                    <a:lnTo>
                      <a:pt x="476" y="301"/>
                    </a:lnTo>
                    <a:lnTo>
                      <a:pt x="439" y="324"/>
                    </a:lnTo>
                    <a:lnTo>
                      <a:pt x="429" y="329"/>
                    </a:lnTo>
                    <a:lnTo>
                      <a:pt x="418" y="332"/>
                    </a:lnTo>
                    <a:lnTo>
                      <a:pt x="405" y="336"/>
                    </a:lnTo>
                    <a:lnTo>
                      <a:pt x="393" y="337"/>
                    </a:lnTo>
                    <a:lnTo>
                      <a:pt x="379" y="338"/>
                    </a:lnTo>
                    <a:lnTo>
                      <a:pt x="366" y="337"/>
                    </a:lnTo>
                    <a:lnTo>
                      <a:pt x="354" y="336"/>
                    </a:lnTo>
                    <a:lnTo>
                      <a:pt x="342" y="332"/>
                    </a:lnTo>
                    <a:lnTo>
                      <a:pt x="303" y="320"/>
                    </a:lnTo>
                    <a:lnTo>
                      <a:pt x="263" y="307"/>
                    </a:lnTo>
                    <a:lnTo>
                      <a:pt x="223" y="294"/>
                    </a:lnTo>
                    <a:lnTo>
                      <a:pt x="183" y="281"/>
                    </a:lnTo>
                    <a:lnTo>
                      <a:pt x="143" y="268"/>
                    </a:lnTo>
                    <a:lnTo>
                      <a:pt x="104" y="255"/>
                    </a:lnTo>
                    <a:lnTo>
                      <a:pt x="63" y="242"/>
                    </a:lnTo>
                    <a:lnTo>
                      <a:pt x="23" y="229"/>
                    </a:lnTo>
                    <a:lnTo>
                      <a:pt x="14" y="226"/>
                    </a:lnTo>
                    <a:lnTo>
                      <a:pt x="7" y="221"/>
                    </a:lnTo>
                    <a:lnTo>
                      <a:pt x="2" y="215"/>
                    </a:lnTo>
                    <a:lnTo>
                      <a:pt x="0" y="210"/>
                    </a:lnTo>
                    <a:lnTo>
                      <a:pt x="0" y="207"/>
                    </a:lnTo>
                    <a:lnTo>
                      <a:pt x="1" y="205"/>
                    </a:lnTo>
                    <a:lnTo>
                      <a:pt x="1" y="201"/>
                    </a:lnTo>
                    <a:lnTo>
                      <a:pt x="3" y="199"/>
                    </a:lnTo>
                    <a:lnTo>
                      <a:pt x="8" y="193"/>
                    </a:lnTo>
                    <a:lnTo>
                      <a:pt x="16" y="187"/>
                    </a:lnTo>
                    <a:lnTo>
                      <a:pt x="53" y="166"/>
                    </a:lnTo>
                    <a:lnTo>
                      <a:pt x="89" y="144"/>
                    </a:lnTo>
                    <a:lnTo>
                      <a:pt x="126" y="122"/>
                    </a:lnTo>
                    <a:lnTo>
                      <a:pt x="163" y="101"/>
                    </a:lnTo>
                    <a:lnTo>
                      <a:pt x="199" y="79"/>
                    </a:lnTo>
                    <a:lnTo>
                      <a:pt x="236" y="57"/>
                    </a:lnTo>
                    <a:lnTo>
                      <a:pt x="273" y="36"/>
                    </a:lnTo>
                    <a:lnTo>
                      <a:pt x="309" y="14"/>
                    </a:lnTo>
                    <a:lnTo>
                      <a:pt x="319" y="10"/>
                    </a:lnTo>
                    <a:lnTo>
                      <a:pt x="329" y="5"/>
                    </a:lnTo>
                    <a:lnTo>
                      <a:pt x="342" y="2"/>
                    </a:lnTo>
                    <a:lnTo>
                      <a:pt x="354" y="0"/>
                    </a:lnTo>
                    <a:lnTo>
                      <a:pt x="367" y="0"/>
                    </a:lnTo>
                    <a:lnTo>
                      <a:pt x="380" y="0"/>
                    </a:lnTo>
                    <a:lnTo>
                      <a:pt x="393" y="2"/>
                    </a:lnTo>
                    <a:lnTo>
                      <a:pt x="40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Freeform 5221"/>
              <p:cNvSpPr>
                <a:spLocks/>
              </p:cNvSpPr>
              <p:nvPr userDrawn="1"/>
            </p:nvSpPr>
            <p:spPr bwMode="auto">
              <a:xfrm>
                <a:off x="3151" y="2959"/>
                <a:ext cx="135" cy="61"/>
              </a:xfrm>
              <a:custGeom>
                <a:avLst/>
                <a:gdLst/>
                <a:ahLst/>
                <a:cxnLst>
                  <a:cxn ang="0">
                    <a:pos x="442" y="17"/>
                  </a:cxn>
                  <a:cxn ang="0">
                    <a:pos x="522" y="43"/>
                  </a:cxn>
                  <a:cxn ang="0">
                    <a:pos x="604" y="69"/>
                  </a:cxn>
                  <a:cxn ang="0">
                    <a:pos x="685" y="95"/>
                  </a:cxn>
                  <a:cxn ang="0">
                    <a:pos x="735" y="111"/>
                  </a:cxn>
                  <a:cxn ang="0">
                    <a:pos x="748" y="121"/>
                  </a:cxn>
                  <a:cxn ang="0">
                    <a:pos x="750" y="130"/>
                  </a:cxn>
                  <a:cxn ang="0">
                    <a:pos x="749" y="136"/>
                  </a:cxn>
                  <a:cxn ang="0">
                    <a:pos x="743" y="145"/>
                  </a:cxn>
                  <a:cxn ang="0">
                    <a:pos x="699" y="173"/>
                  </a:cxn>
                  <a:cxn ang="0">
                    <a:pos x="627" y="217"/>
                  </a:cxn>
                  <a:cxn ang="0">
                    <a:pos x="554" y="262"/>
                  </a:cxn>
                  <a:cxn ang="0">
                    <a:pos x="481" y="306"/>
                  </a:cxn>
                  <a:cxn ang="0">
                    <a:pos x="434" y="334"/>
                  </a:cxn>
                  <a:cxn ang="0">
                    <a:pos x="411" y="341"/>
                  </a:cxn>
                  <a:cxn ang="0">
                    <a:pos x="385" y="343"/>
                  </a:cxn>
                  <a:cxn ang="0">
                    <a:pos x="360" y="341"/>
                  </a:cxn>
                  <a:cxn ang="0">
                    <a:pos x="308" y="325"/>
                  </a:cxn>
                  <a:cxn ang="0">
                    <a:pos x="226" y="298"/>
                  </a:cxn>
                  <a:cxn ang="0">
                    <a:pos x="145" y="272"/>
                  </a:cxn>
                  <a:cxn ang="0">
                    <a:pos x="63" y="246"/>
                  </a:cxn>
                  <a:cxn ang="0">
                    <a:pos x="14" y="230"/>
                  </a:cxn>
                  <a:cxn ang="0">
                    <a:pos x="2" y="219"/>
                  </a:cxn>
                  <a:cxn ang="0">
                    <a:pos x="0" y="211"/>
                  </a:cxn>
                  <a:cxn ang="0">
                    <a:pos x="1" y="205"/>
                  </a:cxn>
                  <a:cxn ang="0">
                    <a:pos x="8" y="195"/>
                  </a:cxn>
                  <a:cxn ang="0">
                    <a:pos x="52" y="168"/>
                  </a:cxn>
                  <a:cxn ang="0">
                    <a:pos x="125" y="124"/>
                  </a:cxn>
                  <a:cxn ang="0">
                    <a:pos x="198" y="80"/>
                  </a:cxn>
                  <a:cxn ang="0">
                    <a:pos x="271" y="36"/>
                  </a:cxn>
                  <a:cxn ang="0">
                    <a:pos x="317" y="10"/>
                  </a:cxn>
                  <a:cxn ang="0">
                    <a:pos x="340" y="3"/>
                  </a:cxn>
                  <a:cxn ang="0">
                    <a:pos x="366" y="0"/>
                  </a:cxn>
                  <a:cxn ang="0">
                    <a:pos x="391" y="2"/>
                  </a:cxn>
                </a:cxnLst>
                <a:rect l="0" t="0" r="r" b="b"/>
                <a:pathLst>
                  <a:path w="750" h="343">
                    <a:moveTo>
                      <a:pt x="401" y="5"/>
                    </a:moveTo>
                    <a:lnTo>
                      <a:pt x="442" y="17"/>
                    </a:lnTo>
                    <a:lnTo>
                      <a:pt x="482" y="30"/>
                    </a:lnTo>
                    <a:lnTo>
                      <a:pt x="522" y="43"/>
                    </a:lnTo>
                    <a:lnTo>
                      <a:pt x="563" y="56"/>
                    </a:lnTo>
                    <a:lnTo>
                      <a:pt x="604" y="69"/>
                    </a:lnTo>
                    <a:lnTo>
                      <a:pt x="644" y="82"/>
                    </a:lnTo>
                    <a:lnTo>
                      <a:pt x="685" y="95"/>
                    </a:lnTo>
                    <a:lnTo>
                      <a:pt x="725" y="108"/>
                    </a:lnTo>
                    <a:lnTo>
                      <a:pt x="735" y="111"/>
                    </a:lnTo>
                    <a:lnTo>
                      <a:pt x="743" y="116"/>
                    </a:lnTo>
                    <a:lnTo>
                      <a:pt x="748" y="121"/>
                    </a:lnTo>
                    <a:lnTo>
                      <a:pt x="750" y="127"/>
                    </a:lnTo>
                    <a:lnTo>
                      <a:pt x="750" y="130"/>
                    </a:lnTo>
                    <a:lnTo>
                      <a:pt x="750" y="133"/>
                    </a:lnTo>
                    <a:lnTo>
                      <a:pt x="749" y="136"/>
                    </a:lnTo>
                    <a:lnTo>
                      <a:pt x="748" y="139"/>
                    </a:lnTo>
                    <a:lnTo>
                      <a:pt x="743" y="145"/>
                    </a:lnTo>
                    <a:lnTo>
                      <a:pt x="736" y="150"/>
                    </a:lnTo>
                    <a:lnTo>
                      <a:pt x="699" y="173"/>
                    </a:lnTo>
                    <a:lnTo>
                      <a:pt x="663" y="195"/>
                    </a:lnTo>
                    <a:lnTo>
                      <a:pt x="627" y="217"/>
                    </a:lnTo>
                    <a:lnTo>
                      <a:pt x="591" y="239"/>
                    </a:lnTo>
                    <a:lnTo>
                      <a:pt x="554" y="262"/>
                    </a:lnTo>
                    <a:lnTo>
                      <a:pt x="517" y="284"/>
                    </a:lnTo>
                    <a:lnTo>
                      <a:pt x="481" y="306"/>
                    </a:lnTo>
                    <a:lnTo>
                      <a:pt x="445" y="329"/>
                    </a:lnTo>
                    <a:lnTo>
                      <a:pt x="434" y="334"/>
                    </a:lnTo>
                    <a:lnTo>
                      <a:pt x="424" y="337"/>
                    </a:lnTo>
                    <a:lnTo>
                      <a:pt x="411" y="341"/>
                    </a:lnTo>
                    <a:lnTo>
                      <a:pt x="399" y="342"/>
                    </a:lnTo>
                    <a:lnTo>
                      <a:pt x="385" y="343"/>
                    </a:lnTo>
                    <a:lnTo>
                      <a:pt x="373" y="343"/>
                    </a:lnTo>
                    <a:lnTo>
                      <a:pt x="360" y="341"/>
                    </a:lnTo>
                    <a:lnTo>
                      <a:pt x="349" y="338"/>
                    </a:lnTo>
                    <a:lnTo>
                      <a:pt x="308" y="325"/>
                    </a:lnTo>
                    <a:lnTo>
                      <a:pt x="267" y="311"/>
                    </a:lnTo>
                    <a:lnTo>
                      <a:pt x="226" y="298"/>
                    </a:lnTo>
                    <a:lnTo>
                      <a:pt x="185" y="285"/>
                    </a:lnTo>
                    <a:lnTo>
                      <a:pt x="145" y="272"/>
                    </a:lnTo>
                    <a:lnTo>
                      <a:pt x="104" y="259"/>
                    </a:lnTo>
                    <a:lnTo>
                      <a:pt x="63" y="246"/>
                    </a:lnTo>
                    <a:lnTo>
                      <a:pt x="23" y="233"/>
                    </a:lnTo>
                    <a:lnTo>
                      <a:pt x="14" y="230"/>
                    </a:lnTo>
                    <a:lnTo>
                      <a:pt x="7" y="225"/>
                    </a:lnTo>
                    <a:lnTo>
                      <a:pt x="2" y="219"/>
                    </a:lnTo>
                    <a:lnTo>
                      <a:pt x="0" y="213"/>
                    </a:lnTo>
                    <a:lnTo>
                      <a:pt x="0" y="211"/>
                    </a:lnTo>
                    <a:lnTo>
                      <a:pt x="0" y="207"/>
                    </a:lnTo>
                    <a:lnTo>
                      <a:pt x="1" y="205"/>
                    </a:lnTo>
                    <a:lnTo>
                      <a:pt x="2" y="201"/>
                    </a:lnTo>
                    <a:lnTo>
                      <a:pt x="8" y="195"/>
                    </a:lnTo>
                    <a:lnTo>
                      <a:pt x="15" y="189"/>
                    </a:lnTo>
                    <a:lnTo>
                      <a:pt x="52" y="168"/>
                    </a:lnTo>
                    <a:lnTo>
                      <a:pt x="88" y="146"/>
                    </a:lnTo>
                    <a:lnTo>
                      <a:pt x="125" y="124"/>
                    </a:lnTo>
                    <a:lnTo>
                      <a:pt x="161" y="102"/>
                    </a:lnTo>
                    <a:lnTo>
                      <a:pt x="198" y="80"/>
                    </a:lnTo>
                    <a:lnTo>
                      <a:pt x="235" y="58"/>
                    </a:lnTo>
                    <a:lnTo>
                      <a:pt x="271" y="36"/>
                    </a:lnTo>
                    <a:lnTo>
                      <a:pt x="308" y="15"/>
                    </a:lnTo>
                    <a:lnTo>
                      <a:pt x="317" y="10"/>
                    </a:lnTo>
                    <a:lnTo>
                      <a:pt x="328" y="5"/>
                    </a:lnTo>
                    <a:lnTo>
                      <a:pt x="340" y="3"/>
                    </a:lnTo>
                    <a:lnTo>
                      <a:pt x="353" y="0"/>
                    </a:lnTo>
                    <a:lnTo>
                      <a:pt x="366" y="0"/>
                    </a:lnTo>
                    <a:lnTo>
                      <a:pt x="379" y="0"/>
                    </a:lnTo>
                    <a:lnTo>
                      <a:pt x="391" y="2"/>
                    </a:lnTo>
                    <a:lnTo>
                      <a:pt x="40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Freeform 5222"/>
              <p:cNvSpPr>
                <a:spLocks/>
              </p:cNvSpPr>
              <p:nvPr userDrawn="1"/>
            </p:nvSpPr>
            <p:spPr bwMode="auto">
              <a:xfrm>
                <a:off x="3252" y="2991"/>
                <a:ext cx="137" cy="65"/>
              </a:xfrm>
              <a:custGeom>
                <a:avLst/>
                <a:gdLst/>
                <a:ahLst/>
                <a:cxnLst>
                  <a:cxn ang="0">
                    <a:pos x="442" y="18"/>
                  </a:cxn>
                  <a:cxn ang="0">
                    <a:pos x="525" y="44"/>
                  </a:cxn>
                  <a:cxn ang="0">
                    <a:pos x="606" y="70"/>
                  </a:cxn>
                  <a:cxn ang="0">
                    <a:pos x="689" y="97"/>
                  </a:cxn>
                  <a:cxn ang="0">
                    <a:pos x="741" y="113"/>
                  </a:cxn>
                  <a:cxn ang="0">
                    <a:pos x="754" y="124"/>
                  </a:cxn>
                  <a:cxn ang="0">
                    <a:pos x="758" y="132"/>
                  </a:cxn>
                  <a:cxn ang="0">
                    <a:pos x="756" y="138"/>
                  </a:cxn>
                  <a:cxn ang="0">
                    <a:pos x="750" y="148"/>
                  </a:cxn>
                  <a:cxn ang="0">
                    <a:pos x="707" y="176"/>
                  </a:cxn>
                  <a:cxn ang="0">
                    <a:pos x="635" y="221"/>
                  </a:cxn>
                  <a:cxn ang="0">
                    <a:pos x="563" y="266"/>
                  </a:cxn>
                  <a:cxn ang="0">
                    <a:pos x="490" y="312"/>
                  </a:cxn>
                  <a:cxn ang="0">
                    <a:pos x="444" y="339"/>
                  </a:cxn>
                  <a:cxn ang="0">
                    <a:pos x="421" y="346"/>
                  </a:cxn>
                  <a:cxn ang="0">
                    <a:pos x="395" y="349"/>
                  </a:cxn>
                  <a:cxn ang="0">
                    <a:pos x="369" y="347"/>
                  </a:cxn>
                  <a:cxn ang="0">
                    <a:pos x="315" y="331"/>
                  </a:cxn>
                  <a:cxn ang="0">
                    <a:pos x="232" y="304"/>
                  </a:cxn>
                  <a:cxn ang="0">
                    <a:pos x="149" y="277"/>
                  </a:cxn>
                  <a:cxn ang="0">
                    <a:pos x="66" y="251"/>
                  </a:cxn>
                  <a:cxn ang="0">
                    <a:pos x="15" y="233"/>
                  </a:cxn>
                  <a:cxn ang="0">
                    <a:pos x="3" y="222"/>
                  </a:cxn>
                  <a:cxn ang="0">
                    <a:pos x="0" y="214"/>
                  </a:cxn>
                  <a:cxn ang="0">
                    <a:pos x="1" y="208"/>
                  </a:cxn>
                  <a:cxn ang="0">
                    <a:pos x="8" y="199"/>
                  </a:cxn>
                  <a:cxn ang="0">
                    <a:pos x="52" y="170"/>
                  </a:cxn>
                  <a:cxn ang="0">
                    <a:pos x="124" y="126"/>
                  </a:cxn>
                  <a:cxn ang="0">
                    <a:pos x="197" y="82"/>
                  </a:cxn>
                  <a:cxn ang="0">
                    <a:pos x="269" y="37"/>
                  </a:cxn>
                  <a:cxn ang="0">
                    <a:pos x="315" y="9"/>
                  </a:cxn>
                  <a:cxn ang="0">
                    <a:pos x="339" y="2"/>
                  </a:cxn>
                  <a:cxn ang="0">
                    <a:pos x="364" y="0"/>
                  </a:cxn>
                  <a:cxn ang="0">
                    <a:pos x="390" y="2"/>
                  </a:cxn>
                </a:cxnLst>
                <a:rect l="0" t="0" r="r" b="b"/>
                <a:pathLst>
                  <a:path w="758" h="349">
                    <a:moveTo>
                      <a:pt x="402" y="5"/>
                    </a:moveTo>
                    <a:lnTo>
                      <a:pt x="442" y="18"/>
                    </a:lnTo>
                    <a:lnTo>
                      <a:pt x="483" y="31"/>
                    </a:lnTo>
                    <a:lnTo>
                      <a:pt x="525" y="44"/>
                    </a:lnTo>
                    <a:lnTo>
                      <a:pt x="565" y="57"/>
                    </a:lnTo>
                    <a:lnTo>
                      <a:pt x="606" y="70"/>
                    </a:lnTo>
                    <a:lnTo>
                      <a:pt x="648" y="83"/>
                    </a:lnTo>
                    <a:lnTo>
                      <a:pt x="689" y="97"/>
                    </a:lnTo>
                    <a:lnTo>
                      <a:pt x="730" y="110"/>
                    </a:lnTo>
                    <a:lnTo>
                      <a:pt x="741" y="113"/>
                    </a:lnTo>
                    <a:lnTo>
                      <a:pt x="748" y="118"/>
                    </a:lnTo>
                    <a:lnTo>
                      <a:pt x="754" y="124"/>
                    </a:lnTo>
                    <a:lnTo>
                      <a:pt x="756" y="130"/>
                    </a:lnTo>
                    <a:lnTo>
                      <a:pt x="758" y="132"/>
                    </a:lnTo>
                    <a:lnTo>
                      <a:pt x="758" y="136"/>
                    </a:lnTo>
                    <a:lnTo>
                      <a:pt x="756" y="138"/>
                    </a:lnTo>
                    <a:lnTo>
                      <a:pt x="755" y="142"/>
                    </a:lnTo>
                    <a:lnTo>
                      <a:pt x="750" y="148"/>
                    </a:lnTo>
                    <a:lnTo>
                      <a:pt x="742" y="154"/>
                    </a:lnTo>
                    <a:lnTo>
                      <a:pt x="707" y="176"/>
                    </a:lnTo>
                    <a:lnTo>
                      <a:pt x="670" y="199"/>
                    </a:lnTo>
                    <a:lnTo>
                      <a:pt x="635" y="221"/>
                    </a:lnTo>
                    <a:lnTo>
                      <a:pt x="598" y="243"/>
                    </a:lnTo>
                    <a:lnTo>
                      <a:pt x="563" y="266"/>
                    </a:lnTo>
                    <a:lnTo>
                      <a:pt x="526" y="290"/>
                    </a:lnTo>
                    <a:lnTo>
                      <a:pt x="490" y="312"/>
                    </a:lnTo>
                    <a:lnTo>
                      <a:pt x="454" y="334"/>
                    </a:lnTo>
                    <a:lnTo>
                      <a:pt x="444" y="339"/>
                    </a:lnTo>
                    <a:lnTo>
                      <a:pt x="432" y="344"/>
                    </a:lnTo>
                    <a:lnTo>
                      <a:pt x="421" y="346"/>
                    </a:lnTo>
                    <a:lnTo>
                      <a:pt x="408" y="349"/>
                    </a:lnTo>
                    <a:lnTo>
                      <a:pt x="395" y="349"/>
                    </a:lnTo>
                    <a:lnTo>
                      <a:pt x="382" y="349"/>
                    </a:lnTo>
                    <a:lnTo>
                      <a:pt x="369" y="347"/>
                    </a:lnTo>
                    <a:lnTo>
                      <a:pt x="357" y="344"/>
                    </a:lnTo>
                    <a:lnTo>
                      <a:pt x="315" y="331"/>
                    </a:lnTo>
                    <a:lnTo>
                      <a:pt x="273" y="317"/>
                    </a:lnTo>
                    <a:lnTo>
                      <a:pt x="232" y="304"/>
                    </a:lnTo>
                    <a:lnTo>
                      <a:pt x="190" y="291"/>
                    </a:lnTo>
                    <a:lnTo>
                      <a:pt x="149" y="277"/>
                    </a:lnTo>
                    <a:lnTo>
                      <a:pt x="107" y="264"/>
                    </a:lnTo>
                    <a:lnTo>
                      <a:pt x="66" y="251"/>
                    </a:lnTo>
                    <a:lnTo>
                      <a:pt x="26" y="238"/>
                    </a:lnTo>
                    <a:lnTo>
                      <a:pt x="15" y="233"/>
                    </a:lnTo>
                    <a:lnTo>
                      <a:pt x="8" y="228"/>
                    </a:lnTo>
                    <a:lnTo>
                      <a:pt x="3" y="222"/>
                    </a:lnTo>
                    <a:lnTo>
                      <a:pt x="0" y="217"/>
                    </a:lnTo>
                    <a:lnTo>
                      <a:pt x="0" y="214"/>
                    </a:lnTo>
                    <a:lnTo>
                      <a:pt x="0" y="210"/>
                    </a:lnTo>
                    <a:lnTo>
                      <a:pt x="1" y="208"/>
                    </a:lnTo>
                    <a:lnTo>
                      <a:pt x="2" y="204"/>
                    </a:lnTo>
                    <a:lnTo>
                      <a:pt x="8" y="199"/>
                    </a:lnTo>
                    <a:lnTo>
                      <a:pt x="15" y="193"/>
                    </a:lnTo>
                    <a:lnTo>
                      <a:pt x="52" y="170"/>
                    </a:lnTo>
                    <a:lnTo>
                      <a:pt x="89" y="148"/>
                    </a:lnTo>
                    <a:lnTo>
                      <a:pt x="124" y="126"/>
                    </a:lnTo>
                    <a:lnTo>
                      <a:pt x="161" y="104"/>
                    </a:lnTo>
                    <a:lnTo>
                      <a:pt x="197" y="82"/>
                    </a:lnTo>
                    <a:lnTo>
                      <a:pt x="233" y="59"/>
                    </a:lnTo>
                    <a:lnTo>
                      <a:pt x="269" y="37"/>
                    </a:lnTo>
                    <a:lnTo>
                      <a:pt x="306" y="14"/>
                    </a:lnTo>
                    <a:lnTo>
                      <a:pt x="315" y="9"/>
                    </a:lnTo>
                    <a:lnTo>
                      <a:pt x="326" y="5"/>
                    </a:lnTo>
                    <a:lnTo>
                      <a:pt x="339" y="2"/>
                    </a:lnTo>
                    <a:lnTo>
                      <a:pt x="351" y="0"/>
                    </a:lnTo>
                    <a:lnTo>
                      <a:pt x="364" y="0"/>
                    </a:lnTo>
                    <a:lnTo>
                      <a:pt x="377" y="0"/>
                    </a:lnTo>
                    <a:lnTo>
                      <a:pt x="390" y="2"/>
                    </a:lnTo>
                    <a:lnTo>
                      <a:pt x="40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Freeform 5223"/>
              <p:cNvSpPr>
                <a:spLocks/>
              </p:cNvSpPr>
              <p:nvPr userDrawn="1"/>
            </p:nvSpPr>
            <p:spPr bwMode="auto">
              <a:xfrm>
                <a:off x="3357" y="3024"/>
                <a:ext cx="139" cy="66"/>
              </a:xfrm>
              <a:custGeom>
                <a:avLst/>
                <a:gdLst/>
                <a:ahLst/>
                <a:cxnLst>
                  <a:cxn ang="0">
                    <a:pos x="440" y="18"/>
                  </a:cxn>
                  <a:cxn ang="0">
                    <a:pos x="524" y="45"/>
                  </a:cxn>
                  <a:cxn ang="0">
                    <a:pos x="608" y="71"/>
                  </a:cxn>
                  <a:cxn ang="0">
                    <a:pos x="693" y="98"/>
                  </a:cxn>
                  <a:cxn ang="0">
                    <a:pos x="745" y="116"/>
                  </a:cxn>
                  <a:cxn ang="0">
                    <a:pos x="757" y="125"/>
                  </a:cxn>
                  <a:cxn ang="0">
                    <a:pos x="760" y="135"/>
                  </a:cxn>
                  <a:cxn ang="0">
                    <a:pos x="759" y="141"/>
                  </a:cxn>
                  <a:cxn ang="0">
                    <a:pos x="753" y="150"/>
                  </a:cxn>
                  <a:cxn ang="0">
                    <a:pos x="710" y="179"/>
                  </a:cxn>
                  <a:cxn ang="0">
                    <a:pos x="638" y="225"/>
                  </a:cxn>
                  <a:cxn ang="0">
                    <a:pos x="567" y="271"/>
                  </a:cxn>
                  <a:cxn ang="0">
                    <a:pos x="495" y="317"/>
                  </a:cxn>
                  <a:cxn ang="0">
                    <a:pos x="450" y="345"/>
                  </a:cxn>
                  <a:cxn ang="0">
                    <a:pos x="427" y="352"/>
                  </a:cxn>
                  <a:cxn ang="0">
                    <a:pos x="401" y="356"/>
                  </a:cxn>
                  <a:cxn ang="0">
                    <a:pos x="375" y="354"/>
                  </a:cxn>
                  <a:cxn ang="0">
                    <a:pos x="320" y="337"/>
                  </a:cxn>
                  <a:cxn ang="0">
                    <a:pos x="236" y="310"/>
                  </a:cxn>
                  <a:cxn ang="0">
                    <a:pos x="151" y="281"/>
                  </a:cxn>
                  <a:cxn ang="0">
                    <a:pos x="67" y="254"/>
                  </a:cxn>
                  <a:cxn ang="0">
                    <a:pos x="15" y="237"/>
                  </a:cxn>
                  <a:cxn ang="0">
                    <a:pos x="2" y="227"/>
                  </a:cxn>
                  <a:cxn ang="0">
                    <a:pos x="0" y="218"/>
                  </a:cxn>
                  <a:cxn ang="0">
                    <a:pos x="1" y="212"/>
                  </a:cxn>
                  <a:cxn ang="0">
                    <a:pos x="7" y="202"/>
                  </a:cxn>
                  <a:cxn ang="0">
                    <a:pos x="51" y="174"/>
                  </a:cxn>
                  <a:cxn ang="0">
                    <a:pos x="123" y="128"/>
                  </a:cxn>
                  <a:cxn ang="0">
                    <a:pos x="195" y="83"/>
                  </a:cxn>
                  <a:cxn ang="0">
                    <a:pos x="267" y="38"/>
                  </a:cxn>
                  <a:cxn ang="0">
                    <a:pos x="312" y="10"/>
                  </a:cxn>
                  <a:cxn ang="0">
                    <a:pos x="336" y="3"/>
                  </a:cxn>
                  <a:cxn ang="0">
                    <a:pos x="361" y="0"/>
                  </a:cxn>
                  <a:cxn ang="0">
                    <a:pos x="387" y="1"/>
                  </a:cxn>
                </a:cxnLst>
                <a:rect l="0" t="0" r="r" b="b"/>
                <a:pathLst>
                  <a:path w="760" h="356">
                    <a:moveTo>
                      <a:pt x="398" y="5"/>
                    </a:moveTo>
                    <a:lnTo>
                      <a:pt x="440" y="18"/>
                    </a:lnTo>
                    <a:lnTo>
                      <a:pt x="482" y="31"/>
                    </a:lnTo>
                    <a:lnTo>
                      <a:pt x="524" y="45"/>
                    </a:lnTo>
                    <a:lnTo>
                      <a:pt x="566" y="58"/>
                    </a:lnTo>
                    <a:lnTo>
                      <a:pt x="608" y="71"/>
                    </a:lnTo>
                    <a:lnTo>
                      <a:pt x="650" y="85"/>
                    </a:lnTo>
                    <a:lnTo>
                      <a:pt x="693" y="98"/>
                    </a:lnTo>
                    <a:lnTo>
                      <a:pt x="734" y="111"/>
                    </a:lnTo>
                    <a:lnTo>
                      <a:pt x="745" y="116"/>
                    </a:lnTo>
                    <a:lnTo>
                      <a:pt x="752" y="121"/>
                    </a:lnTo>
                    <a:lnTo>
                      <a:pt x="757" y="125"/>
                    </a:lnTo>
                    <a:lnTo>
                      <a:pt x="760" y="131"/>
                    </a:lnTo>
                    <a:lnTo>
                      <a:pt x="760" y="135"/>
                    </a:lnTo>
                    <a:lnTo>
                      <a:pt x="760" y="138"/>
                    </a:lnTo>
                    <a:lnTo>
                      <a:pt x="759" y="141"/>
                    </a:lnTo>
                    <a:lnTo>
                      <a:pt x="758" y="144"/>
                    </a:lnTo>
                    <a:lnTo>
                      <a:pt x="753" y="150"/>
                    </a:lnTo>
                    <a:lnTo>
                      <a:pt x="746" y="156"/>
                    </a:lnTo>
                    <a:lnTo>
                      <a:pt x="710" y="179"/>
                    </a:lnTo>
                    <a:lnTo>
                      <a:pt x="675" y="202"/>
                    </a:lnTo>
                    <a:lnTo>
                      <a:pt x="638" y="225"/>
                    </a:lnTo>
                    <a:lnTo>
                      <a:pt x="603" y="248"/>
                    </a:lnTo>
                    <a:lnTo>
                      <a:pt x="567" y="271"/>
                    </a:lnTo>
                    <a:lnTo>
                      <a:pt x="532" y="294"/>
                    </a:lnTo>
                    <a:lnTo>
                      <a:pt x="495" y="317"/>
                    </a:lnTo>
                    <a:lnTo>
                      <a:pt x="460" y="341"/>
                    </a:lnTo>
                    <a:lnTo>
                      <a:pt x="450" y="345"/>
                    </a:lnTo>
                    <a:lnTo>
                      <a:pt x="439" y="350"/>
                    </a:lnTo>
                    <a:lnTo>
                      <a:pt x="427" y="352"/>
                    </a:lnTo>
                    <a:lnTo>
                      <a:pt x="414" y="355"/>
                    </a:lnTo>
                    <a:lnTo>
                      <a:pt x="401" y="356"/>
                    </a:lnTo>
                    <a:lnTo>
                      <a:pt x="388" y="355"/>
                    </a:lnTo>
                    <a:lnTo>
                      <a:pt x="375" y="354"/>
                    </a:lnTo>
                    <a:lnTo>
                      <a:pt x="363" y="350"/>
                    </a:lnTo>
                    <a:lnTo>
                      <a:pt x="320" y="337"/>
                    </a:lnTo>
                    <a:lnTo>
                      <a:pt x="278" y="323"/>
                    </a:lnTo>
                    <a:lnTo>
                      <a:pt x="236" y="310"/>
                    </a:lnTo>
                    <a:lnTo>
                      <a:pt x="194" y="296"/>
                    </a:lnTo>
                    <a:lnTo>
                      <a:pt x="151" y="281"/>
                    </a:lnTo>
                    <a:lnTo>
                      <a:pt x="110" y="268"/>
                    </a:lnTo>
                    <a:lnTo>
                      <a:pt x="67" y="254"/>
                    </a:lnTo>
                    <a:lnTo>
                      <a:pt x="25" y="241"/>
                    </a:lnTo>
                    <a:lnTo>
                      <a:pt x="15" y="237"/>
                    </a:lnTo>
                    <a:lnTo>
                      <a:pt x="8" y="232"/>
                    </a:lnTo>
                    <a:lnTo>
                      <a:pt x="2" y="227"/>
                    </a:lnTo>
                    <a:lnTo>
                      <a:pt x="0" y="221"/>
                    </a:lnTo>
                    <a:lnTo>
                      <a:pt x="0" y="218"/>
                    </a:lnTo>
                    <a:lnTo>
                      <a:pt x="0" y="215"/>
                    </a:lnTo>
                    <a:lnTo>
                      <a:pt x="1" y="212"/>
                    </a:lnTo>
                    <a:lnTo>
                      <a:pt x="2" y="208"/>
                    </a:lnTo>
                    <a:lnTo>
                      <a:pt x="7" y="202"/>
                    </a:lnTo>
                    <a:lnTo>
                      <a:pt x="14" y="196"/>
                    </a:lnTo>
                    <a:lnTo>
                      <a:pt x="51" y="174"/>
                    </a:lnTo>
                    <a:lnTo>
                      <a:pt x="88" y="151"/>
                    </a:lnTo>
                    <a:lnTo>
                      <a:pt x="123" y="128"/>
                    </a:lnTo>
                    <a:lnTo>
                      <a:pt x="158" y="105"/>
                    </a:lnTo>
                    <a:lnTo>
                      <a:pt x="195" y="83"/>
                    </a:lnTo>
                    <a:lnTo>
                      <a:pt x="231" y="60"/>
                    </a:lnTo>
                    <a:lnTo>
                      <a:pt x="267" y="38"/>
                    </a:lnTo>
                    <a:lnTo>
                      <a:pt x="303" y="14"/>
                    </a:lnTo>
                    <a:lnTo>
                      <a:pt x="312" y="10"/>
                    </a:lnTo>
                    <a:lnTo>
                      <a:pt x="323" y="6"/>
                    </a:lnTo>
                    <a:lnTo>
                      <a:pt x="336" y="3"/>
                    </a:lnTo>
                    <a:lnTo>
                      <a:pt x="348" y="0"/>
                    </a:lnTo>
                    <a:lnTo>
                      <a:pt x="361" y="0"/>
                    </a:lnTo>
                    <a:lnTo>
                      <a:pt x="374" y="0"/>
                    </a:lnTo>
                    <a:lnTo>
                      <a:pt x="387" y="1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5224"/>
              <p:cNvSpPr>
                <a:spLocks/>
              </p:cNvSpPr>
              <p:nvPr userDrawn="1"/>
            </p:nvSpPr>
            <p:spPr bwMode="auto">
              <a:xfrm>
                <a:off x="4261" y="3312"/>
                <a:ext cx="145" cy="72"/>
              </a:xfrm>
              <a:custGeom>
                <a:avLst/>
                <a:gdLst/>
                <a:ahLst/>
                <a:cxnLst>
                  <a:cxn ang="0">
                    <a:pos x="429" y="21"/>
                  </a:cxn>
                  <a:cxn ang="0">
                    <a:pos x="526" y="52"/>
                  </a:cxn>
                  <a:cxn ang="0">
                    <a:pos x="623" y="83"/>
                  </a:cxn>
                  <a:cxn ang="0">
                    <a:pos x="721" y="113"/>
                  </a:cxn>
                  <a:cxn ang="0">
                    <a:pos x="781" y="135"/>
                  </a:cxn>
                  <a:cxn ang="0">
                    <a:pos x="798" y="145"/>
                  </a:cxn>
                  <a:cxn ang="0">
                    <a:pos x="804" y="156"/>
                  </a:cxn>
                  <a:cxn ang="0">
                    <a:pos x="805" y="163"/>
                  </a:cxn>
                  <a:cxn ang="0">
                    <a:pos x="803" y="170"/>
                  </a:cxn>
                  <a:cxn ang="0">
                    <a:pos x="797" y="177"/>
                  </a:cxn>
                  <a:cxn ang="0">
                    <a:pos x="760" y="207"/>
                  </a:cxn>
                  <a:cxn ang="0">
                    <a:pos x="694" y="260"/>
                  </a:cxn>
                  <a:cxn ang="0">
                    <a:pos x="628" y="313"/>
                  </a:cxn>
                  <a:cxn ang="0">
                    <a:pos x="562" y="366"/>
                  </a:cxn>
                  <a:cxn ang="0">
                    <a:pos x="519" y="399"/>
                  </a:cxn>
                  <a:cxn ang="0">
                    <a:pos x="495" y="408"/>
                  </a:cxn>
                  <a:cxn ang="0">
                    <a:pos x="468" y="410"/>
                  </a:cxn>
                  <a:cxn ang="0">
                    <a:pos x="440" y="408"/>
                  </a:cxn>
                  <a:cxn ang="0">
                    <a:pos x="377" y="389"/>
                  </a:cxn>
                  <a:cxn ang="0">
                    <a:pos x="278" y="357"/>
                  </a:cxn>
                  <a:cxn ang="0">
                    <a:pos x="181" y="325"/>
                  </a:cxn>
                  <a:cxn ang="0">
                    <a:pos x="83" y="294"/>
                  </a:cxn>
                  <a:cxn ang="0">
                    <a:pos x="23" y="273"/>
                  </a:cxn>
                  <a:cxn ang="0">
                    <a:pos x="6" y="261"/>
                  </a:cxn>
                  <a:cxn ang="0">
                    <a:pos x="0" y="251"/>
                  </a:cxn>
                  <a:cxn ang="0">
                    <a:pos x="0" y="243"/>
                  </a:cxn>
                  <a:cxn ang="0">
                    <a:pos x="2" y="236"/>
                  </a:cxn>
                  <a:cxn ang="0">
                    <a:pos x="7" y="229"/>
                  </a:cxn>
                  <a:cxn ang="0">
                    <a:pos x="45" y="200"/>
                  </a:cxn>
                  <a:cxn ang="0">
                    <a:pos x="111" y="148"/>
                  </a:cxn>
                  <a:cxn ang="0">
                    <a:pos x="179" y="95"/>
                  </a:cxn>
                  <a:cxn ang="0">
                    <a:pos x="245" y="43"/>
                  </a:cxn>
                  <a:cxn ang="0">
                    <a:pos x="287" y="11"/>
                  </a:cxn>
                  <a:cxn ang="0">
                    <a:pos x="311" y="2"/>
                  </a:cxn>
                  <a:cxn ang="0">
                    <a:pos x="339" y="0"/>
                  </a:cxn>
                  <a:cxn ang="0">
                    <a:pos x="368" y="2"/>
                  </a:cxn>
                </a:cxnLst>
                <a:rect l="0" t="0" r="r" b="b"/>
                <a:pathLst>
                  <a:path w="805" h="410">
                    <a:moveTo>
                      <a:pt x="381" y="6"/>
                    </a:moveTo>
                    <a:lnTo>
                      <a:pt x="429" y="21"/>
                    </a:lnTo>
                    <a:lnTo>
                      <a:pt x="478" y="37"/>
                    </a:lnTo>
                    <a:lnTo>
                      <a:pt x="526" y="52"/>
                    </a:lnTo>
                    <a:lnTo>
                      <a:pt x="575" y="67"/>
                    </a:lnTo>
                    <a:lnTo>
                      <a:pt x="623" y="83"/>
                    </a:lnTo>
                    <a:lnTo>
                      <a:pt x="671" y="98"/>
                    </a:lnTo>
                    <a:lnTo>
                      <a:pt x="721" y="113"/>
                    </a:lnTo>
                    <a:lnTo>
                      <a:pt x="770" y="130"/>
                    </a:lnTo>
                    <a:lnTo>
                      <a:pt x="781" y="135"/>
                    </a:lnTo>
                    <a:lnTo>
                      <a:pt x="791" y="139"/>
                    </a:lnTo>
                    <a:lnTo>
                      <a:pt x="798" y="145"/>
                    </a:lnTo>
                    <a:lnTo>
                      <a:pt x="803" y="152"/>
                    </a:lnTo>
                    <a:lnTo>
                      <a:pt x="804" y="156"/>
                    </a:lnTo>
                    <a:lnTo>
                      <a:pt x="805" y="160"/>
                    </a:lnTo>
                    <a:lnTo>
                      <a:pt x="805" y="163"/>
                    </a:lnTo>
                    <a:lnTo>
                      <a:pt x="804" y="167"/>
                    </a:lnTo>
                    <a:lnTo>
                      <a:pt x="803" y="170"/>
                    </a:lnTo>
                    <a:lnTo>
                      <a:pt x="800" y="174"/>
                    </a:lnTo>
                    <a:lnTo>
                      <a:pt x="797" y="177"/>
                    </a:lnTo>
                    <a:lnTo>
                      <a:pt x="793" y="181"/>
                    </a:lnTo>
                    <a:lnTo>
                      <a:pt x="760" y="207"/>
                    </a:lnTo>
                    <a:lnTo>
                      <a:pt x="727" y="234"/>
                    </a:lnTo>
                    <a:lnTo>
                      <a:pt x="694" y="260"/>
                    </a:lnTo>
                    <a:lnTo>
                      <a:pt x="661" y="286"/>
                    </a:lnTo>
                    <a:lnTo>
                      <a:pt x="628" y="313"/>
                    </a:lnTo>
                    <a:lnTo>
                      <a:pt x="595" y="340"/>
                    </a:lnTo>
                    <a:lnTo>
                      <a:pt x="562" y="366"/>
                    </a:lnTo>
                    <a:lnTo>
                      <a:pt x="528" y="394"/>
                    </a:lnTo>
                    <a:lnTo>
                      <a:pt x="519" y="399"/>
                    </a:lnTo>
                    <a:lnTo>
                      <a:pt x="508" y="404"/>
                    </a:lnTo>
                    <a:lnTo>
                      <a:pt x="495" y="408"/>
                    </a:lnTo>
                    <a:lnTo>
                      <a:pt x="482" y="410"/>
                    </a:lnTo>
                    <a:lnTo>
                      <a:pt x="468" y="410"/>
                    </a:lnTo>
                    <a:lnTo>
                      <a:pt x="454" y="410"/>
                    </a:lnTo>
                    <a:lnTo>
                      <a:pt x="440" y="408"/>
                    </a:lnTo>
                    <a:lnTo>
                      <a:pt x="427" y="404"/>
                    </a:lnTo>
                    <a:lnTo>
                      <a:pt x="377" y="389"/>
                    </a:lnTo>
                    <a:lnTo>
                      <a:pt x="328" y="372"/>
                    </a:lnTo>
                    <a:lnTo>
                      <a:pt x="278" y="357"/>
                    </a:lnTo>
                    <a:lnTo>
                      <a:pt x="229" y="342"/>
                    </a:lnTo>
                    <a:lnTo>
                      <a:pt x="181" y="325"/>
                    </a:lnTo>
                    <a:lnTo>
                      <a:pt x="131" y="310"/>
                    </a:lnTo>
                    <a:lnTo>
                      <a:pt x="83" y="294"/>
                    </a:lnTo>
                    <a:lnTo>
                      <a:pt x="34" y="278"/>
                    </a:lnTo>
                    <a:lnTo>
                      <a:pt x="23" y="273"/>
                    </a:lnTo>
                    <a:lnTo>
                      <a:pt x="13" y="267"/>
                    </a:lnTo>
                    <a:lnTo>
                      <a:pt x="6" y="261"/>
                    </a:lnTo>
                    <a:lnTo>
                      <a:pt x="1" y="254"/>
                    </a:lnTo>
                    <a:lnTo>
                      <a:pt x="0" y="251"/>
                    </a:lnTo>
                    <a:lnTo>
                      <a:pt x="0" y="247"/>
                    </a:lnTo>
                    <a:lnTo>
                      <a:pt x="0" y="243"/>
                    </a:lnTo>
                    <a:lnTo>
                      <a:pt x="0" y="240"/>
                    </a:lnTo>
                    <a:lnTo>
                      <a:pt x="2" y="236"/>
                    </a:lnTo>
                    <a:lnTo>
                      <a:pt x="5" y="233"/>
                    </a:lnTo>
                    <a:lnTo>
                      <a:pt x="7" y="229"/>
                    </a:lnTo>
                    <a:lnTo>
                      <a:pt x="11" y="226"/>
                    </a:lnTo>
                    <a:lnTo>
                      <a:pt x="45" y="200"/>
                    </a:lnTo>
                    <a:lnTo>
                      <a:pt x="78" y="174"/>
                    </a:lnTo>
                    <a:lnTo>
                      <a:pt x="111" y="148"/>
                    </a:lnTo>
                    <a:lnTo>
                      <a:pt x="145" y="122"/>
                    </a:lnTo>
                    <a:lnTo>
                      <a:pt x="179" y="95"/>
                    </a:lnTo>
                    <a:lnTo>
                      <a:pt x="212" y="69"/>
                    </a:lnTo>
                    <a:lnTo>
                      <a:pt x="245" y="43"/>
                    </a:lnTo>
                    <a:lnTo>
                      <a:pt x="279" y="17"/>
                    </a:lnTo>
                    <a:lnTo>
                      <a:pt x="287" y="11"/>
                    </a:lnTo>
                    <a:lnTo>
                      <a:pt x="299" y="6"/>
                    </a:lnTo>
                    <a:lnTo>
                      <a:pt x="311" y="2"/>
                    </a:lnTo>
                    <a:lnTo>
                      <a:pt x="325" y="1"/>
                    </a:lnTo>
                    <a:lnTo>
                      <a:pt x="339" y="0"/>
                    </a:lnTo>
                    <a:lnTo>
                      <a:pt x="354" y="0"/>
                    </a:lnTo>
                    <a:lnTo>
                      <a:pt x="368" y="2"/>
                    </a:lnTo>
                    <a:lnTo>
                      <a:pt x="381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5225"/>
              <p:cNvSpPr>
                <a:spLocks/>
              </p:cNvSpPr>
              <p:nvPr userDrawn="1"/>
            </p:nvSpPr>
            <p:spPr bwMode="auto">
              <a:xfrm>
                <a:off x="4384" y="3349"/>
                <a:ext cx="146" cy="74"/>
              </a:xfrm>
              <a:custGeom>
                <a:avLst/>
                <a:gdLst/>
                <a:ahLst/>
                <a:cxnLst>
                  <a:cxn ang="0">
                    <a:pos x="428" y="22"/>
                  </a:cxn>
                  <a:cxn ang="0">
                    <a:pos x="526" y="53"/>
                  </a:cxn>
                  <a:cxn ang="0">
                    <a:pos x="626" y="84"/>
                  </a:cxn>
                  <a:cxn ang="0">
                    <a:pos x="726" y="116"/>
                  </a:cxn>
                  <a:cxn ang="0">
                    <a:pos x="788" y="137"/>
                  </a:cxn>
                  <a:cxn ang="0">
                    <a:pos x="805" y="149"/>
                  </a:cxn>
                  <a:cxn ang="0">
                    <a:pos x="811" y="160"/>
                  </a:cxn>
                  <a:cxn ang="0">
                    <a:pos x="812" y="167"/>
                  </a:cxn>
                  <a:cxn ang="0">
                    <a:pos x="810" y="174"/>
                  </a:cxn>
                  <a:cxn ang="0">
                    <a:pos x="805" y="181"/>
                  </a:cxn>
                  <a:cxn ang="0">
                    <a:pos x="769" y="212"/>
                  </a:cxn>
                  <a:cxn ang="0">
                    <a:pos x="704" y="266"/>
                  </a:cxn>
                  <a:cxn ang="0">
                    <a:pos x="639" y="319"/>
                  </a:cxn>
                  <a:cxn ang="0">
                    <a:pos x="572" y="374"/>
                  </a:cxn>
                  <a:cxn ang="0">
                    <a:pos x="531" y="407"/>
                  </a:cxn>
                  <a:cxn ang="0">
                    <a:pos x="507" y="416"/>
                  </a:cxn>
                  <a:cxn ang="0">
                    <a:pos x="479" y="419"/>
                  </a:cxn>
                  <a:cxn ang="0">
                    <a:pos x="451" y="416"/>
                  </a:cxn>
                  <a:cxn ang="0">
                    <a:pos x="386" y="396"/>
                  </a:cxn>
                  <a:cxn ang="0">
                    <a:pos x="285" y="364"/>
                  </a:cxn>
                  <a:cxn ang="0">
                    <a:pos x="186" y="331"/>
                  </a:cxn>
                  <a:cxn ang="0">
                    <a:pos x="85" y="299"/>
                  </a:cxn>
                  <a:cxn ang="0">
                    <a:pos x="24" y="279"/>
                  </a:cxn>
                  <a:cxn ang="0">
                    <a:pos x="7" y="266"/>
                  </a:cxn>
                  <a:cxn ang="0">
                    <a:pos x="1" y="256"/>
                  </a:cxn>
                  <a:cxn ang="0">
                    <a:pos x="0" y="248"/>
                  </a:cxn>
                  <a:cxn ang="0">
                    <a:pos x="3" y="241"/>
                  </a:cxn>
                  <a:cxn ang="0">
                    <a:pos x="7" y="234"/>
                  </a:cxn>
                  <a:cxn ang="0">
                    <a:pos x="44" y="204"/>
                  </a:cxn>
                  <a:cxn ang="0">
                    <a:pos x="110" y="150"/>
                  </a:cxn>
                  <a:cxn ang="0">
                    <a:pos x="176" y="97"/>
                  </a:cxn>
                  <a:cxn ang="0">
                    <a:pos x="243" y="44"/>
                  </a:cxn>
                  <a:cxn ang="0">
                    <a:pos x="284" y="11"/>
                  </a:cxn>
                  <a:cxn ang="0">
                    <a:pos x="308" y="3"/>
                  </a:cxn>
                  <a:cxn ang="0">
                    <a:pos x="336" y="0"/>
                  </a:cxn>
                  <a:cxn ang="0">
                    <a:pos x="366" y="3"/>
                  </a:cxn>
                </a:cxnLst>
                <a:rect l="0" t="0" r="r" b="b"/>
                <a:pathLst>
                  <a:path w="812" h="419">
                    <a:moveTo>
                      <a:pt x="379" y="6"/>
                    </a:moveTo>
                    <a:lnTo>
                      <a:pt x="428" y="22"/>
                    </a:lnTo>
                    <a:lnTo>
                      <a:pt x="478" y="37"/>
                    </a:lnTo>
                    <a:lnTo>
                      <a:pt x="526" y="53"/>
                    </a:lnTo>
                    <a:lnTo>
                      <a:pt x="576" y="69"/>
                    </a:lnTo>
                    <a:lnTo>
                      <a:pt x="626" y="84"/>
                    </a:lnTo>
                    <a:lnTo>
                      <a:pt x="676" y="101"/>
                    </a:lnTo>
                    <a:lnTo>
                      <a:pt x="726" y="116"/>
                    </a:lnTo>
                    <a:lnTo>
                      <a:pt x="776" y="133"/>
                    </a:lnTo>
                    <a:lnTo>
                      <a:pt x="788" y="137"/>
                    </a:lnTo>
                    <a:lnTo>
                      <a:pt x="798" y="143"/>
                    </a:lnTo>
                    <a:lnTo>
                      <a:pt x="805" y="149"/>
                    </a:lnTo>
                    <a:lnTo>
                      <a:pt x="810" y="156"/>
                    </a:lnTo>
                    <a:lnTo>
                      <a:pt x="811" y="160"/>
                    </a:lnTo>
                    <a:lnTo>
                      <a:pt x="812" y="163"/>
                    </a:lnTo>
                    <a:lnTo>
                      <a:pt x="812" y="167"/>
                    </a:lnTo>
                    <a:lnTo>
                      <a:pt x="811" y="170"/>
                    </a:lnTo>
                    <a:lnTo>
                      <a:pt x="810" y="174"/>
                    </a:lnTo>
                    <a:lnTo>
                      <a:pt x="808" y="178"/>
                    </a:lnTo>
                    <a:lnTo>
                      <a:pt x="805" y="181"/>
                    </a:lnTo>
                    <a:lnTo>
                      <a:pt x="802" y="185"/>
                    </a:lnTo>
                    <a:lnTo>
                      <a:pt x="769" y="212"/>
                    </a:lnTo>
                    <a:lnTo>
                      <a:pt x="737" y="239"/>
                    </a:lnTo>
                    <a:lnTo>
                      <a:pt x="704" y="266"/>
                    </a:lnTo>
                    <a:lnTo>
                      <a:pt x="670" y="293"/>
                    </a:lnTo>
                    <a:lnTo>
                      <a:pt x="639" y="319"/>
                    </a:lnTo>
                    <a:lnTo>
                      <a:pt x="605" y="347"/>
                    </a:lnTo>
                    <a:lnTo>
                      <a:pt x="572" y="374"/>
                    </a:lnTo>
                    <a:lnTo>
                      <a:pt x="539" y="401"/>
                    </a:lnTo>
                    <a:lnTo>
                      <a:pt x="531" y="407"/>
                    </a:lnTo>
                    <a:lnTo>
                      <a:pt x="519" y="413"/>
                    </a:lnTo>
                    <a:lnTo>
                      <a:pt x="507" y="416"/>
                    </a:lnTo>
                    <a:lnTo>
                      <a:pt x="493" y="417"/>
                    </a:lnTo>
                    <a:lnTo>
                      <a:pt x="479" y="419"/>
                    </a:lnTo>
                    <a:lnTo>
                      <a:pt x="465" y="419"/>
                    </a:lnTo>
                    <a:lnTo>
                      <a:pt x="451" y="416"/>
                    </a:lnTo>
                    <a:lnTo>
                      <a:pt x="436" y="413"/>
                    </a:lnTo>
                    <a:lnTo>
                      <a:pt x="386" y="396"/>
                    </a:lnTo>
                    <a:lnTo>
                      <a:pt x="336" y="380"/>
                    </a:lnTo>
                    <a:lnTo>
                      <a:pt x="285" y="364"/>
                    </a:lnTo>
                    <a:lnTo>
                      <a:pt x="236" y="348"/>
                    </a:lnTo>
                    <a:lnTo>
                      <a:pt x="186" y="331"/>
                    </a:lnTo>
                    <a:lnTo>
                      <a:pt x="136" y="316"/>
                    </a:lnTo>
                    <a:lnTo>
                      <a:pt x="85" y="299"/>
                    </a:lnTo>
                    <a:lnTo>
                      <a:pt x="36" y="284"/>
                    </a:lnTo>
                    <a:lnTo>
                      <a:pt x="24" y="279"/>
                    </a:lnTo>
                    <a:lnTo>
                      <a:pt x="14" y="273"/>
                    </a:lnTo>
                    <a:lnTo>
                      <a:pt x="7" y="266"/>
                    </a:lnTo>
                    <a:lnTo>
                      <a:pt x="3" y="259"/>
                    </a:lnTo>
                    <a:lnTo>
                      <a:pt x="1" y="256"/>
                    </a:lnTo>
                    <a:lnTo>
                      <a:pt x="0" y="252"/>
                    </a:lnTo>
                    <a:lnTo>
                      <a:pt x="0" y="248"/>
                    </a:lnTo>
                    <a:lnTo>
                      <a:pt x="1" y="245"/>
                    </a:lnTo>
                    <a:lnTo>
                      <a:pt x="3" y="241"/>
                    </a:lnTo>
                    <a:lnTo>
                      <a:pt x="5" y="238"/>
                    </a:lnTo>
                    <a:lnTo>
                      <a:pt x="7" y="234"/>
                    </a:lnTo>
                    <a:lnTo>
                      <a:pt x="11" y="231"/>
                    </a:lnTo>
                    <a:lnTo>
                      <a:pt x="44" y="204"/>
                    </a:lnTo>
                    <a:lnTo>
                      <a:pt x="77" y="178"/>
                    </a:lnTo>
                    <a:lnTo>
                      <a:pt x="110" y="150"/>
                    </a:lnTo>
                    <a:lnTo>
                      <a:pt x="143" y="123"/>
                    </a:lnTo>
                    <a:lnTo>
                      <a:pt x="176" y="97"/>
                    </a:lnTo>
                    <a:lnTo>
                      <a:pt x="210" y="70"/>
                    </a:lnTo>
                    <a:lnTo>
                      <a:pt x="243" y="44"/>
                    </a:lnTo>
                    <a:lnTo>
                      <a:pt x="276" y="17"/>
                    </a:lnTo>
                    <a:lnTo>
                      <a:pt x="284" y="11"/>
                    </a:lnTo>
                    <a:lnTo>
                      <a:pt x="296" y="6"/>
                    </a:lnTo>
                    <a:lnTo>
                      <a:pt x="308" y="3"/>
                    </a:lnTo>
                    <a:lnTo>
                      <a:pt x="322" y="1"/>
                    </a:lnTo>
                    <a:lnTo>
                      <a:pt x="336" y="0"/>
                    </a:lnTo>
                    <a:lnTo>
                      <a:pt x="351" y="0"/>
                    </a:lnTo>
                    <a:lnTo>
                      <a:pt x="366" y="3"/>
                    </a:lnTo>
                    <a:lnTo>
                      <a:pt x="379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Freeform 5226"/>
              <p:cNvSpPr>
                <a:spLocks/>
              </p:cNvSpPr>
              <p:nvPr userDrawn="1"/>
            </p:nvSpPr>
            <p:spPr bwMode="auto">
              <a:xfrm>
                <a:off x="4510" y="3389"/>
                <a:ext cx="146" cy="77"/>
              </a:xfrm>
              <a:custGeom>
                <a:avLst/>
                <a:gdLst/>
                <a:ahLst/>
                <a:cxnLst>
                  <a:cxn ang="0">
                    <a:pos x="425" y="22"/>
                  </a:cxn>
                  <a:cxn ang="0">
                    <a:pos x="527" y="53"/>
                  </a:cxn>
                  <a:cxn ang="0">
                    <a:pos x="627" y="87"/>
                  </a:cxn>
                  <a:cxn ang="0">
                    <a:pos x="730" y="118"/>
                  </a:cxn>
                  <a:cxn ang="0">
                    <a:pos x="793" y="140"/>
                  </a:cxn>
                  <a:cxn ang="0">
                    <a:pos x="811" y="152"/>
                  </a:cxn>
                  <a:cxn ang="0">
                    <a:pos x="818" y="162"/>
                  </a:cxn>
                  <a:cxn ang="0">
                    <a:pos x="819" y="170"/>
                  </a:cxn>
                  <a:cxn ang="0">
                    <a:pos x="816" y="178"/>
                  </a:cxn>
                  <a:cxn ang="0">
                    <a:pos x="812" y="185"/>
                  </a:cxn>
                  <a:cxn ang="0">
                    <a:pos x="776" y="215"/>
                  </a:cxn>
                  <a:cxn ang="0">
                    <a:pos x="712" y="271"/>
                  </a:cxn>
                  <a:cxn ang="0">
                    <a:pos x="647" y="325"/>
                  </a:cxn>
                  <a:cxn ang="0">
                    <a:pos x="582" y="381"/>
                  </a:cxn>
                  <a:cxn ang="0">
                    <a:pos x="541" y="415"/>
                  </a:cxn>
                  <a:cxn ang="0">
                    <a:pos x="517" y="423"/>
                  </a:cxn>
                  <a:cxn ang="0">
                    <a:pos x="489" y="427"/>
                  </a:cxn>
                  <a:cxn ang="0">
                    <a:pos x="459" y="423"/>
                  </a:cxn>
                  <a:cxn ang="0">
                    <a:pos x="394" y="403"/>
                  </a:cxn>
                  <a:cxn ang="0">
                    <a:pos x="292" y="370"/>
                  </a:cxn>
                  <a:cxn ang="0">
                    <a:pos x="190" y="338"/>
                  </a:cxn>
                  <a:cxn ang="0">
                    <a:pos x="88" y="305"/>
                  </a:cxn>
                  <a:cxn ang="0">
                    <a:pos x="24" y="284"/>
                  </a:cxn>
                  <a:cxn ang="0">
                    <a:pos x="8" y="271"/>
                  </a:cxn>
                  <a:cxn ang="0">
                    <a:pos x="1" y="260"/>
                  </a:cxn>
                  <a:cxn ang="0">
                    <a:pos x="0" y="253"/>
                  </a:cxn>
                  <a:cxn ang="0">
                    <a:pos x="2" y="246"/>
                  </a:cxn>
                  <a:cxn ang="0">
                    <a:pos x="7" y="238"/>
                  </a:cxn>
                  <a:cxn ang="0">
                    <a:pos x="43" y="207"/>
                  </a:cxn>
                  <a:cxn ang="0">
                    <a:pos x="110" y="153"/>
                  </a:cxn>
                  <a:cxn ang="0">
                    <a:pos x="175" y="98"/>
                  </a:cxn>
                  <a:cxn ang="0">
                    <a:pos x="240" y="44"/>
                  </a:cxn>
                  <a:cxn ang="0">
                    <a:pos x="281" y="11"/>
                  </a:cxn>
                  <a:cxn ang="0">
                    <a:pos x="305" y="3"/>
                  </a:cxn>
                  <a:cxn ang="0">
                    <a:pos x="332" y="0"/>
                  </a:cxn>
                  <a:cxn ang="0">
                    <a:pos x="361" y="3"/>
                  </a:cxn>
                </a:cxnLst>
                <a:rect l="0" t="0" r="r" b="b"/>
                <a:pathLst>
                  <a:path w="819" h="427">
                    <a:moveTo>
                      <a:pt x="376" y="6"/>
                    </a:moveTo>
                    <a:lnTo>
                      <a:pt x="425" y="22"/>
                    </a:lnTo>
                    <a:lnTo>
                      <a:pt x="476" y="38"/>
                    </a:lnTo>
                    <a:lnTo>
                      <a:pt x="527" y="53"/>
                    </a:lnTo>
                    <a:lnTo>
                      <a:pt x="576" y="70"/>
                    </a:lnTo>
                    <a:lnTo>
                      <a:pt x="627" y="87"/>
                    </a:lnTo>
                    <a:lnTo>
                      <a:pt x="678" y="102"/>
                    </a:lnTo>
                    <a:lnTo>
                      <a:pt x="730" y="118"/>
                    </a:lnTo>
                    <a:lnTo>
                      <a:pt x="781" y="135"/>
                    </a:lnTo>
                    <a:lnTo>
                      <a:pt x="793" y="140"/>
                    </a:lnTo>
                    <a:lnTo>
                      <a:pt x="802" y="146"/>
                    </a:lnTo>
                    <a:lnTo>
                      <a:pt x="811" y="152"/>
                    </a:lnTo>
                    <a:lnTo>
                      <a:pt x="815" y="159"/>
                    </a:lnTo>
                    <a:lnTo>
                      <a:pt x="818" y="162"/>
                    </a:lnTo>
                    <a:lnTo>
                      <a:pt x="818" y="166"/>
                    </a:lnTo>
                    <a:lnTo>
                      <a:pt x="819" y="170"/>
                    </a:lnTo>
                    <a:lnTo>
                      <a:pt x="818" y="174"/>
                    </a:lnTo>
                    <a:lnTo>
                      <a:pt x="816" y="178"/>
                    </a:lnTo>
                    <a:lnTo>
                      <a:pt x="815" y="181"/>
                    </a:lnTo>
                    <a:lnTo>
                      <a:pt x="812" y="185"/>
                    </a:lnTo>
                    <a:lnTo>
                      <a:pt x="808" y="188"/>
                    </a:lnTo>
                    <a:lnTo>
                      <a:pt x="776" y="215"/>
                    </a:lnTo>
                    <a:lnTo>
                      <a:pt x="744" y="243"/>
                    </a:lnTo>
                    <a:lnTo>
                      <a:pt x="712" y="271"/>
                    </a:lnTo>
                    <a:lnTo>
                      <a:pt x="681" y="298"/>
                    </a:lnTo>
                    <a:lnTo>
                      <a:pt x="647" y="325"/>
                    </a:lnTo>
                    <a:lnTo>
                      <a:pt x="615" y="354"/>
                    </a:lnTo>
                    <a:lnTo>
                      <a:pt x="582" y="381"/>
                    </a:lnTo>
                    <a:lnTo>
                      <a:pt x="550" y="409"/>
                    </a:lnTo>
                    <a:lnTo>
                      <a:pt x="541" y="415"/>
                    </a:lnTo>
                    <a:lnTo>
                      <a:pt x="530" y="420"/>
                    </a:lnTo>
                    <a:lnTo>
                      <a:pt x="517" y="423"/>
                    </a:lnTo>
                    <a:lnTo>
                      <a:pt x="503" y="426"/>
                    </a:lnTo>
                    <a:lnTo>
                      <a:pt x="489" y="427"/>
                    </a:lnTo>
                    <a:lnTo>
                      <a:pt x="474" y="426"/>
                    </a:lnTo>
                    <a:lnTo>
                      <a:pt x="459" y="423"/>
                    </a:lnTo>
                    <a:lnTo>
                      <a:pt x="445" y="420"/>
                    </a:lnTo>
                    <a:lnTo>
                      <a:pt x="394" y="403"/>
                    </a:lnTo>
                    <a:lnTo>
                      <a:pt x="344" y="387"/>
                    </a:lnTo>
                    <a:lnTo>
                      <a:pt x="292" y="370"/>
                    </a:lnTo>
                    <a:lnTo>
                      <a:pt x="241" y="354"/>
                    </a:lnTo>
                    <a:lnTo>
                      <a:pt x="190" y="338"/>
                    </a:lnTo>
                    <a:lnTo>
                      <a:pt x="139" y="322"/>
                    </a:lnTo>
                    <a:lnTo>
                      <a:pt x="88" y="305"/>
                    </a:lnTo>
                    <a:lnTo>
                      <a:pt x="38" y="289"/>
                    </a:lnTo>
                    <a:lnTo>
                      <a:pt x="24" y="284"/>
                    </a:lnTo>
                    <a:lnTo>
                      <a:pt x="15" y="278"/>
                    </a:lnTo>
                    <a:lnTo>
                      <a:pt x="8" y="271"/>
                    </a:lnTo>
                    <a:lnTo>
                      <a:pt x="2" y="264"/>
                    </a:lnTo>
                    <a:lnTo>
                      <a:pt x="1" y="260"/>
                    </a:lnTo>
                    <a:lnTo>
                      <a:pt x="1" y="257"/>
                    </a:lnTo>
                    <a:lnTo>
                      <a:pt x="0" y="253"/>
                    </a:lnTo>
                    <a:lnTo>
                      <a:pt x="1" y="250"/>
                    </a:lnTo>
                    <a:lnTo>
                      <a:pt x="2" y="246"/>
                    </a:lnTo>
                    <a:lnTo>
                      <a:pt x="4" y="241"/>
                    </a:lnTo>
                    <a:lnTo>
                      <a:pt x="7" y="238"/>
                    </a:lnTo>
                    <a:lnTo>
                      <a:pt x="11" y="235"/>
                    </a:lnTo>
                    <a:lnTo>
                      <a:pt x="43" y="207"/>
                    </a:lnTo>
                    <a:lnTo>
                      <a:pt x="77" y="180"/>
                    </a:lnTo>
                    <a:lnTo>
                      <a:pt x="110" y="153"/>
                    </a:lnTo>
                    <a:lnTo>
                      <a:pt x="142" y="126"/>
                    </a:lnTo>
                    <a:lnTo>
                      <a:pt x="175" y="98"/>
                    </a:lnTo>
                    <a:lnTo>
                      <a:pt x="207" y="71"/>
                    </a:lnTo>
                    <a:lnTo>
                      <a:pt x="240" y="44"/>
                    </a:lnTo>
                    <a:lnTo>
                      <a:pt x="272" y="17"/>
                    </a:lnTo>
                    <a:lnTo>
                      <a:pt x="281" y="11"/>
                    </a:lnTo>
                    <a:lnTo>
                      <a:pt x="292" y="6"/>
                    </a:lnTo>
                    <a:lnTo>
                      <a:pt x="305" y="3"/>
                    </a:lnTo>
                    <a:lnTo>
                      <a:pt x="318" y="0"/>
                    </a:lnTo>
                    <a:lnTo>
                      <a:pt x="332" y="0"/>
                    </a:lnTo>
                    <a:lnTo>
                      <a:pt x="347" y="0"/>
                    </a:lnTo>
                    <a:lnTo>
                      <a:pt x="361" y="3"/>
                    </a:lnTo>
                    <a:lnTo>
                      <a:pt x="37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noFill/>
                <a:round/>
                <a:headEnd/>
                <a:tailEnd/>
              </a:ln>
              <a:effectLst>
                <a:outerShdw blurRad="63500" dist="28398" dir="3806097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Freeform 5227"/>
              <p:cNvSpPr>
                <a:spLocks/>
              </p:cNvSpPr>
              <p:nvPr userDrawn="1"/>
            </p:nvSpPr>
            <p:spPr bwMode="auto">
              <a:xfrm>
                <a:off x="3459" y="3056"/>
                <a:ext cx="828" cy="290"/>
              </a:xfrm>
              <a:custGeom>
                <a:avLst/>
                <a:gdLst/>
                <a:ahLst/>
                <a:cxnLst>
                  <a:cxn ang="0">
                    <a:pos x="568" y="60"/>
                  </a:cxn>
                  <a:cxn ang="0">
                    <a:pos x="811" y="138"/>
                  </a:cxn>
                  <a:cxn ang="0">
                    <a:pos x="1055" y="215"/>
                  </a:cxn>
                  <a:cxn ang="0">
                    <a:pos x="1301" y="293"/>
                  </a:cxn>
                  <a:cxn ang="0">
                    <a:pos x="1546" y="372"/>
                  </a:cxn>
                  <a:cxn ang="0">
                    <a:pos x="1795" y="450"/>
                  </a:cxn>
                  <a:cxn ang="0">
                    <a:pos x="2044" y="529"/>
                  </a:cxn>
                  <a:cxn ang="0">
                    <a:pos x="2293" y="609"/>
                  </a:cxn>
                  <a:cxn ang="0">
                    <a:pos x="2548" y="690"/>
                  </a:cxn>
                  <a:cxn ang="0">
                    <a:pos x="2806" y="771"/>
                  </a:cxn>
                  <a:cxn ang="0">
                    <a:pos x="3065" y="854"/>
                  </a:cxn>
                  <a:cxn ang="0">
                    <a:pos x="3325" y="937"/>
                  </a:cxn>
                  <a:cxn ang="0">
                    <a:pos x="3588" y="1021"/>
                  </a:cxn>
                  <a:cxn ang="0">
                    <a:pos x="3850" y="1103"/>
                  </a:cxn>
                  <a:cxn ang="0">
                    <a:pos x="4115" y="1188"/>
                  </a:cxn>
                  <a:cxn ang="0">
                    <a:pos x="4381" y="1272"/>
                  </a:cxn>
                  <a:cxn ang="0">
                    <a:pos x="4551" y="1327"/>
                  </a:cxn>
                  <a:cxn ang="0">
                    <a:pos x="4590" y="1342"/>
                  </a:cxn>
                  <a:cxn ang="0">
                    <a:pos x="4602" y="1349"/>
                  </a:cxn>
                  <a:cxn ang="0">
                    <a:pos x="4562" y="1383"/>
                  </a:cxn>
                  <a:cxn ang="0">
                    <a:pos x="4478" y="1447"/>
                  </a:cxn>
                  <a:cxn ang="0">
                    <a:pos x="4395" y="1512"/>
                  </a:cxn>
                  <a:cxn ang="0">
                    <a:pos x="4311" y="1577"/>
                  </a:cxn>
                  <a:cxn ang="0">
                    <a:pos x="4265" y="1612"/>
                  </a:cxn>
                  <a:cxn ang="0">
                    <a:pos x="4249" y="1608"/>
                  </a:cxn>
                  <a:cxn ang="0">
                    <a:pos x="4205" y="1596"/>
                  </a:cxn>
                  <a:cxn ang="0">
                    <a:pos x="4032" y="1542"/>
                  </a:cxn>
                  <a:cxn ang="0">
                    <a:pos x="3764" y="1456"/>
                  </a:cxn>
                  <a:cxn ang="0">
                    <a:pos x="3498" y="1369"/>
                  </a:cxn>
                  <a:cxn ang="0">
                    <a:pos x="3233" y="1283"/>
                  </a:cxn>
                  <a:cxn ang="0">
                    <a:pos x="2971" y="1198"/>
                  </a:cxn>
                  <a:cxn ang="0">
                    <a:pos x="2708" y="1114"/>
                  </a:cxn>
                  <a:cxn ang="0">
                    <a:pos x="2447" y="1029"/>
                  </a:cxn>
                  <a:cxn ang="0">
                    <a:pos x="2188" y="945"/>
                  </a:cxn>
                  <a:cxn ang="0">
                    <a:pos x="1933" y="862"/>
                  </a:cxn>
                  <a:cxn ang="0">
                    <a:pos x="1681" y="781"/>
                  </a:cxn>
                  <a:cxn ang="0">
                    <a:pos x="1432" y="700"/>
                  </a:cxn>
                  <a:cxn ang="0">
                    <a:pos x="1182" y="620"/>
                  </a:cxn>
                  <a:cxn ang="0">
                    <a:pos x="934" y="540"/>
                  </a:cxn>
                  <a:cxn ang="0">
                    <a:pos x="688" y="461"/>
                  </a:cxn>
                  <a:cxn ang="0">
                    <a:pos x="442" y="380"/>
                  </a:cxn>
                  <a:cxn ang="0">
                    <a:pos x="198" y="302"/>
                  </a:cxn>
                  <a:cxn ang="0">
                    <a:pos x="44" y="251"/>
                  </a:cxn>
                  <a:cxn ang="0">
                    <a:pos x="10" y="237"/>
                  </a:cxn>
                  <a:cxn ang="0">
                    <a:pos x="0" y="232"/>
                  </a:cxn>
                  <a:cxn ang="0">
                    <a:pos x="44" y="202"/>
                  </a:cxn>
                  <a:cxn ang="0">
                    <a:pos x="134" y="144"/>
                  </a:cxn>
                  <a:cxn ang="0">
                    <a:pos x="223" y="86"/>
                  </a:cxn>
                  <a:cxn ang="0">
                    <a:pos x="311" y="28"/>
                  </a:cxn>
                  <a:cxn ang="0">
                    <a:pos x="364" y="0"/>
                  </a:cxn>
                  <a:cxn ang="0">
                    <a:pos x="413" y="11"/>
                  </a:cxn>
                </a:cxnLst>
                <a:rect l="0" t="0" r="r" b="b"/>
                <a:pathLst>
                  <a:path w="4603" h="1612">
                    <a:moveTo>
                      <a:pt x="447" y="22"/>
                    </a:moveTo>
                    <a:lnTo>
                      <a:pt x="568" y="60"/>
                    </a:lnTo>
                    <a:lnTo>
                      <a:pt x="690" y="99"/>
                    </a:lnTo>
                    <a:lnTo>
                      <a:pt x="811" y="138"/>
                    </a:lnTo>
                    <a:lnTo>
                      <a:pt x="933" y="176"/>
                    </a:lnTo>
                    <a:lnTo>
                      <a:pt x="1055" y="215"/>
                    </a:lnTo>
                    <a:lnTo>
                      <a:pt x="1178" y="254"/>
                    </a:lnTo>
                    <a:lnTo>
                      <a:pt x="1301" y="293"/>
                    </a:lnTo>
                    <a:lnTo>
                      <a:pt x="1424" y="332"/>
                    </a:lnTo>
                    <a:lnTo>
                      <a:pt x="1546" y="372"/>
                    </a:lnTo>
                    <a:lnTo>
                      <a:pt x="1671" y="411"/>
                    </a:lnTo>
                    <a:lnTo>
                      <a:pt x="1795" y="450"/>
                    </a:lnTo>
                    <a:lnTo>
                      <a:pt x="1919" y="490"/>
                    </a:lnTo>
                    <a:lnTo>
                      <a:pt x="2044" y="529"/>
                    </a:lnTo>
                    <a:lnTo>
                      <a:pt x="2168" y="569"/>
                    </a:lnTo>
                    <a:lnTo>
                      <a:pt x="2293" y="609"/>
                    </a:lnTo>
                    <a:lnTo>
                      <a:pt x="2420" y="648"/>
                    </a:lnTo>
                    <a:lnTo>
                      <a:pt x="2548" y="690"/>
                    </a:lnTo>
                    <a:lnTo>
                      <a:pt x="2676" y="731"/>
                    </a:lnTo>
                    <a:lnTo>
                      <a:pt x="2806" y="771"/>
                    </a:lnTo>
                    <a:lnTo>
                      <a:pt x="2935" y="813"/>
                    </a:lnTo>
                    <a:lnTo>
                      <a:pt x="3065" y="854"/>
                    </a:lnTo>
                    <a:lnTo>
                      <a:pt x="3195" y="895"/>
                    </a:lnTo>
                    <a:lnTo>
                      <a:pt x="3325" y="937"/>
                    </a:lnTo>
                    <a:lnTo>
                      <a:pt x="3457" y="978"/>
                    </a:lnTo>
                    <a:lnTo>
                      <a:pt x="3588" y="1021"/>
                    </a:lnTo>
                    <a:lnTo>
                      <a:pt x="3719" y="1062"/>
                    </a:lnTo>
                    <a:lnTo>
                      <a:pt x="3850" y="1103"/>
                    </a:lnTo>
                    <a:lnTo>
                      <a:pt x="3983" y="1146"/>
                    </a:lnTo>
                    <a:lnTo>
                      <a:pt x="4115" y="1188"/>
                    </a:lnTo>
                    <a:lnTo>
                      <a:pt x="4249" y="1230"/>
                    </a:lnTo>
                    <a:lnTo>
                      <a:pt x="4381" y="1272"/>
                    </a:lnTo>
                    <a:lnTo>
                      <a:pt x="4516" y="1315"/>
                    </a:lnTo>
                    <a:lnTo>
                      <a:pt x="4551" y="1327"/>
                    </a:lnTo>
                    <a:lnTo>
                      <a:pt x="4579" y="1339"/>
                    </a:lnTo>
                    <a:lnTo>
                      <a:pt x="4590" y="1342"/>
                    </a:lnTo>
                    <a:lnTo>
                      <a:pt x="4598" y="1346"/>
                    </a:lnTo>
                    <a:lnTo>
                      <a:pt x="4602" y="1349"/>
                    </a:lnTo>
                    <a:lnTo>
                      <a:pt x="4603" y="1350"/>
                    </a:lnTo>
                    <a:lnTo>
                      <a:pt x="4562" y="1383"/>
                    </a:lnTo>
                    <a:lnTo>
                      <a:pt x="4520" y="1415"/>
                    </a:lnTo>
                    <a:lnTo>
                      <a:pt x="4478" y="1447"/>
                    </a:lnTo>
                    <a:lnTo>
                      <a:pt x="4436" y="1480"/>
                    </a:lnTo>
                    <a:lnTo>
                      <a:pt x="4395" y="1512"/>
                    </a:lnTo>
                    <a:lnTo>
                      <a:pt x="4353" y="1545"/>
                    </a:lnTo>
                    <a:lnTo>
                      <a:pt x="4311" y="1577"/>
                    </a:lnTo>
                    <a:lnTo>
                      <a:pt x="4269" y="1610"/>
                    </a:lnTo>
                    <a:lnTo>
                      <a:pt x="4265" y="1612"/>
                    </a:lnTo>
                    <a:lnTo>
                      <a:pt x="4259" y="1610"/>
                    </a:lnTo>
                    <a:lnTo>
                      <a:pt x="4249" y="1608"/>
                    </a:lnTo>
                    <a:lnTo>
                      <a:pt x="4236" y="1606"/>
                    </a:lnTo>
                    <a:lnTo>
                      <a:pt x="4205" y="1596"/>
                    </a:lnTo>
                    <a:lnTo>
                      <a:pt x="4166" y="1584"/>
                    </a:lnTo>
                    <a:lnTo>
                      <a:pt x="4032" y="1542"/>
                    </a:lnTo>
                    <a:lnTo>
                      <a:pt x="3897" y="1498"/>
                    </a:lnTo>
                    <a:lnTo>
                      <a:pt x="3764" y="1456"/>
                    </a:lnTo>
                    <a:lnTo>
                      <a:pt x="3632" y="1412"/>
                    </a:lnTo>
                    <a:lnTo>
                      <a:pt x="3498" y="1369"/>
                    </a:lnTo>
                    <a:lnTo>
                      <a:pt x="3366" y="1326"/>
                    </a:lnTo>
                    <a:lnTo>
                      <a:pt x="3233" y="1283"/>
                    </a:lnTo>
                    <a:lnTo>
                      <a:pt x="3102" y="1240"/>
                    </a:lnTo>
                    <a:lnTo>
                      <a:pt x="2971" y="1198"/>
                    </a:lnTo>
                    <a:lnTo>
                      <a:pt x="2840" y="1155"/>
                    </a:lnTo>
                    <a:lnTo>
                      <a:pt x="2708" y="1114"/>
                    </a:lnTo>
                    <a:lnTo>
                      <a:pt x="2578" y="1071"/>
                    </a:lnTo>
                    <a:lnTo>
                      <a:pt x="2447" y="1029"/>
                    </a:lnTo>
                    <a:lnTo>
                      <a:pt x="2318" y="988"/>
                    </a:lnTo>
                    <a:lnTo>
                      <a:pt x="2188" y="945"/>
                    </a:lnTo>
                    <a:lnTo>
                      <a:pt x="2058" y="904"/>
                    </a:lnTo>
                    <a:lnTo>
                      <a:pt x="1933" y="862"/>
                    </a:lnTo>
                    <a:lnTo>
                      <a:pt x="1807" y="822"/>
                    </a:lnTo>
                    <a:lnTo>
                      <a:pt x="1681" y="781"/>
                    </a:lnTo>
                    <a:lnTo>
                      <a:pt x="1556" y="741"/>
                    </a:lnTo>
                    <a:lnTo>
                      <a:pt x="1432" y="700"/>
                    </a:lnTo>
                    <a:lnTo>
                      <a:pt x="1307" y="660"/>
                    </a:lnTo>
                    <a:lnTo>
                      <a:pt x="1182" y="620"/>
                    </a:lnTo>
                    <a:lnTo>
                      <a:pt x="1058" y="580"/>
                    </a:lnTo>
                    <a:lnTo>
                      <a:pt x="934" y="540"/>
                    </a:lnTo>
                    <a:lnTo>
                      <a:pt x="811" y="500"/>
                    </a:lnTo>
                    <a:lnTo>
                      <a:pt x="688" y="461"/>
                    </a:lnTo>
                    <a:lnTo>
                      <a:pt x="565" y="420"/>
                    </a:lnTo>
                    <a:lnTo>
                      <a:pt x="442" y="380"/>
                    </a:lnTo>
                    <a:lnTo>
                      <a:pt x="321" y="341"/>
                    </a:lnTo>
                    <a:lnTo>
                      <a:pt x="198" y="302"/>
                    </a:lnTo>
                    <a:lnTo>
                      <a:pt x="76" y="262"/>
                    </a:lnTo>
                    <a:lnTo>
                      <a:pt x="44" y="251"/>
                    </a:lnTo>
                    <a:lnTo>
                      <a:pt x="19" y="242"/>
                    </a:lnTo>
                    <a:lnTo>
                      <a:pt x="10" y="237"/>
                    </a:lnTo>
                    <a:lnTo>
                      <a:pt x="4" y="235"/>
                    </a:lnTo>
                    <a:lnTo>
                      <a:pt x="0" y="232"/>
                    </a:lnTo>
                    <a:lnTo>
                      <a:pt x="0" y="230"/>
                    </a:lnTo>
                    <a:lnTo>
                      <a:pt x="44" y="202"/>
                    </a:lnTo>
                    <a:lnTo>
                      <a:pt x="89" y="172"/>
                    </a:lnTo>
                    <a:lnTo>
                      <a:pt x="134" y="144"/>
                    </a:lnTo>
                    <a:lnTo>
                      <a:pt x="178" y="114"/>
                    </a:lnTo>
                    <a:lnTo>
                      <a:pt x="223" y="86"/>
                    </a:lnTo>
                    <a:lnTo>
                      <a:pt x="266" y="58"/>
                    </a:lnTo>
                    <a:lnTo>
                      <a:pt x="311" y="28"/>
                    </a:lnTo>
                    <a:lnTo>
                      <a:pt x="355" y="0"/>
                    </a:lnTo>
                    <a:lnTo>
                      <a:pt x="364" y="0"/>
                    </a:lnTo>
                    <a:lnTo>
                      <a:pt x="385" y="4"/>
                    </a:lnTo>
                    <a:lnTo>
                      <a:pt x="413" y="11"/>
                    </a:lnTo>
                    <a:lnTo>
                      <a:pt x="447" y="22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7" name="Freeform 5228"/>
              <p:cNvSpPr>
                <a:spLocks/>
              </p:cNvSpPr>
              <p:nvPr userDrawn="1"/>
            </p:nvSpPr>
            <p:spPr bwMode="auto">
              <a:xfrm>
                <a:off x="2996" y="3216"/>
                <a:ext cx="889" cy="435"/>
              </a:xfrm>
              <a:custGeom>
                <a:avLst/>
                <a:gdLst>
                  <a:gd name="T0" fmla="*/ 100 w 4944"/>
                  <a:gd name="T1" fmla="*/ 1070 h 2413"/>
                  <a:gd name="T2" fmla="*/ 303 w 4944"/>
                  <a:gd name="T3" fmla="*/ 1148 h 2413"/>
                  <a:gd name="T4" fmla="*/ 508 w 4944"/>
                  <a:gd name="T5" fmla="*/ 1228 h 2413"/>
                  <a:gd name="T6" fmla="*/ 713 w 4944"/>
                  <a:gd name="T7" fmla="*/ 1308 h 2413"/>
                  <a:gd name="T8" fmla="*/ 923 w 4944"/>
                  <a:gd name="T9" fmla="*/ 1390 h 2413"/>
                  <a:gd name="T10" fmla="*/ 1133 w 4944"/>
                  <a:gd name="T11" fmla="*/ 1471 h 2413"/>
                  <a:gd name="T12" fmla="*/ 1346 w 4944"/>
                  <a:gd name="T13" fmla="*/ 1554 h 2413"/>
                  <a:gd name="T14" fmla="*/ 1561 w 4944"/>
                  <a:gd name="T15" fmla="*/ 1638 h 2413"/>
                  <a:gd name="T16" fmla="*/ 1782 w 4944"/>
                  <a:gd name="T17" fmla="*/ 1724 h 2413"/>
                  <a:gd name="T18" fmla="*/ 2010 w 4944"/>
                  <a:gd name="T19" fmla="*/ 1813 h 2413"/>
                  <a:gd name="T20" fmla="*/ 2241 w 4944"/>
                  <a:gd name="T21" fmla="*/ 1903 h 2413"/>
                  <a:gd name="T22" fmla="*/ 2473 w 4944"/>
                  <a:gd name="T23" fmla="*/ 1993 h 2413"/>
                  <a:gd name="T24" fmla="*/ 2709 w 4944"/>
                  <a:gd name="T25" fmla="*/ 2085 h 2413"/>
                  <a:gd name="T26" fmla="*/ 2946 w 4944"/>
                  <a:gd name="T27" fmla="*/ 2177 h 2413"/>
                  <a:gd name="T28" fmla="*/ 3186 w 4944"/>
                  <a:gd name="T29" fmla="*/ 2270 h 2413"/>
                  <a:gd name="T30" fmla="*/ 3430 w 4944"/>
                  <a:gd name="T31" fmla="*/ 2365 h 2413"/>
                  <a:gd name="T32" fmla="*/ 3642 w 4944"/>
                  <a:gd name="T33" fmla="*/ 2332 h 2413"/>
                  <a:gd name="T34" fmla="*/ 3825 w 4944"/>
                  <a:gd name="T35" fmla="*/ 2170 h 2413"/>
                  <a:gd name="T36" fmla="*/ 4004 w 4944"/>
                  <a:gd name="T37" fmla="*/ 2010 h 2413"/>
                  <a:gd name="T38" fmla="*/ 4181 w 4944"/>
                  <a:gd name="T39" fmla="*/ 1853 h 2413"/>
                  <a:gd name="T40" fmla="*/ 4355 w 4944"/>
                  <a:gd name="T41" fmla="*/ 1698 h 2413"/>
                  <a:gd name="T42" fmla="*/ 4525 w 4944"/>
                  <a:gd name="T43" fmla="*/ 1547 h 2413"/>
                  <a:gd name="T44" fmla="*/ 4694 w 4944"/>
                  <a:gd name="T45" fmla="*/ 1397 h 2413"/>
                  <a:gd name="T46" fmla="*/ 4861 w 4944"/>
                  <a:gd name="T47" fmla="*/ 1248 h 2413"/>
                  <a:gd name="T48" fmla="*/ 4823 w 4944"/>
                  <a:gd name="T49" fmla="*/ 1135 h 2413"/>
                  <a:gd name="T50" fmla="*/ 4585 w 4944"/>
                  <a:gd name="T51" fmla="*/ 1054 h 2413"/>
                  <a:gd name="T52" fmla="*/ 4349 w 4944"/>
                  <a:gd name="T53" fmla="*/ 976 h 2413"/>
                  <a:gd name="T54" fmla="*/ 4115 w 4944"/>
                  <a:gd name="T55" fmla="*/ 897 h 2413"/>
                  <a:gd name="T56" fmla="*/ 3884 w 4944"/>
                  <a:gd name="T57" fmla="*/ 820 h 2413"/>
                  <a:gd name="T58" fmla="*/ 3654 w 4944"/>
                  <a:gd name="T59" fmla="*/ 743 h 2413"/>
                  <a:gd name="T60" fmla="*/ 3427 w 4944"/>
                  <a:gd name="T61" fmla="*/ 667 h 2413"/>
                  <a:gd name="T62" fmla="*/ 3203 w 4944"/>
                  <a:gd name="T63" fmla="*/ 591 h 2413"/>
                  <a:gd name="T64" fmla="*/ 2984 w 4944"/>
                  <a:gd name="T65" fmla="*/ 519 h 2413"/>
                  <a:gd name="T66" fmla="*/ 2771 w 4944"/>
                  <a:gd name="T67" fmla="*/ 447 h 2413"/>
                  <a:gd name="T68" fmla="*/ 2561 w 4944"/>
                  <a:gd name="T69" fmla="*/ 377 h 2413"/>
                  <a:gd name="T70" fmla="*/ 2352 w 4944"/>
                  <a:gd name="T71" fmla="*/ 307 h 2413"/>
                  <a:gd name="T72" fmla="*/ 2145 w 4944"/>
                  <a:gd name="T73" fmla="*/ 238 h 2413"/>
                  <a:gd name="T74" fmla="*/ 1940 w 4944"/>
                  <a:gd name="T75" fmla="*/ 169 h 2413"/>
                  <a:gd name="T76" fmla="*/ 1737 w 4944"/>
                  <a:gd name="T77" fmla="*/ 101 h 2413"/>
                  <a:gd name="T78" fmla="*/ 1536 w 4944"/>
                  <a:gd name="T79" fmla="*/ 33 h 2413"/>
                  <a:gd name="T80" fmla="*/ 1351 w 4944"/>
                  <a:gd name="T81" fmla="*/ 62 h 2413"/>
                  <a:gd name="T82" fmla="*/ 1178 w 4944"/>
                  <a:gd name="T83" fmla="*/ 186 h 2413"/>
                  <a:gd name="T84" fmla="*/ 1003 w 4944"/>
                  <a:gd name="T85" fmla="*/ 311 h 2413"/>
                  <a:gd name="T86" fmla="*/ 827 w 4944"/>
                  <a:gd name="T87" fmla="*/ 437 h 2413"/>
                  <a:gd name="T88" fmla="*/ 647 w 4944"/>
                  <a:gd name="T89" fmla="*/ 566 h 2413"/>
                  <a:gd name="T90" fmla="*/ 464 w 4944"/>
                  <a:gd name="T91" fmla="*/ 697 h 2413"/>
                  <a:gd name="T92" fmla="*/ 280 w 4944"/>
                  <a:gd name="T93" fmla="*/ 830 h 2413"/>
                  <a:gd name="T94" fmla="*/ 94 w 4944"/>
                  <a:gd name="T95" fmla="*/ 963 h 241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4944" h="2413">
                    <a:moveTo>
                      <a:pt x="0" y="1031"/>
                    </a:moveTo>
                    <a:lnTo>
                      <a:pt x="100" y="1070"/>
                    </a:lnTo>
                    <a:lnTo>
                      <a:pt x="202" y="1109"/>
                    </a:lnTo>
                    <a:lnTo>
                      <a:pt x="303" y="1148"/>
                    </a:lnTo>
                    <a:lnTo>
                      <a:pt x="405" y="1188"/>
                    </a:lnTo>
                    <a:lnTo>
                      <a:pt x="508" y="1228"/>
                    </a:lnTo>
                    <a:lnTo>
                      <a:pt x="611" y="1268"/>
                    </a:lnTo>
                    <a:lnTo>
                      <a:pt x="713" y="1308"/>
                    </a:lnTo>
                    <a:lnTo>
                      <a:pt x="819" y="1349"/>
                    </a:lnTo>
                    <a:lnTo>
                      <a:pt x="923" y="1390"/>
                    </a:lnTo>
                    <a:lnTo>
                      <a:pt x="1028" y="1430"/>
                    </a:lnTo>
                    <a:lnTo>
                      <a:pt x="1133" y="1471"/>
                    </a:lnTo>
                    <a:lnTo>
                      <a:pt x="1239" y="1513"/>
                    </a:lnTo>
                    <a:lnTo>
                      <a:pt x="1346" y="1554"/>
                    </a:lnTo>
                    <a:lnTo>
                      <a:pt x="1453" y="1596"/>
                    </a:lnTo>
                    <a:lnTo>
                      <a:pt x="1561" y="1638"/>
                    </a:lnTo>
                    <a:lnTo>
                      <a:pt x="1669" y="1679"/>
                    </a:lnTo>
                    <a:lnTo>
                      <a:pt x="1782" y="1724"/>
                    </a:lnTo>
                    <a:lnTo>
                      <a:pt x="1895" y="1768"/>
                    </a:lnTo>
                    <a:lnTo>
                      <a:pt x="2010" y="1813"/>
                    </a:lnTo>
                    <a:lnTo>
                      <a:pt x="2125" y="1858"/>
                    </a:lnTo>
                    <a:lnTo>
                      <a:pt x="2241" y="1903"/>
                    </a:lnTo>
                    <a:lnTo>
                      <a:pt x="2356" y="1948"/>
                    </a:lnTo>
                    <a:lnTo>
                      <a:pt x="2473" y="1993"/>
                    </a:lnTo>
                    <a:lnTo>
                      <a:pt x="2591" y="2039"/>
                    </a:lnTo>
                    <a:lnTo>
                      <a:pt x="2709" y="2085"/>
                    </a:lnTo>
                    <a:lnTo>
                      <a:pt x="2827" y="2131"/>
                    </a:lnTo>
                    <a:lnTo>
                      <a:pt x="2946" y="2177"/>
                    </a:lnTo>
                    <a:lnTo>
                      <a:pt x="3066" y="2224"/>
                    </a:lnTo>
                    <a:lnTo>
                      <a:pt x="3186" y="2270"/>
                    </a:lnTo>
                    <a:lnTo>
                      <a:pt x="3308" y="2318"/>
                    </a:lnTo>
                    <a:lnTo>
                      <a:pt x="3430" y="2365"/>
                    </a:lnTo>
                    <a:lnTo>
                      <a:pt x="3551" y="2413"/>
                    </a:lnTo>
                    <a:lnTo>
                      <a:pt x="3642" y="2332"/>
                    </a:lnTo>
                    <a:lnTo>
                      <a:pt x="3734" y="2250"/>
                    </a:lnTo>
                    <a:lnTo>
                      <a:pt x="3825" y="2170"/>
                    </a:lnTo>
                    <a:lnTo>
                      <a:pt x="3914" y="2091"/>
                    </a:lnTo>
                    <a:lnTo>
                      <a:pt x="4004" y="2010"/>
                    </a:lnTo>
                    <a:lnTo>
                      <a:pt x="4093" y="1931"/>
                    </a:lnTo>
                    <a:lnTo>
                      <a:pt x="4181" y="1853"/>
                    </a:lnTo>
                    <a:lnTo>
                      <a:pt x="4269" y="1775"/>
                    </a:lnTo>
                    <a:lnTo>
                      <a:pt x="4355" y="1698"/>
                    </a:lnTo>
                    <a:lnTo>
                      <a:pt x="4440" y="1623"/>
                    </a:lnTo>
                    <a:lnTo>
                      <a:pt x="4525" y="1547"/>
                    </a:lnTo>
                    <a:lnTo>
                      <a:pt x="4611" y="1471"/>
                    </a:lnTo>
                    <a:lnTo>
                      <a:pt x="4694" y="1397"/>
                    </a:lnTo>
                    <a:lnTo>
                      <a:pt x="4777" y="1323"/>
                    </a:lnTo>
                    <a:lnTo>
                      <a:pt x="4861" y="1248"/>
                    </a:lnTo>
                    <a:lnTo>
                      <a:pt x="4944" y="1175"/>
                    </a:lnTo>
                    <a:lnTo>
                      <a:pt x="4823" y="1135"/>
                    </a:lnTo>
                    <a:lnTo>
                      <a:pt x="4704" y="1094"/>
                    </a:lnTo>
                    <a:lnTo>
                      <a:pt x="4585" y="1054"/>
                    </a:lnTo>
                    <a:lnTo>
                      <a:pt x="4466" y="1015"/>
                    </a:lnTo>
                    <a:lnTo>
                      <a:pt x="4349" y="976"/>
                    </a:lnTo>
                    <a:lnTo>
                      <a:pt x="4232" y="936"/>
                    </a:lnTo>
                    <a:lnTo>
                      <a:pt x="4115" y="897"/>
                    </a:lnTo>
                    <a:lnTo>
                      <a:pt x="3999" y="858"/>
                    </a:lnTo>
                    <a:lnTo>
                      <a:pt x="3884" y="820"/>
                    </a:lnTo>
                    <a:lnTo>
                      <a:pt x="3769" y="781"/>
                    </a:lnTo>
                    <a:lnTo>
                      <a:pt x="3654" y="743"/>
                    </a:lnTo>
                    <a:lnTo>
                      <a:pt x="3541" y="704"/>
                    </a:lnTo>
                    <a:lnTo>
                      <a:pt x="3427" y="667"/>
                    </a:lnTo>
                    <a:lnTo>
                      <a:pt x="3314" y="629"/>
                    </a:lnTo>
                    <a:lnTo>
                      <a:pt x="3203" y="591"/>
                    </a:lnTo>
                    <a:lnTo>
                      <a:pt x="3090" y="554"/>
                    </a:lnTo>
                    <a:lnTo>
                      <a:pt x="2984" y="519"/>
                    </a:lnTo>
                    <a:lnTo>
                      <a:pt x="2878" y="482"/>
                    </a:lnTo>
                    <a:lnTo>
                      <a:pt x="2771" y="447"/>
                    </a:lnTo>
                    <a:lnTo>
                      <a:pt x="2666" y="411"/>
                    </a:lnTo>
                    <a:lnTo>
                      <a:pt x="2561" y="377"/>
                    </a:lnTo>
                    <a:lnTo>
                      <a:pt x="2456" y="342"/>
                    </a:lnTo>
                    <a:lnTo>
                      <a:pt x="2352" y="307"/>
                    </a:lnTo>
                    <a:lnTo>
                      <a:pt x="2249" y="272"/>
                    </a:lnTo>
                    <a:lnTo>
                      <a:pt x="2145" y="238"/>
                    </a:lnTo>
                    <a:lnTo>
                      <a:pt x="2043" y="203"/>
                    </a:lnTo>
                    <a:lnTo>
                      <a:pt x="1940" y="169"/>
                    </a:lnTo>
                    <a:lnTo>
                      <a:pt x="1839" y="135"/>
                    </a:lnTo>
                    <a:lnTo>
                      <a:pt x="1737" y="101"/>
                    </a:lnTo>
                    <a:lnTo>
                      <a:pt x="1637" y="68"/>
                    </a:lnTo>
                    <a:lnTo>
                      <a:pt x="1536" y="33"/>
                    </a:lnTo>
                    <a:lnTo>
                      <a:pt x="1437" y="0"/>
                    </a:lnTo>
                    <a:lnTo>
                      <a:pt x="1351" y="62"/>
                    </a:lnTo>
                    <a:lnTo>
                      <a:pt x="1264" y="124"/>
                    </a:lnTo>
                    <a:lnTo>
                      <a:pt x="1178" y="186"/>
                    </a:lnTo>
                    <a:lnTo>
                      <a:pt x="1091" y="248"/>
                    </a:lnTo>
                    <a:lnTo>
                      <a:pt x="1003" y="311"/>
                    </a:lnTo>
                    <a:lnTo>
                      <a:pt x="916" y="374"/>
                    </a:lnTo>
                    <a:lnTo>
                      <a:pt x="827" y="437"/>
                    </a:lnTo>
                    <a:lnTo>
                      <a:pt x="738" y="501"/>
                    </a:lnTo>
                    <a:lnTo>
                      <a:pt x="647" y="566"/>
                    </a:lnTo>
                    <a:lnTo>
                      <a:pt x="556" y="631"/>
                    </a:lnTo>
                    <a:lnTo>
                      <a:pt x="464" y="697"/>
                    </a:lnTo>
                    <a:lnTo>
                      <a:pt x="373" y="764"/>
                    </a:lnTo>
                    <a:lnTo>
                      <a:pt x="280" y="830"/>
                    </a:lnTo>
                    <a:lnTo>
                      <a:pt x="188" y="896"/>
                    </a:lnTo>
                    <a:lnTo>
                      <a:pt x="94" y="963"/>
                    </a:lnTo>
                    <a:lnTo>
                      <a:pt x="0" y="10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5229"/>
              <p:cNvSpPr>
                <a:spLocks/>
              </p:cNvSpPr>
              <p:nvPr userDrawn="1"/>
            </p:nvSpPr>
            <p:spPr bwMode="auto">
              <a:xfrm>
                <a:off x="2996" y="3347"/>
                <a:ext cx="713" cy="304"/>
              </a:xfrm>
              <a:custGeom>
                <a:avLst/>
                <a:gdLst>
                  <a:gd name="T0" fmla="*/ 101 w 3958"/>
                  <a:gd name="T1" fmla="*/ 338 h 1681"/>
                  <a:gd name="T2" fmla="*/ 305 w 3958"/>
                  <a:gd name="T3" fmla="*/ 417 h 1681"/>
                  <a:gd name="T4" fmla="*/ 510 w 3958"/>
                  <a:gd name="T5" fmla="*/ 497 h 1681"/>
                  <a:gd name="T6" fmla="*/ 717 w 3958"/>
                  <a:gd name="T7" fmla="*/ 578 h 1681"/>
                  <a:gd name="T8" fmla="*/ 926 w 3958"/>
                  <a:gd name="T9" fmla="*/ 659 h 1681"/>
                  <a:gd name="T10" fmla="*/ 1138 w 3958"/>
                  <a:gd name="T11" fmla="*/ 741 h 1681"/>
                  <a:gd name="T12" fmla="*/ 1351 w 3958"/>
                  <a:gd name="T13" fmla="*/ 825 h 1681"/>
                  <a:gd name="T14" fmla="*/ 1566 w 3958"/>
                  <a:gd name="T15" fmla="*/ 908 h 1681"/>
                  <a:gd name="T16" fmla="*/ 1788 w 3958"/>
                  <a:gd name="T17" fmla="*/ 994 h 1681"/>
                  <a:gd name="T18" fmla="*/ 2015 w 3958"/>
                  <a:gd name="T19" fmla="*/ 1082 h 1681"/>
                  <a:gd name="T20" fmla="*/ 2245 w 3958"/>
                  <a:gd name="T21" fmla="*/ 1172 h 1681"/>
                  <a:gd name="T22" fmla="*/ 2477 w 3958"/>
                  <a:gd name="T23" fmla="*/ 1263 h 1681"/>
                  <a:gd name="T24" fmla="*/ 2712 w 3958"/>
                  <a:gd name="T25" fmla="*/ 1354 h 1681"/>
                  <a:gd name="T26" fmla="*/ 2949 w 3958"/>
                  <a:gd name="T27" fmla="*/ 1446 h 1681"/>
                  <a:gd name="T28" fmla="*/ 3189 w 3958"/>
                  <a:gd name="T29" fmla="*/ 1539 h 1681"/>
                  <a:gd name="T30" fmla="*/ 3430 w 3958"/>
                  <a:gd name="T31" fmla="*/ 1633 h 1681"/>
                  <a:gd name="T32" fmla="*/ 3577 w 3958"/>
                  <a:gd name="T33" fmla="*/ 1659 h 1681"/>
                  <a:gd name="T34" fmla="*/ 3628 w 3958"/>
                  <a:gd name="T35" fmla="*/ 1614 h 1681"/>
                  <a:gd name="T36" fmla="*/ 3680 w 3958"/>
                  <a:gd name="T37" fmla="*/ 1570 h 1681"/>
                  <a:gd name="T38" fmla="*/ 3731 w 3958"/>
                  <a:gd name="T39" fmla="*/ 1525 h 1681"/>
                  <a:gd name="T40" fmla="*/ 3782 w 3958"/>
                  <a:gd name="T41" fmla="*/ 1482 h 1681"/>
                  <a:gd name="T42" fmla="*/ 3833 w 3958"/>
                  <a:gd name="T43" fmla="*/ 1438 h 1681"/>
                  <a:gd name="T44" fmla="*/ 3882 w 3958"/>
                  <a:gd name="T45" fmla="*/ 1394 h 1681"/>
                  <a:gd name="T46" fmla="*/ 3933 w 3958"/>
                  <a:gd name="T47" fmla="*/ 1350 h 1681"/>
                  <a:gd name="T48" fmla="*/ 3836 w 3958"/>
                  <a:gd name="T49" fmla="*/ 1283 h 1681"/>
                  <a:gd name="T50" fmla="*/ 3595 w 3958"/>
                  <a:gd name="T51" fmla="*/ 1192 h 1681"/>
                  <a:gd name="T52" fmla="*/ 3356 w 3958"/>
                  <a:gd name="T53" fmla="*/ 1103 h 1681"/>
                  <a:gd name="T54" fmla="*/ 3120 w 3958"/>
                  <a:gd name="T55" fmla="*/ 1015 h 1681"/>
                  <a:gd name="T56" fmla="*/ 2885 w 3958"/>
                  <a:gd name="T57" fmla="*/ 927 h 1681"/>
                  <a:gd name="T58" fmla="*/ 2653 w 3958"/>
                  <a:gd name="T59" fmla="*/ 840 h 1681"/>
                  <a:gd name="T60" fmla="*/ 2423 w 3958"/>
                  <a:gd name="T61" fmla="*/ 755 h 1681"/>
                  <a:gd name="T62" fmla="*/ 2196 w 3958"/>
                  <a:gd name="T63" fmla="*/ 669 h 1681"/>
                  <a:gd name="T64" fmla="*/ 1974 w 3958"/>
                  <a:gd name="T65" fmla="*/ 586 h 1681"/>
                  <a:gd name="T66" fmla="*/ 1758 w 3958"/>
                  <a:gd name="T67" fmla="*/ 505 h 1681"/>
                  <a:gd name="T68" fmla="*/ 1546 w 3958"/>
                  <a:gd name="T69" fmla="*/ 426 h 1681"/>
                  <a:gd name="T70" fmla="*/ 1334 w 3958"/>
                  <a:gd name="T71" fmla="*/ 347 h 1681"/>
                  <a:gd name="T72" fmla="*/ 1125 w 3958"/>
                  <a:gd name="T73" fmla="*/ 269 h 1681"/>
                  <a:gd name="T74" fmla="*/ 917 w 3958"/>
                  <a:gd name="T75" fmla="*/ 191 h 1681"/>
                  <a:gd name="T76" fmla="*/ 711 w 3958"/>
                  <a:gd name="T77" fmla="*/ 114 h 1681"/>
                  <a:gd name="T78" fmla="*/ 508 w 3958"/>
                  <a:gd name="T79" fmla="*/ 37 h 1681"/>
                  <a:gd name="T80" fmla="*/ 381 w 3958"/>
                  <a:gd name="T81" fmla="*/ 19 h 1681"/>
                  <a:gd name="T82" fmla="*/ 331 w 3958"/>
                  <a:gd name="T83" fmla="*/ 55 h 1681"/>
                  <a:gd name="T84" fmla="*/ 281 w 3958"/>
                  <a:gd name="T85" fmla="*/ 93 h 1681"/>
                  <a:gd name="T86" fmla="*/ 230 w 3958"/>
                  <a:gd name="T87" fmla="*/ 130 h 1681"/>
                  <a:gd name="T88" fmla="*/ 179 w 3958"/>
                  <a:gd name="T89" fmla="*/ 167 h 1681"/>
                  <a:gd name="T90" fmla="*/ 128 w 3958"/>
                  <a:gd name="T91" fmla="*/ 204 h 1681"/>
                  <a:gd name="T92" fmla="*/ 76 w 3958"/>
                  <a:gd name="T93" fmla="*/ 242 h 1681"/>
                  <a:gd name="T94" fmla="*/ 26 w 3958"/>
                  <a:gd name="T95" fmla="*/ 280 h 168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958" h="1681">
                    <a:moveTo>
                      <a:pt x="0" y="299"/>
                    </a:moveTo>
                    <a:lnTo>
                      <a:pt x="101" y="338"/>
                    </a:lnTo>
                    <a:lnTo>
                      <a:pt x="202" y="377"/>
                    </a:lnTo>
                    <a:lnTo>
                      <a:pt x="305" y="417"/>
                    </a:lnTo>
                    <a:lnTo>
                      <a:pt x="407" y="457"/>
                    </a:lnTo>
                    <a:lnTo>
                      <a:pt x="510" y="497"/>
                    </a:lnTo>
                    <a:lnTo>
                      <a:pt x="613" y="537"/>
                    </a:lnTo>
                    <a:lnTo>
                      <a:pt x="717" y="578"/>
                    </a:lnTo>
                    <a:lnTo>
                      <a:pt x="821" y="618"/>
                    </a:lnTo>
                    <a:lnTo>
                      <a:pt x="926" y="659"/>
                    </a:lnTo>
                    <a:lnTo>
                      <a:pt x="1031" y="700"/>
                    </a:lnTo>
                    <a:lnTo>
                      <a:pt x="1138" y="741"/>
                    </a:lnTo>
                    <a:lnTo>
                      <a:pt x="1244" y="783"/>
                    </a:lnTo>
                    <a:lnTo>
                      <a:pt x="1351" y="825"/>
                    </a:lnTo>
                    <a:lnTo>
                      <a:pt x="1458" y="866"/>
                    </a:lnTo>
                    <a:lnTo>
                      <a:pt x="1566" y="908"/>
                    </a:lnTo>
                    <a:lnTo>
                      <a:pt x="1674" y="950"/>
                    </a:lnTo>
                    <a:lnTo>
                      <a:pt x="1788" y="994"/>
                    </a:lnTo>
                    <a:lnTo>
                      <a:pt x="1901" y="1038"/>
                    </a:lnTo>
                    <a:lnTo>
                      <a:pt x="2015" y="1082"/>
                    </a:lnTo>
                    <a:lnTo>
                      <a:pt x="2130" y="1127"/>
                    </a:lnTo>
                    <a:lnTo>
                      <a:pt x="2245" y="1172"/>
                    </a:lnTo>
                    <a:lnTo>
                      <a:pt x="2361" y="1217"/>
                    </a:lnTo>
                    <a:lnTo>
                      <a:pt x="2477" y="1263"/>
                    </a:lnTo>
                    <a:lnTo>
                      <a:pt x="2594" y="1308"/>
                    </a:lnTo>
                    <a:lnTo>
                      <a:pt x="2712" y="1354"/>
                    </a:lnTo>
                    <a:lnTo>
                      <a:pt x="2830" y="1400"/>
                    </a:lnTo>
                    <a:lnTo>
                      <a:pt x="2949" y="1446"/>
                    </a:lnTo>
                    <a:lnTo>
                      <a:pt x="3068" y="1492"/>
                    </a:lnTo>
                    <a:lnTo>
                      <a:pt x="3189" y="1539"/>
                    </a:lnTo>
                    <a:lnTo>
                      <a:pt x="3309" y="1587"/>
                    </a:lnTo>
                    <a:lnTo>
                      <a:pt x="3430" y="1633"/>
                    </a:lnTo>
                    <a:lnTo>
                      <a:pt x="3551" y="1681"/>
                    </a:lnTo>
                    <a:lnTo>
                      <a:pt x="3577" y="1659"/>
                    </a:lnTo>
                    <a:lnTo>
                      <a:pt x="3603" y="1636"/>
                    </a:lnTo>
                    <a:lnTo>
                      <a:pt x="3628" y="1614"/>
                    </a:lnTo>
                    <a:lnTo>
                      <a:pt x="3654" y="1591"/>
                    </a:lnTo>
                    <a:lnTo>
                      <a:pt x="3680" y="1570"/>
                    </a:lnTo>
                    <a:lnTo>
                      <a:pt x="3705" y="1548"/>
                    </a:lnTo>
                    <a:lnTo>
                      <a:pt x="3731" y="1525"/>
                    </a:lnTo>
                    <a:lnTo>
                      <a:pt x="3756" y="1503"/>
                    </a:lnTo>
                    <a:lnTo>
                      <a:pt x="3782" y="1482"/>
                    </a:lnTo>
                    <a:lnTo>
                      <a:pt x="3807" y="1459"/>
                    </a:lnTo>
                    <a:lnTo>
                      <a:pt x="3833" y="1438"/>
                    </a:lnTo>
                    <a:lnTo>
                      <a:pt x="3858" y="1415"/>
                    </a:lnTo>
                    <a:lnTo>
                      <a:pt x="3882" y="1394"/>
                    </a:lnTo>
                    <a:lnTo>
                      <a:pt x="3908" y="1372"/>
                    </a:lnTo>
                    <a:lnTo>
                      <a:pt x="3933" y="1350"/>
                    </a:lnTo>
                    <a:lnTo>
                      <a:pt x="3958" y="1328"/>
                    </a:lnTo>
                    <a:lnTo>
                      <a:pt x="3836" y="1283"/>
                    </a:lnTo>
                    <a:lnTo>
                      <a:pt x="3716" y="1238"/>
                    </a:lnTo>
                    <a:lnTo>
                      <a:pt x="3595" y="1192"/>
                    </a:lnTo>
                    <a:lnTo>
                      <a:pt x="3476" y="1148"/>
                    </a:lnTo>
                    <a:lnTo>
                      <a:pt x="3356" y="1103"/>
                    </a:lnTo>
                    <a:lnTo>
                      <a:pt x="3237" y="1059"/>
                    </a:lnTo>
                    <a:lnTo>
                      <a:pt x="3120" y="1015"/>
                    </a:lnTo>
                    <a:lnTo>
                      <a:pt x="3002" y="971"/>
                    </a:lnTo>
                    <a:lnTo>
                      <a:pt x="2885" y="927"/>
                    </a:lnTo>
                    <a:lnTo>
                      <a:pt x="2769" y="884"/>
                    </a:lnTo>
                    <a:lnTo>
                      <a:pt x="2653" y="840"/>
                    </a:lnTo>
                    <a:lnTo>
                      <a:pt x="2537" y="797"/>
                    </a:lnTo>
                    <a:lnTo>
                      <a:pt x="2423" y="755"/>
                    </a:lnTo>
                    <a:lnTo>
                      <a:pt x="2309" y="711"/>
                    </a:lnTo>
                    <a:lnTo>
                      <a:pt x="2196" y="669"/>
                    </a:lnTo>
                    <a:lnTo>
                      <a:pt x="2082" y="627"/>
                    </a:lnTo>
                    <a:lnTo>
                      <a:pt x="1974" y="586"/>
                    </a:lnTo>
                    <a:lnTo>
                      <a:pt x="1866" y="546"/>
                    </a:lnTo>
                    <a:lnTo>
                      <a:pt x="1758" y="505"/>
                    </a:lnTo>
                    <a:lnTo>
                      <a:pt x="1652" y="466"/>
                    </a:lnTo>
                    <a:lnTo>
                      <a:pt x="1546" y="426"/>
                    </a:lnTo>
                    <a:lnTo>
                      <a:pt x="1439" y="386"/>
                    </a:lnTo>
                    <a:lnTo>
                      <a:pt x="1334" y="347"/>
                    </a:lnTo>
                    <a:lnTo>
                      <a:pt x="1229" y="308"/>
                    </a:lnTo>
                    <a:lnTo>
                      <a:pt x="1125" y="269"/>
                    </a:lnTo>
                    <a:lnTo>
                      <a:pt x="1021" y="230"/>
                    </a:lnTo>
                    <a:lnTo>
                      <a:pt x="917" y="191"/>
                    </a:lnTo>
                    <a:lnTo>
                      <a:pt x="814" y="152"/>
                    </a:lnTo>
                    <a:lnTo>
                      <a:pt x="711" y="114"/>
                    </a:lnTo>
                    <a:lnTo>
                      <a:pt x="609" y="76"/>
                    </a:lnTo>
                    <a:lnTo>
                      <a:pt x="508" y="37"/>
                    </a:lnTo>
                    <a:lnTo>
                      <a:pt x="406" y="0"/>
                    </a:lnTo>
                    <a:lnTo>
                      <a:pt x="381" y="19"/>
                    </a:lnTo>
                    <a:lnTo>
                      <a:pt x="357" y="37"/>
                    </a:lnTo>
                    <a:lnTo>
                      <a:pt x="331" y="55"/>
                    </a:lnTo>
                    <a:lnTo>
                      <a:pt x="306" y="74"/>
                    </a:lnTo>
                    <a:lnTo>
                      <a:pt x="281" y="93"/>
                    </a:lnTo>
                    <a:lnTo>
                      <a:pt x="255" y="111"/>
                    </a:lnTo>
                    <a:lnTo>
                      <a:pt x="230" y="130"/>
                    </a:lnTo>
                    <a:lnTo>
                      <a:pt x="204" y="149"/>
                    </a:lnTo>
                    <a:lnTo>
                      <a:pt x="179" y="167"/>
                    </a:lnTo>
                    <a:lnTo>
                      <a:pt x="153" y="185"/>
                    </a:lnTo>
                    <a:lnTo>
                      <a:pt x="128" y="204"/>
                    </a:lnTo>
                    <a:lnTo>
                      <a:pt x="102" y="223"/>
                    </a:lnTo>
                    <a:lnTo>
                      <a:pt x="76" y="242"/>
                    </a:lnTo>
                    <a:lnTo>
                      <a:pt x="52" y="261"/>
                    </a:lnTo>
                    <a:lnTo>
                      <a:pt x="26" y="280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rgbClr val="C3C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5230"/>
              <p:cNvSpPr>
                <a:spLocks/>
              </p:cNvSpPr>
              <p:nvPr userDrawn="1"/>
            </p:nvSpPr>
            <p:spPr bwMode="auto">
              <a:xfrm>
                <a:off x="2996" y="3347"/>
                <a:ext cx="713" cy="304"/>
              </a:xfrm>
              <a:custGeom>
                <a:avLst/>
                <a:gdLst>
                  <a:gd name="T0" fmla="*/ 101 w 3958"/>
                  <a:gd name="T1" fmla="*/ 338 h 1681"/>
                  <a:gd name="T2" fmla="*/ 305 w 3958"/>
                  <a:gd name="T3" fmla="*/ 417 h 1681"/>
                  <a:gd name="T4" fmla="*/ 510 w 3958"/>
                  <a:gd name="T5" fmla="*/ 497 h 1681"/>
                  <a:gd name="T6" fmla="*/ 717 w 3958"/>
                  <a:gd name="T7" fmla="*/ 578 h 1681"/>
                  <a:gd name="T8" fmla="*/ 926 w 3958"/>
                  <a:gd name="T9" fmla="*/ 659 h 1681"/>
                  <a:gd name="T10" fmla="*/ 1138 w 3958"/>
                  <a:gd name="T11" fmla="*/ 741 h 1681"/>
                  <a:gd name="T12" fmla="*/ 1351 w 3958"/>
                  <a:gd name="T13" fmla="*/ 825 h 1681"/>
                  <a:gd name="T14" fmla="*/ 1566 w 3958"/>
                  <a:gd name="T15" fmla="*/ 908 h 1681"/>
                  <a:gd name="T16" fmla="*/ 1788 w 3958"/>
                  <a:gd name="T17" fmla="*/ 994 h 1681"/>
                  <a:gd name="T18" fmla="*/ 2015 w 3958"/>
                  <a:gd name="T19" fmla="*/ 1082 h 1681"/>
                  <a:gd name="T20" fmla="*/ 2245 w 3958"/>
                  <a:gd name="T21" fmla="*/ 1172 h 1681"/>
                  <a:gd name="T22" fmla="*/ 2477 w 3958"/>
                  <a:gd name="T23" fmla="*/ 1263 h 1681"/>
                  <a:gd name="T24" fmla="*/ 2712 w 3958"/>
                  <a:gd name="T25" fmla="*/ 1354 h 1681"/>
                  <a:gd name="T26" fmla="*/ 2949 w 3958"/>
                  <a:gd name="T27" fmla="*/ 1446 h 1681"/>
                  <a:gd name="T28" fmla="*/ 3189 w 3958"/>
                  <a:gd name="T29" fmla="*/ 1539 h 1681"/>
                  <a:gd name="T30" fmla="*/ 3430 w 3958"/>
                  <a:gd name="T31" fmla="*/ 1633 h 1681"/>
                  <a:gd name="T32" fmla="*/ 3577 w 3958"/>
                  <a:gd name="T33" fmla="*/ 1659 h 1681"/>
                  <a:gd name="T34" fmla="*/ 3628 w 3958"/>
                  <a:gd name="T35" fmla="*/ 1614 h 1681"/>
                  <a:gd name="T36" fmla="*/ 3680 w 3958"/>
                  <a:gd name="T37" fmla="*/ 1570 h 1681"/>
                  <a:gd name="T38" fmla="*/ 3731 w 3958"/>
                  <a:gd name="T39" fmla="*/ 1525 h 1681"/>
                  <a:gd name="T40" fmla="*/ 3782 w 3958"/>
                  <a:gd name="T41" fmla="*/ 1482 h 1681"/>
                  <a:gd name="T42" fmla="*/ 3833 w 3958"/>
                  <a:gd name="T43" fmla="*/ 1438 h 1681"/>
                  <a:gd name="T44" fmla="*/ 3882 w 3958"/>
                  <a:gd name="T45" fmla="*/ 1394 h 1681"/>
                  <a:gd name="T46" fmla="*/ 3933 w 3958"/>
                  <a:gd name="T47" fmla="*/ 1350 h 1681"/>
                  <a:gd name="T48" fmla="*/ 3836 w 3958"/>
                  <a:gd name="T49" fmla="*/ 1283 h 1681"/>
                  <a:gd name="T50" fmla="*/ 3595 w 3958"/>
                  <a:gd name="T51" fmla="*/ 1192 h 1681"/>
                  <a:gd name="T52" fmla="*/ 3356 w 3958"/>
                  <a:gd name="T53" fmla="*/ 1103 h 1681"/>
                  <a:gd name="T54" fmla="*/ 3120 w 3958"/>
                  <a:gd name="T55" fmla="*/ 1015 h 1681"/>
                  <a:gd name="T56" fmla="*/ 2885 w 3958"/>
                  <a:gd name="T57" fmla="*/ 927 h 1681"/>
                  <a:gd name="T58" fmla="*/ 2653 w 3958"/>
                  <a:gd name="T59" fmla="*/ 840 h 1681"/>
                  <a:gd name="T60" fmla="*/ 2423 w 3958"/>
                  <a:gd name="T61" fmla="*/ 755 h 1681"/>
                  <a:gd name="T62" fmla="*/ 2196 w 3958"/>
                  <a:gd name="T63" fmla="*/ 669 h 1681"/>
                  <a:gd name="T64" fmla="*/ 1974 w 3958"/>
                  <a:gd name="T65" fmla="*/ 586 h 1681"/>
                  <a:gd name="T66" fmla="*/ 1758 w 3958"/>
                  <a:gd name="T67" fmla="*/ 505 h 1681"/>
                  <a:gd name="T68" fmla="*/ 1546 w 3958"/>
                  <a:gd name="T69" fmla="*/ 426 h 1681"/>
                  <a:gd name="T70" fmla="*/ 1334 w 3958"/>
                  <a:gd name="T71" fmla="*/ 347 h 1681"/>
                  <a:gd name="T72" fmla="*/ 1125 w 3958"/>
                  <a:gd name="T73" fmla="*/ 269 h 1681"/>
                  <a:gd name="T74" fmla="*/ 917 w 3958"/>
                  <a:gd name="T75" fmla="*/ 191 h 1681"/>
                  <a:gd name="T76" fmla="*/ 711 w 3958"/>
                  <a:gd name="T77" fmla="*/ 114 h 1681"/>
                  <a:gd name="T78" fmla="*/ 508 w 3958"/>
                  <a:gd name="T79" fmla="*/ 37 h 1681"/>
                  <a:gd name="T80" fmla="*/ 381 w 3958"/>
                  <a:gd name="T81" fmla="*/ 19 h 1681"/>
                  <a:gd name="T82" fmla="*/ 331 w 3958"/>
                  <a:gd name="T83" fmla="*/ 55 h 1681"/>
                  <a:gd name="T84" fmla="*/ 281 w 3958"/>
                  <a:gd name="T85" fmla="*/ 93 h 1681"/>
                  <a:gd name="T86" fmla="*/ 230 w 3958"/>
                  <a:gd name="T87" fmla="*/ 130 h 1681"/>
                  <a:gd name="T88" fmla="*/ 179 w 3958"/>
                  <a:gd name="T89" fmla="*/ 167 h 1681"/>
                  <a:gd name="T90" fmla="*/ 128 w 3958"/>
                  <a:gd name="T91" fmla="*/ 204 h 1681"/>
                  <a:gd name="T92" fmla="*/ 76 w 3958"/>
                  <a:gd name="T93" fmla="*/ 242 h 1681"/>
                  <a:gd name="T94" fmla="*/ 26 w 3958"/>
                  <a:gd name="T95" fmla="*/ 280 h 168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958" h="1681">
                    <a:moveTo>
                      <a:pt x="0" y="299"/>
                    </a:moveTo>
                    <a:lnTo>
                      <a:pt x="101" y="338"/>
                    </a:lnTo>
                    <a:lnTo>
                      <a:pt x="202" y="377"/>
                    </a:lnTo>
                    <a:lnTo>
                      <a:pt x="305" y="417"/>
                    </a:lnTo>
                    <a:lnTo>
                      <a:pt x="407" y="457"/>
                    </a:lnTo>
                    <a:lnTo>
                      <a:pt x="510" y="497"/>
                    </a:lnTo>
                    <a:lnTo>
                      <a:pt x="613" y="537"/>
                    </a:lnTo>
                    <a:lnTo>
                      <a:pt x="717" y="578"/>
                    </a:lnTo>
                    <a:lnTo>
                      <a:pt x="821" y="618"/>
                    </a:lnTo>
                    <a:lnTo>
                      <a:pt x="926" y="659"/>
                    </a:lnTo>
                    <a:lnTo>
                      <a:pt x="1031" y="700"/>
                    </a:lnTo>
                    <a:lnTo>
                      <a:pt x="1138" y="741"/>
                    </a:lnTo>
                    <a:lnTo>
                      <a:pt x="1244" y="783"/>
                    </a:lnTo>
                    <a:lnTo>
                      <a:pt x="1351" y="825"/>
                    </a:lnTo>
                    <a:lnTo>
                      <a:pt x="1458" y="866"/>
                    </a:lnTo>
                    <a:lnTo>
                      <a:pt x="1566" y="908"/>
                    </a:lnTo>
                    <a:lnTo>
                      <a:pt x="1674" y="950"/>
                    </a:lnTo>
                    <a:lnTo>
                      <a:pt x="1788" y="994"/>
                    </a:lnTo>
                    <a:lnTo>
                      <a:pt x="1901" y="1038"/>
                    </a:lnTo>
                    <a:lnTo>
                      <a:pt x="2015" y="1082"/>
                    </a:lnTo>
                    <a:lnTo>
                      <a:pt x="2130" y="1127"/>
                    </a:lnTo>
                    <a:lnTo>
                      <a:pt x="2245" y="1172"/>
                    </a:lnTo>
                    <a:lnTo>
                      <a:pt x="2361" y="1217"/>
                    </a:lnTo>
                    <a:lnTo>
                      <a:pt x="2477" y="1263"/>
                    </a:lnTo>
                    <a:lnTo>
                      <a:pt x="2594" y="1308"/>
                    </a:lnTo>
                    <a:lnTo>
                      <a:pt x="2712" y="1354"/>
                    </a:lnTo>
                    <a:lnTo>
                      <a:pt x="2830" y="1400"/>
                    </a:lnTo>
                    <a:lnTo>
                      <a:pt x="2949" y="1446"/>
                    </a:lnTo>
                    <a:lnTo>
                      <a:pt x="3068" y="1492"/>
                    </a:lnTo>
                    <a:lnTo>
                      <a:pt x="3189" y="1539"/>
                    </a:lnTo>
                    <a:lnTo>
                      <a:pt x="3309" y="1587"/>
                    </a:lnTo>
                    <a:lnTo>
                      <a:pt x="3430" y="1633"/>
                    </a:lnTo>
                    <a:lnTo>
                      <a:pt x="3551" y="1681"/>
                    </a:lnTo>
                    <a:lnTo>
                      <a:pt x="3577" y="1659"/>
                    </a:lnTo>
                    <a:lnTo>
                      <a:pt x="3603" y="1636"/>
                    </a:lnTo>
                    <a:lnTo>
                      <a:pt x="3628" y="1614"/>
                    </a:lnTo>
                    <a:lnTo>
                      <a:pt x="3654" y="1591"/>
                    </a:lnTo>
                    <a:lnTo>
                      <a:pt x="3680" y="1570"/>
                    </a:lnTo>
                    <a:lnTo>
                      <a:pt x="3705" y="1548"/>
                    </a:lnTo>
                    <a:lnTo>
                      <a:pt x="3731" y="1525"/>
                    </a:lnTo>
                    <a:lnTo>
                      <a:pt x="3756" y="1503"/>
                    </a:lnTo>
                    <a:lnTo>
                      <a:pt x="3782" y="1482"/>
                    </a:lnTo>
                    <a:lnTo>
                      <a:pt x="3807" y="1459"/>
                    </a:lnTo>
                    <a:lnTo>
                      <a:pt x="3833" y="1438"/>
                    </a:lnTo>
                    <a:lnTo>
                      <a:pt x="3858" y="1415"/>
                    </a:lnTo>
                    <a:lnTo>
                      <a:pt x="3882" y="1394"/>
                    </a:lnTo>
                    <a:lnTo>
                      <a:pt x="3908" y="1372"/>
                    </a:lnTo>
                    <a:lnTo>
                      <a:pt x="3933" y="1350"/>
                    </a:lnTo>
                    <a:lnTo>
                      <a:pt x="3958" y="1328"/>
                    </a:lnTo>
                    <a:lnTo>
                      <a:pt x="3836" y="1283"/>
                    </a:lnTo>
                    <a:lnTo>
                      <a:pt x="3716" y="1238"/>
                    </a:lnTo>
                    <a:lnTo>
                      <a:pt x="3595" y="1192"/>
                    </a:lnTo>
                    <a:lnTo>
                      <a:pt x="3476" y="1148"/>
                    </a:lnTo>
                    <a:lnTo>
                      <a:pt x="3356" y="1103"/>
                    </a:lnTo>
                    <a:lnTo>
                      <a:pt x="3237" y="1059"/>
                    </a:lnTo>
                    <a:lnTo>
                      <a:pt x="3120" y="1015"/>
                    </a:lnTo>
                    <a:lnTo>
                      <a:pt x="3002" y="971"/>
                    </a:lnTo>
                    <a:lnTo>
                      <a:pt x="2885" y="927"/>
                    </a:lnTo>
                    <a:lnTo>
                      <a:pt x="2769" y="884"/>
                    </a:lnTo>
                    <a:lnTo>
                      <a:pt x="2653" y="840"/>
                    </a:lnTo>
                    <a:lnTo>
                      <a:pt x="2537" y="797"/>
                    </a:lnTo>
                    <a:lnTo>
                      <a:pt x="2423" y="755"/>
                    </a:lnTo>
                    <a:lnTo>
                      <a:pt x="2309" y="711"/>
                    </a:lnTo>
                    <a:lnTo>
                      <a:pt x="2196" y="669"/>
                    </a:lnTo>
                    <a:lnTo>
                      <a:pt x="2082" y="627"/>
                    </a:lnTo>
                    <a:lnTo>
                      <a:pt x="1974" y="586"/>
                    </a:lnTo>
                    <a:lnTo>
                      <a:pt x="1866" y="546"/>
                    </a:lnTo>
                    <a:lnTo>
                      <a:pt x="1758" y="505"/>
                    </a:lnTo>
                    <a:lnTo>
                      <a:pt x="1652" y="466"/>
                    </a:lnTo>
                    <a:lnTo>
                      <a:pt x="1546" y="426"/>
                    </a:lnTo>
                    <a:lnTo>
                      <a:pt x="1439" y="386"/>
                    </a:lnTo>
                    <a:lnTo>
                      <a:pt x="1334" y="347"/>
                    </a:lnTo>
                    <a:lnTo>
                      <a:pt x="1229" y="308"/>
                    </a:lnTo>
                    <a:lnTo>
                      <a:pt x="1125" y="269"/>
                    </a:lnTo>
                    <a:lnTo>
                      <a:pt x="1021" y="230"/>
                    </a:lnTo>
                    <a:lnTo>
                      <a:pt x="917" y="191"/>
                    </a:lnTo>
                    <a:lnTo>
                      <a:pt x="814" y="152"/>
                    </a:lnTo>
                    <a:lnTo>
                      <a:pt x="711" y="114"/>
                    </a:lnTo>
                    <a:lnTo>
                      <a:pt x="609" y="76"/>
                    </a:lnTo>
                    <a:lnTo>
                      <a:pt x="508" y="37"/>
                    </a:lnTo>
                    <a:lnTo>
                      <a:pt x="406" y="0"/>
                    </a:lnTo>
                    <a:lnTo>
                      <a:pt x="381" y="19"/>
                    </a:lnTo>
                    <a:lnTo>
                      <a:pt x="357" y="37"/>
                    </a:lnTo>
                    <a:lnTo>
                      <a:pt x="331" y="55"/>
                    </a:lnTo>
                    <a:lnTo>
                      <a:pt x="306" y="74"/>
                    </a:lnTo>
                    <a:lnTo>
                      <a:pt x="281" y="93"/>
                    </a:lnTo>
                    <a:lnTo>
                      <a:pt x="255" y="111"/>
                    </a:lnTo>
                    <a:lnTo>
                      <a:pt x="230" y="130"/>
                    </a:lnTo>
                    <a:lnTo>
                      <a:pt x="204" y="149"/>
                    </a:lnTo>
                    <a:lnTo>
                      <a:pt x="179" y="167"/>
                    </a:lnTo>
                    <a:lnTo>
                      <a:pt x="153" y="185"/>
                    </a:lnTo>
                    <a:lnTo>
                      <a:pt x="128" y="204"/>
                    </a:lnTo>
                    <a:lnTo>
                      <a:pt x="102" y="223"/>
                    </a:lnTo>
                    <a:lnTo>
                      <a:pt x="76" y="242"/>
                    </a:lnTo>
                    <a:lnTo>
                      <a:pt x="52" y="261"/>
                    </a:lnTo>
                    <a:lnTo>
                      <a:pt x="26" y="280"/>
                    </a:lnTo>
                    <a:lnTo>
                      <a:pt x="0" y="299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5231"/>
              <p:cNvSpPr>
                <a:spLocks/>
              </p:cNvSpPr>
              <p:nvPr userDrawn="1"/>
            </p:nvSpPr>
            <p:spPr bwMode="auto">
              <a:xfrm>
                <a:off x="3407" y="1168"/>
                <a:ext cx="2204" cy="1819"/>
              </a:xfrm>
              <a:custGeom>
                <a:avLst/>
                <a:gdLst>
                  <a:gd name="T0" fmla="*/ 3140 w 12256"/>
                  <a:gd name="T1" fmla="*/ 105 h 10111"/>
                  <a:gd name="T2" fmla="*/ 3993 w 12256"/>
                  <a:gd name="T3" fmla="*/ 266 h 10111"/>
                  <a:gd name="T4" fmla="*/ 4856 w 12256"/>
                  <a:gd name="T5" fmla="*/ 428 h 10111"/>
                  <a:gd name="T6" fmla="*/ 5729 w 12256"/>
                  <a:gd name="T7" fmla="*/ 591 h 10111"/>
                  <a:gd name="T8" fmla="*/ 6611 w 12256"/>
                  <a:gd name="T9" fmla="*/ 756 h 10111"/>
                  <a:gd name="T10" fmla="*/ 7511 w 12256"/>
                  <a:gd name="T11" fmla="*/ 925 h 10111"/>
                  <a:gd name="T12" fmla="*/ 8439 w 12256"/>
                  <a:gd name="T13" fmla="*/ 1100 h 10111"/>
                  <a:gd name="T14" fmla="*/ 9377 w 12256"/>
                  <a:gd name="T15" fmla="*/ 1276 h 10111"/>
                  <a:gd name="T16" fmla="*/ 10326 w 12256"/>
                  <a:gd name="T17" fmla="*/ 1454 h 10111"/>
                  <a:gd name="T18" fmla="*/ 11286 w 12256"/>
                  <a:gd name="T19" fmla="*/ 1634 h 10111"/>
                  <a:gd name="T20" fmla="*/ 12256 w 12256"/>
                  <a:gd name="T21" fmla="*/ 1816 h 10111"/>
                  <a:gd name="T22" fmla="*/ 11946 w 12256"/>
                  <a:gd name="T23" fmla="*/ 2620 h 10111"/>
                  <a:gd name="T24" fmla="*/ 11638 w 12256"/>
                  <a:gd name="T25" fmla="*/ 3419 h 10111"/>
                  <a:gd name="T26" fmla="*/ 11331 w 12256"/>
                  <a:gd name="T27" fmla="*/ 4214 h 10111"/>
                  <a:gd name="T28" fmla="*/ 11026 w 12256"/>
                  <a:gd name="T29" fmla="*/ 5005 h 10111"/>
                  <a:gd name="T30" fmla="*/ 10723 w 12256"/>
                  <a:gd name="T31" fmla="*/ 5792 h 10111"/>
                  <a:gd name="T32" fmla="*/ 10424 w 12256"/>
                  <a:gd name="T33" fmla="*/ 6566 h 10111"/>
                  <a:gd name="T34" fmla="*/ 10129 w 12256"/>
                  <a:gd name="T35" fmla="*/ 7333 h 10111"/>
                  <a:gd name="T36" fmla="*/ 9835 w 12256"/>
                  <a:gd name="T37" fmla="*/ 8096 h 10111"/>
                  <a:gd name="T38" fmla="*/ 9541 w 12256"/>
                  <a:gd name="T39" fmla="*/ 8855 h 10111"/>
                  <a:gd name="T40" fmla="*/ 9249 w 12256"/>
                  <a:gd name="T41" fmla="*/ 9610 h 10111"/>
                  <a:gd name="T42" fmla="*/ 8753 w 12256"/>
                  <a:gd name="T43" fmla="*/ 10031 h 10111"/>
                  <a:gd name="T44" fmla="*/ 7851 w 12256"/>
                  <a:gd name="T45" fmla="*/ 9790 h 10111"/>
                  <a:gd name="T46" fmla="*/ 6958 w 12256"/>
                  <a:gd name="T47" fmla="*/ 9552 h 10111"/>
                  <a:gd name="T48" fmla="*/ 6075 w 12256"/>
                  <a:gd name="T49" fmla="*/ 9317 h 10111"/>
                  <a:gd name="T50" fmla="*/ 5201 w 12256"/>
                  <a:gd name="T51" fmla="*/ 9084 h 10111"/>
                  <a:gd name="T52" fmla="*/ 4337 w 12256"/>
                  <a:gd name="T53" fmla="*/ 8854 h 10111"/>
                  <a:gd name="T54" fmla="*/ 3506 w 12256"/>
                  <a:gd name="T55" fmla="*/ 8632 h 10111"/>
                  <a:gd name="T56" fmla="*/ 2683 w 12256"/>
                  <a:gd name="T57" fmla="*/ 8413 h 10111"/>
                  <a:gd name="T58" fmla="*/ 1868 w 12256"/>
                  <a:gd name="T59" fmla="*/ 8196 h 10111"/>
                  <a:gd name="T60" fmla="*/ 1062 w 12256"/>
                  <a:gd name="T61" fmla="*/ 7980 h 10111"/>
                  <a:gd name="T62" fmla="*/ 264 w 12256"/>
                  <a:gd name="T63" fmla="*/ 7768 h 10111"/>
                  <a:gd name="T64" fmla="*/ 156 w 12256"/>
                  <a:gd name="T65" fmla="*/ 7231 h 10111"/>
                  <a:gd name="T66" fmla="*/ 392 w 12256"/>
                  <a:gd name="T67" fmla="*/ 6529 h 10111"/>
                  <a:gd name="T68" fmla="*/ 628 w 12256"/>
                  <a:gd name="T69" fmla="*/ 5823 h 10111"/>
                  <a:gd name="T70" fmla="*/ 866 w 12256"/>
                  <a:gd name="T71" fmla="*/ 5114 h 10111"/>
                  <a:gd name="T72" fmla="*/ 1103 w 12256"/>
                  <a:gd name="T73" fmla="*/ 4401 h 10111"/>
                  <a:gd name="T74" fmla="*/ 1344 w 12256"/>
                  <a:gd name="T75" fmla="*/ 3682 h 10111"/>
                  <a:gd name="T76" fmla="*/ 1588 w 12256"/>
                  <a:gd name="T77" fmla="*/ 2953 h 10111"/>
                  <a:gd name="T78" fmla="*/ 1834 w 12256"/>
                  <a:gd name="T79" fmla="*/ 2221 h 10111"/>
                  <a:gd name="T80" fmla="*/ 2079 w 12256"/>
                  <a:gd name="T81" fmla="*/ 1484 h 10111"/>
                  <a:gd name="T82" fmla="*/ 2328 w 12256"/>
                  <a:gd name="T83" fmla="*/ 745 h 10111"/>
                  <a:gd name="T84" fmla="*/ 2576 w 12256"/>
                  <a:gd name="T85" fmla="*/ 0 h 101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2256" h="10111">
                    <a:moveTo>
                      <a:pt x="2576" y="0"/>
                    </a:moveTo>
                    <a:lnTo>
                      <a:pt x="2857" y="53"/>
                    </a:lnTo>
                    <a:lnTo>
                      <a:pt x="3140" y="105"/>
                    </a:lnTo>
                    <a:lnTo>
                      <a:pt x="3423" y="158"/>
                    </a:lnTo>
                    <a:lnTo>
                      <a:pt x="3708" y="213"/>
                    </a:lnTo>
                    <a:lnTo>
                      <a:pt x="3993" y="266"/>
                    </a:lnTo>
                    <a:lnTo>
                      <a:pt x="4280" y="319"/>
                    </a:lnTo>
                    <a:lnTo>
                      <a:pt x="4568" y="374"/>
                    </a:lnTo>
                    <a:lnTo>
                      <a:pt x="4856" y="428"/>
                    </a:lnTo>
                    <a:lnTo>
                      <a:pt x="5147" y="482"/>
                    </a:lnTo>
                    <a:lnTo>
                      <a:pt x="5437" y="537"/>
                    </a:lnTo>
                    <a:lnTo>
                      <a:pt x="5729" y="591"/>
                    </a:lnTo>
                    <a:lnTo>
                      <a:pt x="6021" y="646"/>
                    </a:lnTo>
                    <a:lnTo>
                      <a:pt x="6316" y="702"/>
                    </a:lnTo>
                    <a:lnTo>
                      <a:pt x="6611" y="756"/>
                    </a:lnTo>
                    <a:lnTo>
                      <a:pt x="6907" y="812"/>
                    </a:lnTo>
                    <a:lnTo>
                      <a:pt x="7205" y="869"/>
                    </a:lnTo>
                    <a:lnTo>
                      <a:pt x="7511" y="925"/>
                    </a:lnTo>
                    <a:lnTo>
                      <a:pt x="7819" y="983"/>
                    </a:lnTo>
                    <a:lnTo>
                      <a:pt x="8128" y="1041"/>
                    </a:lnTo>
                    <a:lnTo>
                      <a:pt x="8439" y="1100"/>
                    </a:lnTo>
                    <a:lnTo>
                      <a:pt x="8749" y="1158"/>
                    </a:lnTo>
                    <a:lnTo>
                      <a:pt x="9063" y="1217"/>
                    </a:lnTo>
                    <a:lnTo>
                      <a:pt x="9377" y="1276"/>
                    </a:lnTo>
                    <a:lnTo>
                      <a:pt x="9691" y="1335"/>
                    </a:lnTo>
                    <a:lnTo>
                      <a:pt x="10008" y="1395"/>
                    </a:lnTo>
                    <a:lnTo>
                      <a:pt x="10326" y="1454"/>
                    </a:lnTo>
                    <a:lnTo>
                      <a:pt x="10644" y="1514"/>
                    </a:lnTo>
                    <a:lnTo>
                      <a:pt x="10965" y="1574"/>
                    </a:lnTo>
                    <a:lnTo>
                      <a:pt x="11286" y="1634"/>
                    </a:lnTo>
                    <a:lnTo>
                      <a:pt x="11608" y="1695"/>
                    </a:lnTo>
                    <a:lnTo>
                      <a:pt x="11931" y="1755"/>
                    </a:lnTo>
                    <a:lnTo>
                      <a:pt x="12256" y="1816"/>
                    </a:lnTo>
                    <a:lnTo>
                      <a:pt x="12152" y="2085"/>
                    </a:lnTo>
                    <a:lnTo>
                      <a:pt x="12050" y="2353"/>
                    </a:lnTo>
                    <a:lnTo>
                      <a:pt x="11946" y="2620"/>
                    </a:lnTo>
                    <a:lnTo>
                      <a:pt x="11843" y="2887"/>
                    </a:lnTo>
                    <a:lnTo>
                      <a:pt x="11740" y="3153"/>
                    </a:lnTo>
                    <a:lnTo>
                      <a:pt x="11638" y="3419"/>
                    </a:lnTo>
                    <a:lnTo>
                      <a:pt x="11535" y="3685"/>
                    </a:lnTo>
                    <a:lnTo>
                      <a:pt x="11434" y="3950"/>
                    </a:lnTo>
                    <a:lnTo>
                      <a:pt x="11331" y="4214"/>
                    </a:lnTo>
                    <a:lnTo>
                      <a:pt x="11229" y="4479"/>
                    </a:lnTo>
                    <a:lnTo>
                      <a:pt x="11128" y="4742"/>
                    </a:lnTo>
                    <a:lnTo>
                      <a:pt x="11026" y="5005"/>
                    </a:lnTo>
                    <a:lnTo>
                      <a:pt x="10926" y="5267"/>
                    </a:lnTo>
                    <a:lnTo>
                      <a:pt x="10824" y="5530"/>
                    </a:lnTo>
                    <a:lnTo>
                      <a:pt x="10723" y="5792"/>
                    </a:lnTo>
                    <a:lnTo>
                      <a:pt x="10622" y="6052"/>
                    </a:lnTo>
                    <a:lnTo>
                      <a:pt x="10524" y="6309"/>
                    </a:lnTo>
                    <a:lnTo>
                      <a:pt x="10424" y="6566"/>
                    </a:lnTo>
                    <a:lnTo>
                      <a:pt x="10325" y="6822"/>
                    </a:lnTo>
                    <a:lnTo>
                      <a:pt x="10227" y="7078"/>
                    </a:lnTo>
                    <a:lnTo>
                      <a:pt x="10129" y="7333"/>
                    </a:lnTo>
                    <a:lnTo>
                      <a:pt x="10030" y="7588"/>
                    </a:lnTo>
                    <a:lnTo>
                      <a:pt x="9931" y="7842"/>
                    </a:lnTo>
                    <a:lnTo>
                      <a:pt x="9835" y="8096"/>
                    </a:lnTo>
                    <a:lnTo>
                      <a:pt x="9736" y="8349"/>
                    </a:lnTo>
                    <a:lnTo>
                      <a:pt x="9638" y="8602"/>
                    </a:lnTo>
                    <a:lnTo>
                      <a:pt x="9541" y="8855"/>
                    </a:lnTo>
                    <a:lnTo>
                      <a:pt x="9444" y="9108"/>
                    </a:lnTo>
                    <a:lnTo>
                      <a:pt x="9346" y="9358"/>
                    </a:lnTo>
                    <a:lnTo>
                      <a:pt x="9249" y="9610"/>
                    </a:lnTo>
                    <a:lnTo>
                      <a:pt x="9153" y="9861"/>
                    </a:lnTo>
                    <a:lnTo>
                      <a:pt x="9057" y="10111"/>
                    </a:lnTo>
                    <a:lnTo>
                      <a:pt x="8753" y="10031"/>
                    </a:lnTo>
                    <a:lnTo>
                      <a:pt x="8452" y="9950"/>
                    </a:lnTo>
                    <a:lnTo>
                      <a:pt x="8150" y="9870"/>
                    </a:lnTo>
                    <a:lnTo>
                      <a:pt x="7851" y="9790"/>
                    </a:lnTo>
                    <a:lnTo>
                      <a:pt x="7552" y="9711"/>
                    </a:lnTo>
                    <a:lnTo>
                      <a:pt x="7254" y="9631"/>
                    </a:lnTo>
                    <a:lnTo>
                      <a:pt x="6958" y="9552"/>
                    </a:lnTo>
                    <a:lnTo>
                      <a:pt x="6662" y="9473"/>
                    </a:lnTo>
                    <a:lnTo>
                      <a:pt x="6368" y="9395"/>
                    </a:lnTo>
                    <a:lnTo>
                      <a:pt x="6075" y="9317"/>
                    </a:lnTo>
                    <a:lnTo>
                      <a:pt x="5783" y="9239"/>
                    </a:lnTo>
                    <a:lnTo>
                      <a:pt x="5492" y="9161"/>
                    </a:lnTo>
                    <a:lnTo>
                      <a:pt x="5201" y="9084"/>
                    </a:lnTo>
                    <a:lnTo>
                      <a:pt x="4913" y="9006"/>
                    </a:lnTo>
                    <a:lnTo>
                      <a:pt x="4624" y="8929"/>
                    </a:lnTo>
                    <a:lnTo>
                      <a:pt x="4337" y="8854"/>
                    </a:lnTo>
                    <a:lnTo>
                      <a:pt x="4059" y="8779"/>
                    </a:lnTo>
                    <a:lnTo>
                      <a:pt x="3783" y="8705"/>
                    </a:lnTo>
                    <a:lnTo>
                      <a:pt x="3506" y="8632"/>
                    </a:lnTo>
                    <a:lnTo>
                      <a:pt x="3231" y="8558"/>
                    </a:lnTo>
                    <a:lnTo>
                      <a:pt x="2956" y="8485"/>
                    </a:lnTo>
                    <a:lnTo>
                      <a:pt x="2683" y="8413"/>
                    </a:lnTo>
                    <a:lnTo>
                      <a:pt x="2410" y="8340"/>
                    </a:lnTo>
                    <a:lnTo>
                      <a:pt x="2139" y="8268"/>
                    </a:lnTo>
                    <a:lnTo>
                      <a:pt x="1868" y="8196"/>
                    </a:lnTo>
                    <a:lnTo>
                      <a:pt x="1598" y="8123"/>
                    </a:lnTo>
                    <a:lnTo>
                      <a:pt x="1330" y="8051"/>
                    </a:lnTo>
                    <a:lnTo>
                      <a:pt x="1062" y="7980"/>
                    </a:lnTo>
                    <a:lnTo>
                      <a:pt x="796" y="7910"/>
                    </a:lnTo>
                    <a:lnTo>
                      <a:pt x="530" y="7839"/>
                    </a:lnTo>
                    <a:lnTo>
                      <a:pt x="264" y="7768"/>
                    </a:lnTo>
                    <a:lnTo>
                      <a:pt x="0" y="7697"/>
                    </a:lnTo>
                    <a:lnTo>
                      <a:pt x="78" y="7464"/>
                    </a:lnTo>
                    <a:lnTo>
                      <a:pt x="156" y="7231"/>
                    </a:lnTo>
                    <a:lnTo>
                      <a:pt x="234" y="6997"/>
                    </a:lnTo>
                    <a:lnTo>
                      <a:pt x="314" y="6763"/>
                    </a:lnTo>
                    <a:lnTo>
                      <a:pt x="392" y="6529"/>
                    </a:lnTo>
                    <a:lnTo>
                      <a:pt x="470" y="6294"/>
                    </a:lnTo>
                    <a:lnTo>
                      <a:pt x="549" y="6059"/>
                    </a:lnTo>
                    <a:lnTo>
                      <a:pt x="628" y="5823"/>
                    </a:lnTo>
                    <a:lnTo>
                      <a:pt x="707" y="5587"/>
                    </a:lnTo>
                    <a:lnTo>
                      <a:pt x="786" y="5351"/>
                    </a:lnTo>
                    <a:lnTo>
                      <a:pt x="866" y="5114"/>
                    </a:lnTo>
                    <a:lnTo>
                      <a:pt x="945" y="4876"/>
                    </a:lnTo>
                    <a:lnTo>
                      <a:pt x="1024" y="4638"/>
                    </a:lnTo>
                    <a:lnTo>
                      <a:pt x="1103" y="4401"/>
                    </a:lnTo>
                    <a:lnTo>
                      <a:pt x="1183" y="4162"/>
                    </a:lnTo>
                    <a:lnTo>
                      <a:pt x="1263" y="3924"/>
                    </a:lnTo>
                    <a:lnTo>
                      <a:pt x="1344" y="3682"/>
                    </a:lnTo>
                    <a:lnTo>
                      <a:pt x="1426" y="3440"/>
                    </a:lnTo>
                    <a:lnTo>
                      <a:pt x="1506" y="3197"/>
                    </a:lnTo>
                    <a:lnTo>
                      <a:pt x="1588" y="2953"/>
                    </a:lnTo>
                    <a:lnTo>
                      <a:pt x="1669" y="2710"/>
                    </a:lnTo>
                    <a:lnTo>
                      <a:pt x="1751" y="2465"/>
                    </a:lnTo>
                    <a:lnTo>
                      <a:pt x="1834" y="2221"/>
                    </a:lnTo>
                    <a:lnTo>
                      <a:pt x="1915" y="1976"/>
                    </a:lnTo>
                    <a:lnTo>
                      <a:pt x="1998" y="1730"/>
                    </a:lnTo>
                    <a:lnTo>
                      <a:pt x="2079" y="1484"/>
                    </a:lnTo>
                    <a:lnTo>
                      <a:pt x="2162" y="1239"/>
                    </a:lnTo>
                    <a:lnTo>
                      <a:pt x="2245" y="992"/>
                    </a:lnTo>
                    <a:lnTo>
                      <a:pt x="2328" y="745"/>
                    </a:lnTo>
                    <a:lnTo>
                      <a:pt x="2410" y="496"/>
                    </a:lnTo>
                    <a:lnTo>
                      <a:pt x="2493" y="248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5232"/>
              <p:cNvSpPr>
                <a:spLocks/>
              </p:cNvSpPr>
              <p:nvPr userDrawn="1"/>
            </p:nvSpPr>
            <p:spPr bwMode="auto">
              <a:xfrm>
                <a:off x="3407" y="1168"/>
                <a:ext cx="2204" cy="1819"/>
              </a:xfrm>
              <a:custGeom>
                <a:avLst/>
                <a:gdLst>
                  <a:gd name="T0" fmla="*/ 3140 w 12256"/>
                  <a:gd name="T1" fmla="*/ 105 h 10111"/>
                  <a:gd name="T2" fmla="*/ 3993 w 12256"/>
                  <a:gd name="T3" fmla="*/ 266 h 10111"/>
                  <a:gd name="T4" fmla="*/ 4856 w 12256"/>
                  <a:gd name="T5" fmla="*/ 428 h 10111"/>
                  <a:gd name="T6" fmla="*/ 5729 w 12256"/>
                  <a:gd name="T7" fmla="*/ 591 h 10111"/>
                  <a:gd name="T8" fmla="*/ 6611 w 12256"/>
                  <a:gd name="T9" fmla="*/ 756 h 10111"/>
                  <a:gd name="T10" fmla="*/ 7511 w 12256"/>
                  <a:gd name="T11" fmla="*/ 925 h 10111"/>
                  <a:gd name="T12" fmla="*/ 8439 w 12256"/>
                  <a:gd name="T13" fmla="*/ 1100 h 10111"/>
                  <a:gd name="T14" fmla="*/ 9377 w 12256"/>
                  <a:gd name="T15" fmla="*/ 1276 h 10111"/>
                  <a:gd name="T16" fmla="*/ 10326 w 12256"/>
                  <a:gd name="T17" fmla="*/ 1454 h 10111"/>
                  <a:gd name="T18" fmla="*/ 11286 w 12256"/>
                  <a:gd name="T19" fmla="*/ 1634 h 10111"/>
                  <a:gd name="T20" fmla="*/ 12256 w 12256"/>
                  <a:gd name="T21" fmla="*/ 1816 h 10111"/>
                  <a:gd name="T22" fmla="*/ 11946 w 12256"/>
                  <a:gd name="T23" fmla="*/ 2620 h 10111"/>
                  <a:gd name="T24" fmla="*/ 11638 w 12256"/>
                  <a:gd name="T25" fmla="*/ 3419 h 10111"/>
                  <a:gd name="T26" fmla="*/ 11331 w 12256"/>
                  <a:gd name="T27" fmla="*/ 4214 h 10111"/>
                  <a:gd name="T28" fmla="*/ 11026 w 12256"/>
                  <a:gd name="T29" fmla="*/ 5005 h 10111"/>
                  <a:gd name="T30" fmla="*/ 10723 w 12256"/>
                  <a:gd name="T31" fmla="*/ 5792 h 10111"/>
                  <a:gd name="T32" fmla="*/ 10424 w 12256"/>
                  <a:gd name="T33" fmla="*/ 6566 h 10111"/>
                  <a:gd name="T34" fmla="*/ 10129 w 12256"/>
                  <a:gd name="T35" fmla="*/ 7333 h 10111"/>
                  <a:gd name="T36" fmla="*/ 9835 w 12256"/>
                  <a:gd name="T37" fmla="*/ 8096 h 10111"/>
                  <a:gd name="T38" fmla="*/ 9541 w 12256"/>
                  <a:gd name="T39" fmla="*/ 8855 h 10111"/>
                  <a:gd name="T40" fmla="*/ 9249 w 12256"/>
                  <a:gd name="T41" fmla="*/ 9610 h 10111"/>
                  <a:gd name="T42" fmla="*/ 8753 w 12256"/>
                  <a:gd name="T43" fmla="*/ 10031 h 10111"/>
                  <a:gd name="T44" fmla="*/ 7851 w 12256"/>
                  <a:gd name="T45" fmla="*/ 9790 h 10111"/>
                  <a:gd name="T46" fmla="*/ 6958 w 12256"/>
                  <a:gd name="T47" fmla="*/ 9552 h 10111"/>
                  <a:gd name="T48" fmla="*/ 6075 w 12256"/>
                  <a:gd name="T49" fmla="*/ 9317 h 10111"/>
                  <a:gd name="T50" fmla="*/ 5201 w 12256"/>
                  <a:gd name="T51" fmla="*/ 9084 h 10111"/>
                  <a:gd name="T52" fmla="*/ 4337 w 12256"/>
                  <a:gd name="T53" fmla="*/ 8854 h 10111"/>
                  <a:gd name="T54" fmla="*/ 3506 w 12256"/>
                  <a:gd name="T55" fmla="*/ 8632 h 10111"/>
                  <a:gd name="T56" fmla="*/ 2683 w 12256"/>
                  <a:gd name="T57" fmla="*/ 8413 h 10111"/>
                  <a:gd name="T58" fmla="*/ 1868 w 12256"/>
                  <a:gd name="T59" fmla="*/ 8196 h 10111"/>
                  <a:gd name="T60" fmla="*/ 1062 w 12256"/>
                  <a:gd name="T61" fmla="*/ 7980 h 10111"/>
                  <a:gd name="T62" fmla="*/ 264 w 12256"/>
                  <a:gd name="T63" fmla="*/ 7768 h 10111"/>
                  <a:gd name="T64" fmla="*/ 156 w 12256"/>
                  <a:gd name="T65" fmla="*/ 7231 h 10111"/>
                  <a:gd name="T66" fmla="*/ 392 w 12256"/>
                  <a:gd name="T67" fmla="*/ 6529 h 10111"/>
                  <a:gd name="T68" fmla="*/ 628 w 12256"/>
                  <a:gd name="T69" fmla="*/ 5823 h 10111"/>
                  <a:gd name="T70" fmla="*/ 866 w 12256"/>
                  <a:gd name="T71" fmla="*/ 5114 h 10111"/>
                  <a:gd name="T72" fmla="*/ 1103 w 12256"/>
                  <a:gd name="T73" fmla="*/ 4401 h 10111"/>
                  <a:gd name="T74" fmla="*/ 1344 w 12256"/>
                  <a:gd name="T75" fmla="*/ 3682 h 10111"/>
                  <a:gd name="T76" fmla="*/ 1588 w 12256"/>
                  <a:gd name="T77" fmla="*/ 2953 h 10111"/>
                  <a:gd name="T78" fmla="*/ 1834 w 12256"/>
                  <a:gd name="T79" fmla="*/ 2221 h 10111"/>
                  <a:gd name="T80" fmla="*/ 2079 w 12256"/>
                  <a:gd name="T81" fmla="*/ 1484 h 10111"/>
                  <a:gd name="T82" fmla="*/ 2328 w 12256"/>
                  <a:gd name="T83" fmla="*/ 745 h 10111"/>
                  <a:gd name="T84" fmla="*/ 2576 w 12256"/>
                  <a:gd name="T85" fmla="*/ 0 h 101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2256" h="10111">
                    <a:moveTo>
                      <a:pt x="2576" y="0"/>
                    </a:moveTo>
                    <a:lnTo>
                      <a:pt x="2857" y="53"/>
                    </a:lnTo>
                    <a:lnTo>
                      <a:pt x="3140" y="105"/>
                    </a:lnTo>
                    <a:lnTo>
                      <a:pt x="3423" y="158"/>
                    </a:lnTo>
                    <a:lnTo>
                      <a:pt x="3708" y="213"/>
                    </a:lnTo>
                    <a:lnTo>
                      <a:pt x="3993" y="266"/>
                    </a:lnTo>
                    <a:lnTo>
                      <a:pt x="4280" y="319"/>
                    </a:lnTo>
                    <a:lnTo>
                      <a:pt x="4568" y="374"/>
                    </a:lnTo>
                    <a:lnTo>
                      <a:pt x="4856" y="428"/>
                    </a:lnTo>
                    <a:lnTo>
                      <a:pt x="5147" y="482"/>
                    </a:lnTo>
                    <a:lnTo>
                      <a:pt x="5437" y="537"/>
                    </a:lnTo>
                    <a:lnTo>
                      <a:pt x="5729" y="591"/>
                    </a:lnTo>
                    <a:lnTo>
                      <a:pt x="6021" y="646"/>
                    </a:lnTo>
                    <a:lnTo>
                      <a:pt x="6316" y="702"/>
                    </a:lnTo>
                    <a:lnTo>
                      <a:pt x="6611" y="756"/>
                    </a:lnTo>
                    <a:lnTo>
                      <a:pt x="6907" y="812"/>
                    </a:lnTo>
                    <a:lnTo>
                      <a:pt x="7205" y="869"/>
                    </a:lnTo>
                    <a:lnTo>
                      <a:pt x="7511" y="925"/>
                    </a:lnTo>
                    <a:lnTo>
                      <a:pt x="7819" y="983"/>
                    </a:lnTo>
                    <a:lnTo>
                      <a:pt x="8128" y="1041"/>
                    </a:lnTo>
                    <a:lnTo>
                      <a:pt x="8439" y="1100"/>
                    </a:lnTo>
                    <a:lnTo>
                      <a:pt x="8749" y="1158"/>
                    </a:lnTo>
                    <a:lnTo>
                      <a:pt x="9063" y="1217"/>
                    </a:lnTo>
                    <a:lnTo>
                      <a:pt x="9377" y="1276"/>
                    </a:lnTo>
                    <a:lnTo>
                      <a:pt x="9691" y="1335"/>
                    </a:lnTo>
                    <a:lnTo>
                      <a:pt x="10008" y="1395"/>
                    </a:lnTo>
                    <a:lnTo>
                      <a:pt x="10326" y="1454"/>
                    </a:lnTo>
                    <a:lnTo>
                      <a:pt x="10644" y="1514"/>
                    </a:lnTo>
                    <a:lnTo>
                      <a:pt x="10965" y="1574"/>
                    </a:lnTo>
                    <a:lnTo>
                      <a:pt x="11286" y="1634"/>
                    </a:lnTo>
                    <a:lnTo>
                      <a:pt x="11608" y="1695"/>
                    </a:lnTo>
                    <a:lnTo>
                      <a:pt x="11931" y="1755"/>
                    </a:lnTo>
                    <a:lnTo>
                      <a:pt x="12256" y="1816"/>
                    </a:lnTo>
                    <a:lnTo>
                      <a:pt x="12152" y="2085"/>
                    </a:lnTo>
                    <a:lnTo>
                      <a:pt x="12050" y="2353"/>
                    </a:lnTo>
                    <a:lnTo>
                      <a:pt x="11946" y="2620"/>
                    </a:lnTo>
                    <a:lnTo>
                      <a:pt x="11843" y="2887"/>
                    </a:lnTo>
                    <a:lnTo>
                      <a:pt x="11740" y="3153"/>
                    </a:lnTo>
                    <a:lnTo>
                      <a:pt x="11638" y="3419"/>
                    </a:lnTo>
                    <a:lnTo>
                      <a:pt x="11535" y="3685"/>
                    </a:lnTo>
                    <a:lnTo>
                      <a:pt x="11434" y="3950"/>
                    </a:lnTo>
                    <a:lnTo>
                      <a:pt x="11331" y="4214"/>
                    </a:lnTo>
                    <a:lnTo>
                      <a:pt x="11229" y="4479"/>
                    </a:lnTo>
                    <a:lnTo>
                      <a:pt x="11128" y="4742"/>
                    </a:lnTo>
                    <a:lnTo>
                      <a:pt x="11026" y="5005"/>
                    </a:lnTo>
                    <a:lnTo>
                      <a:pt x="10926" y="5267"/>
                    </a:lnTo>
                    <a:lnTo>
                      <a:pt x="10824" y="5530"/>
                    </a:lnTo>
                    <a:lnTo>
                      <a:pt x="10723" y="5792"/>
                    </a:lnTo>
                    <a:lnTo>
                      <a:pt x="10622" y="6052"/>
                    </a:lnTo>
                    <a:lnTo>
                      <a:pt x="10524" y="6309"/>
                    </a:lnTo>
                    <a:lnTo>
                      <a:pt x="10424" y="6566"/>
                    </a:lnTo>
                    <a:lnTo>
                      <a:pt x="10325" y="6822"/>
                    </a:lnTo>
                    <a:lnTo>
                      <a:pt x="10227" y="7078"/>
                    </a:lnTo>
                    <a:lnTo>
                      <a:pt x="10129" y="7333"/>
                    </a:lnTo>
                    <a:lnTo>
                      <a:pt x="10030" y="7588"/>
                    </a:lnTo>
                    <a:lnTo>
                      <a:pt x="9931" y="7842"/>
                    </a:lnTo>
                    <a:lnTo>
                      <a:pt x="9835" y="8096"/>
                    </a:lnTo>
                    <a:lnTo>
                      <a:pt x="9736" y="8349"/>
                    </a:lnTo>
                    <a:lnTo>
                      <a:pt x="9638" y="8602"/>
                    </a:lnTo>
                    <a:lnTo>
                      <a:pt x="9541" y="8855"/>
                    </a:lnTo>
                    <a:lnTo>
                      <a:pt x="9444" y="9108"/>
                    </a:lnTo>
                    <a:lnTo>
                      <a:pt x="9346" y="9358"/>
                    </a:lnTo>
                    <a:lnTo>
                      <a:pt x="9249" y="9610"/>
                    </a:lnTo>
                    <a:lnTo>
                      <a:pt x="9153" y="9861"/>
                    </a:lnTo>
                    <a:lnTo>
                      <a:pt x="9057" y="10111"/>
                    </a:lnTo>
                    <a:lnTo>
                      <a:pt x="8753" y="10031"/>
                    </a:lnTo>
                    <a:lnTo>
                      <a:pt x="8452" y="9950"/>
                    </a:lnTo>
                    <a:lnTo>
                      <a:pt x="8150" y="9870"/>
                    </a:lnTo>
                    <a:lnTo>
                      <a:pt x="7851" y="9790"/>
                    </a:lnTo>
                    <a:lnTo>
                      <a:pt x="7552" y="9711"/>
                    </a:lnTo>
                    <a:lnTo>
                      <a:pt x="7254" y="9631"/>
                    </a:lnTo>
                    <a:lnTo>
                      <a:pt x="6958" y="9552"/>
                    </a:lnTo>
                    <a:lnTo>
                      <a:pt x="6662" y="9473"/>
                    </a:lnTo>
                    <a:lnTo>
                      <a:pt x="6368" y="9395"/>
                    </a:lnTo>
                    <a:lnTo>
                      <a:pt x="6075" y="9317"/>
                    </a:lnTo>
                    <a:lnTo>
                      <a:pt x="5783" y="9239"/>
                    </a:lnTo>
                    <a:lnTo>
                      <a:pt x="5492" y="9161"/>
                    </a:lnTo>
                    <a:lnTo>
                      <a:pt x="5201" y="9084"/>
                    </a:lnTo>
                    <a:lnTo>
                      <a:pt x="4913" y="9006"/>
                    </a:lnTo>
                    <a:lnTo>
                      <a:pt x="4624" y="8929"/>
                    </a:lnTo>
                    <a:lnTo>
                      <a:pt x="4337" y="8854"/>
                    </a:lnTo>
                    <a:lnTo>
                      <a:pt x="4059" y="8779"/>
                    </a:lnTo>
                    <a:lnTo>
                      <a:pt x="3783" y="8705"/>
                    </a:lnTo>
                    <a:lnTo>
                      <a:pt x="3506" y="8632"/>
                    </a:lnTo>
                    <a:lnTo>
                      <a:pt x="3231" y="8558"/>
                    </a:lnTo>
                    <a:lnTo>
                      <a:pt x="2956" y="8485"/>
                    </a:lnTo>
                    <a:lnTo>
                      <a:pt x="2683" y="8413"/>
                    </a:lnTo>
                    <a:lnTo>
                      <a:pt x="2410" y="8340"/>
                    </a:lnTo>
                    <a:lnTo>
                      <a:pt x="2139" y="8268"/>
                    </a:lnTo>
                    <a:lnTo>
                      <a:pt x="1868" y="8196"/>
                    </a:lnTo>
                    <a:lnTo>
                      <a:pt x="1598" y="8123"/>
                    </a:lnTo>
                    <a:lnTo>
                      <a:pt x="1330" y="8051"/>
                    </a:lnTo>
                    <a:lnTo>
                      <a:pt x="1062" y="7980"/>
                    </a:lnTo>
                    <a:lnTo>
                      <a:pt x="796" y="7910"/>
                    </a:lnTo>
                    <a:lnTo>
                      <a:pt x="530" y="7839"/>
                    </a:lnTo>
                    <a:lnTo>
                      <a:pt x="264" y="7768"/>
                    </a:lnTo>
                    <a:lnTo>
                      <a:pt x="0" y="7697"/>
                    </a:lnTo>
                    <a:lnTo>
                      <a:pt x="78" y="7464"/>
                    </a:lnTo>
                    <a:lnTo>
                      <a:pt x="156" y="7231"/>
                    </a:lnTo>
                    <a:lnTo>
                      <a:pt x="234" y="6997"/>
                    </a:lnTo>
                    <a:lnTo>
                      <a:pt x="314" y="6763"/>
                    </a:lnTo>
                    <a:lnTo>
                      <a:pt x="392" y="6529"/>
                    </a:lnTo>
                    <a:lnTo>
                      <a:pt x="470" y="6294"/>
                    </a:lnTo>
                    <a:lnTo>
                      <a:pt x="549" y="6059"/>
                    </a:lnTo>
                    <a:lnTo>
                      <a:pt x="628" y="5823"/>
                    </a:lnTo>
                    <a:lnTo>
                      <a:pt x="707" y="5587"/>
                    </a:lnTo>
                    <a:lnTo>
                      <a:pt x="786" y="5351"/>
                    </a:lnTo>
                    <a:lnTo>
                      <a:pt x="866" y="5114"/>
                    </a:lnTo>
                    <a:lnTo>
                      <a:pt x="945" y="4876"/>
                    </a:lnTo>
                    <a:lnTo>
                      <a:pt x="1024" y="4638"/>
                    </a:lnTo>
                    <a:lnTo>
                      <a:pt x="1103" y="4401"/>
                    </a:lnTo>
                    <a:lnTo>
                      <a:pt x="1183" y="4162"/>
                    </a:lnTo>
                    <a:lnTo>
                      <a:pt x="1263" y="3924"/>
                    </a:lnTo>
                    <a:lnTo>
                      <a:pt x="1344" y="3682"/>
                    </a:lnTo>
                    <a:lnTo>
                      <a:pt x="1426" y="3440"/>
                    </a:lnTo>
                    <a:lnTo>
                      <a:pt x="1506" y="3197"/>
                    </a:lnTo>
                    <a:lnTo>
                      <a:pt x="1588" y="2953"/>
                    </a:lnTo>
                    <a:lnTo>
                      <a:pt x="1669" y="2710"/>
                    </a:lnTo>
                    <a:lnTo>
                      <a:pt x="1751" y="2465"/>
                    </a:lnTo>
                    <a:lnTo>
                      <a:pt x="1834" y="2221"/>
                    </a:lnTo>
                    <a:lnTo>
                      <a:pt x="1915" y="1976"/>
                    </a:lnTo>
                    <a:lnTo>
                      <a:pt x="1998" y="1730"/>
                    </a:lnTo>
                    <a:lnTo>
                      <a:pt x="2079" y="1484"/>
                    </a:lnTo>
                    <a:lnTo>
                      <a:pt x="2162" y="1239"/>
                    </a:lnTo>
                    <a:lnTo>
                      <a:pt x="2245" y="992"/>
                    </a:lnTo>
                    <a:lnTo>
                      <a:pt x="2328" y="745"/>
                    </a:lnTo>
                    <a:lnTo>
                      <a:pt x="2410" y="496"/>
                    </a:lnTo>
                    <a:lnTo>
                      <a:pt x="2493" y="248"/>
                    </a:lnTo>
                    <a:lnTo>
                      <a:pt x="2576" y="0"/>
                    </a:lnTo>
                  </a:path>
                </a:pathLst>
              </a:custGeom>
              <a:solidFill>
                <a:schemeClr val="hlink"/>
              </a:solidFill>
              <a:ln w="9525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233"/>
              <p:cNvSpPr>
                <a:spLocks/>
              </p:cNvSpPr>
              <p:nvPr userDrawn="1"/>
            </p:nvSpPr>
            <p:spPr bwMode="auto">
              <a:xfrm>
                <a:off x="5067" y="1431"/>
                <a:ext cx="671" cy="1726"/>
              </a:xfrm>
              <a:custGeom>
                <a:avLst/>
                <a:gdLst>
                  <a:gd name="T0" fmla="*/ 3603 w 3730"/>
                  <a:gd name="T1" fmla="*/ 23 h 9601"/>
                  <a:gd name="T2" fmla="*/ 3620 w 3730"/>
                  <a:gd name="T3" fmla="*/ 67 h 9601"/>
                  <a:gd name="T4" fmla="*/ 3638 w 3730"/>
                  <a:gd name="T5" fmla="*/ 112 h 9601"/>
                  <a:gd name="T6" fmla="*/ 3654 w 3730"/>
                  <a:gd name="T7" fmla="*/ 157 h 9601"/>
                  <a:gd name="T8" fmla="*/ 3680 w 3730"/>
                  <a:gd name="T9" fmla="*/ 222 h 9601"/>
                  <a:gd name="T10" fmla="*/ 3713 w 3730"/>
                  <a:gd name="T11" fmla="*/ 310 h 9601"/>
                  <a:gd name="T12" fmla="*/ 3561 w 3730"/>
                  <a:gd name="T13" fmla="*/ 786 h 9601"/>
                  <a:gd name="T14" fmla="*/ 3236 w 3730"/>
                  <a:gd name="T15" fmla="*/ 1621 h 9601"/>
                  <a:gd name="T16" fmla="*/ 2926 w 3730"/>
                  <a:gd name="T17" fmla="*/ 2418 h 9601"/>
                  <a:gd name="T18" fmla="*/ 2629 w 3730"/>
                  <a:gd name="T19" fmla="*/ 3177 h 9601"/>
                  <a:gd name="T20" fmla="*/ 2348 w 3730"/>
                  <a:gd name="T21" fmla="*/ 3900 h 9601"/>
                  <a:gd name="T22" fmla="*/ 2080 w 3730"/>
                  <a:gd name="T23" fmla="*/ 4588 h 9601"/>
                  <a:gd name="T24" fmla="*/ 1826 w 3730"/>
                  <a:gd name="T25" fmla="*/ 5242 h 9601"/>
                  <a:gd name="T26" fmla="*/ 1583 w 3730"/>
                  <a:gd name="T27" fmla="*/ 5864 h 9601"/>
                  <a:gd name="T28" fmla="*/ 1371 w 3730"/>
                  <a:gd name="T29" fmla="*/ 6409 h 9601"/>
                  <a:gd name="T30" fmla="*/ 1184 w 3730"/>
                  <a:gd name="T31" fmla="*/ 6889 h 9601"/>
                  <a:gd name="T32" fmla="*/ 1003 w 3730"/>
                  <a:gd name="T33" fmla="*/ 7351 h 9601"/>
                  <a:gd name="T34" fmla="*/ 830 w 3730"/>
                  <a:gd name="T35" fmla="*/ 7796 h 9601"/>
                  <a:gd name="T36" fmla="*/ 663 w 3730"/>
                  <a:gd name="T37" fmla="*/ 8225 h 9601"/>
                  <a:gd name="T38" fmla="*/ 502 w 3730"/>
                  <a:gd name="T39" fmla="*/ 8638 h 9601"/>
                  <a:gd name="T40" fmla="*/ 348 w 3730"/>
                  <a:gd name="T41" fmla="*/ 9035 h 9601"/>
                  <a:gd name="T42" fmla="*/ 199 w 3730"/>
                  <a:gd name="T43" fmla="*/ 9416 h 9601"/>
                  <a:gd name="T44" fmla="*/ 111 w 3730"/>
                  <a:gd name="T45" fmla="*/ 9591 h 9601"/>
                  <a:gd name="T46" fmla="*/ 79 w 3730"/>
                  <a:gd name="T47" fmla="*/ 9570 h 9601"/>
                  <a:gd name="T48" fmla="*/ 48 w 3730"/>
                  <a:gd name="T49" fmla="*/ 9549 h 9601"/>
                  <a:gd name="T50" fmla="*/ 16 w 3730"/>
                  <a:gd name="T51" fmla="*/ 9527 h 9601"/>
                  <a:gd name="T52" fmla="*/ 70 w 3730"/>
                  <a:gd name="T53" fmla="*/ 9328 h 9601"/>
                  <a:gd name="T54" fmla="*/ 218 w 3730"/>
                  <a:gd name="T55" fmla="*/ 8938 h 9601"/>
                  <a:gd name="T56" fmla="*/ 372 w 3730"/>
                  <a:gd name="T57" fmla="*/ 8531 h 9601"/>
                  <a:gd name="T58" fmla="*/ 531 w 3730"/>
                  <a:gd name="T59" fmla="*/ 8111 h 9601"/>
                  <a:gd name="T60" fmla="*/ 697 w 3730"/>
                  <a:gd name="T61" fmla="*/ 7672 h 9601"/>
                  <a:gd name="T62" fmla="*/ 868 w 3730"/>
                  <a:gd name="T63" fmla="*/ 7216 h 9601"/>
                  <a:gd name="T64" fmla="*/ 1048 w 3730"/>
                  <a:gd name="T65" fmla="*/ 6743 h 9601"/>
                  <a:gd name="T66" fmla="*/ 1234 w 3730"/>
                  <a:gd name="T67" fmla="*/ 6252 h 9601"/>
                  <a:gd name="T68" fmla="*/ 1445 w 3730"/>
                  <a:gd name="T69" fmla="*/ 5691 h 9601"/>
                  <a:gd name="T70" fmla="*/ 1686 w 3730"/>
                  <a:gd name="T71" fmla="*/ 5052 h 9601"/>
                  <a:gd name="T72" fmla="*/ 1942 w 3730"/>
                  <a:gd name="T73" fmla="*/ 4377 h 9601"/>
                  <a:gd name="T74" fmla="*/ 2209 w 3730"/>
                  <a:gd name="T75" fmla="*/ 3668 h 9601"/>
                  <a:gd name="T76" fmla="*/ 2491 w 3730"/>
                  <a:gd name="T77" fmla="*/ 2921 h 9601"/>
                  <a:gd name="T78" fmla="*/ 2788 w 3730"/>
                  <a:gd name="T79" fmla="*/ 2137 h 9601"/>
                  <a:gd name="T80" fmla="*/ 3099 w 3730"/>
                  <a:gd name="T81" fmla="*/ 1313 h 9601"/>
                  <a:gd name="T82" fmla="*/ 3425 w 3730"/>
                  <a:gd name="T83" fmla="*/ 449 h 96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730" h="9601">
                    <a:moveTo>
                      <a:pt x="3594" y="0"/>
                    </a:moveTo>
                    <a:lnTo>
                      <a:pt x="3603" y="23"/>
                    </a:lnTo>
                    <a:lnTo>
                      <a:pt x="3612" y="45"/>
                    </a:lnTo>
                    <a:lnTo>
                      <a:pt x="3620" y="67"/>
                    </a:lnTo>
                    <a:lnTo>
                      <a:pt x="3628" y="90"/>
                    </a:lnTo>
                    <a:lnTo>
                      <a:pt x="3638" y="112"/>
                    </a:lnTo>
                    <a:lnTo>
                      <a:pt x="3646" y="135"/>
                    </a:lnTo>
                    <a:lnTo>
                      <a:pt x="3654" y="157"/>
                    </a:lnTo>
                    <a:lnTo>
                      <a:pt x="3663" y="179"/>
                    </a:lnTo>
                    <a:lnTo>
                      <a:pt x="3680" y="222"/>
                    </a:lnTo>
                    <a:lnTo>
                      <a:pt x="3697" y="266"/>
                    </a:lnTo>
                    <a:lnTo>
                      <a:pt x="3713" y="310"/>
                    </a:lnTo>
                    <a:lnTo>
                      <a:pt x="3730" y="353"/>
                    </a:lnTo>
                    <a:lnTo>
                      <a:pt x="3561" y="786"/>
                    </a:lnTo>
                    <a:lnTo>
                      <a:pt x="3397" y="1209"/>
                    </a:lnTo>
                    <a:lnTo>
                      <a:pt x="3236" y="1621"/>
                    </a:lnTo>
                    <a:lnTo>
                      <a:pt x="3079" y="2024"/>
                    </a:lnTo>
                    <a:lnTo>
                      <a:pt x="2926" y="2418"/>
                    </a:lnTo>
                    <a:lnTo>
                      <a:pt x="2776" y="2802"/>
                    </a:lnTo>
                    <a:lnTo>
                      <a:pt x="2629" y="3177"/>
                    </a:lnTo>
                    <a:lnTo>
                      <a:pt x="2488" y="3543"/>
                    </a:lnTo>
                    <a:lnTo>
                      <a:pt x="2348" y="3900"/>
                    </a:lnTo>
                    <a:lnTo>
                      <a:pt x="2212" y="4249"/>
                    </a:lnTo>
                    <a:lnTo>
                      <a:pt x="2080" y="4588"/>
                    </a:lnTo>
                    <a:lnTo>
                      <a:pt x="1951" y="4919"/>
                    </a:lnTo>
                    <a:lnTo>
                      <a:pt x="1826" y="5242"/>
                    </a:lnTo>
                    <a:lnTo>
                      <a:pt x="1703" y="5557"/>
                    </a:lnTo>
                    <a:lnTo>
                      <a:pt x="1583" y="5864"/>
                    </a:lnTo>
                    <a:lnTo>
                      <a:pt x="1466" y="6163"/>
                    </a:lnTo>
                    <a:lnTo>
                      <a:pt x="1371" y="6409"/>
                    </a:lnTo>
                    <a:lnTo>
                      <a:pt x="1276" y="6651"/>
                    </a:lnTo>
                    <a:lnTo>
                      <a:pt x="1184" y="6889"/>
                    </a:lnTo>
                    <a:lnTo>
                      <a:pt x="1093" y="7121"/>
                    </a:lnTo>
                    <a:lnTo>
                      <a:pt x="1003" y="7351"/>
                    </a:lnTo>
                    <a:lnTo>
                      <a:pt x="916" y="7575"/>
                    </a:lnTo>
                    <a:lnTo>
                      <a:pt x="830" y="7796"/>
                    </a:lnTo>
                    <a:lnTo>
                      <a:pt x="745" y="8012"/>
                    </a:lnTo>
                    <a:lnTo>
                      <a:pt x="663" y="8225"/>
                    </a:lnTo>
                    <a:lnTo>
                      <a:pt x="582" y="8433"/>
                    </a:lnTo>
                    <a:lnTo>
                      <a:pt x="502" y="8638"/>
                    </a:lnTo>
                    <a:lnTo>
                      <a:pt x="424" y="8837"/>
                    </a:lnTo>
                    <a:lnTo>
                      <a:pt x="348" y="9035"/>
                    </a:lnTo>
                    <a:lnTo>
                      <a:pt x="273" y="9227"/>
                    </a:lnTo>
                    <a:lnTo>
                      <a:pt x="199" y="9416"/>
                    </a:lnTo>
                    <a:lnTo>
                      <a:pt x="127" y="9601"/>
                    </a:lnTo>
                    <a:lnTo>
                      <a:pt x="111" y="9591"/>
                    </a:lnTo>
                    <a:lnTo>
                      <a:pt x="95" y="9581"/>
                    </a:lnTo>
                    <a:lnTo>
                      <a:pt x="79" y="9570"/>
                    </a:lnTo>
                    <a:lnTo>
                      <a:pt x="63" y="9559"/>
                    </a:lnTo>
                    <a:lnTo>
                      <a:pt x="48" y="9549"/>
                    </a:lnTo>
                    <a:lnTo>
                      <a:pt x="31" y="9538"/>
                    </a:lnTo>
                    <a:lnTo>
                      <a:pt x="16" y="9527"/>
                    </a:lnTo>
                    <a:lnTo>
                      <a:pt x="0" y="9517"/>
                    </a:lnTo>
                    <a:lnTo>
                      <a:pt x="70" y="9328"/>
                    </a:lnTo>
                    <a:lnTo>
                      <a:pt x="144" y="9134"/>
                    </a:lnTo>
                    <a:lnTo>
                      <a:pt x="218" y="8938"/>
                    </a:lnTo>
                    <a:lnTo>
                      <a:pt x="294" y="8737"/>
                    </a:lnTo>
                    <a:lnTo>
                      <a:pt x="372" y="8531"/>
                    </a:lnTo>
                    <a:lnTo>
                      <a:pt x="451" y="8323"/>
                    </a:lnTo>
                    <a:lnTo>
                      <a:pt x="531" y="8111"/>
                    </a:lnTo>
                    <a:lnTo>
                      <a:pt x="613" y="7893"/>
                    </a:lnTo>
                    <a:lnTo>
                      <a:pt x="697" y="7672"/>
                    </a:lnTo>
                    <a:lnTo>
                      <a:pt x="782" y="7446"/>
                    </a:lnTo>
                    <a:lnTo>
                      <a:pt x="868" y="7216"/>
                    </a:lnTo>
                    <a:lnTo>
                      <a:pt x="957" y="6982"/>
                    </a:lnTo>
                    <a:lnTo>
                      <a:pt x="1048" y="6743"/>
                    </a:lnTo>
                    <a:lnTo>
                      <a:pt x="1139" y="6500"/>
                    </a:lnTo>
                    <a:lnTo>
                      <a:pt x="1234" y="6252"/>
                    </a:lnTo>
                    <a:lnTo>
                      <a:pt x="1328" y="6000"/>
                    </a:lnTo>
                    <a:lnTo>
                      <a:pt x="1445" y="5691"/>
                    </a:lnTo>
                    <a:lnTo>
                      <a:pt x="1564" y="5376"/>
                    </a:lnTo>
                    <a:lnTo>
                      <a:pt x="1686" y="5052"/>
                    </a:lnTo>
                    <a:lnTo>
                      <a:pt x="1813" y="4719"/>
                    </a:lnTo>
                    <a:lnTo>
                      <a:pt x="1942" y="4377"/>
                    </a:lnTo>
                    <a:lnTo>
                      <a:pt x="2074" y="4028"/>
                    </a:lnTo>
                    <a:lnTo>
                      <a:pt x="2209" y="3668"/>
                    </a:lnTo>
                    <a:lnTo>
                      <a:pt x="2348" y="3300"/>
                    </a:lnTo>
                    <a:lnTo>
                      <a:pt x="2491" y="2921"/>
                    </a:lnTo>
                    <a:lnTo>
                      <a:pt x="2638" y="2534"/>
                    </a:lnTo>
                    <a:lnTo>
                      <a:pt x="2788" y="2137"/>
                    </a:lnTo>
                    <a:lnTo>
                      <a:pt x="2942" y="1730"/>
                    </a:lnTo>
                    <a:lnTo>
                      <a:pt x="3099" y="1313"/>
                    </a:lnTo>
                    <a:lnTo>
                      <a:pt x="3259" y="886"/>
                    </a:lnTo>
                    <a:lnTo>
                      <a:pt x="3425" y="449"/>
                    </a:lnTo>
                    <a:lnTo>
                      <a:pt x="35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5234"/>
              <p:cNvSpPr>
                <a:spLocks/>
              </p:cNvSpPr>
              <p:nvPr userDrawn="1"/>
            </p:nvSpPr>
            <p:spPr bwMode="auto">
              <a:xfrm>
                <a:off x="5067" y="1431"/>
                <a:ext cx="671" cy="1726"/>
              </a:xfrm>
              <a:custGeom>
                <a:avLst/>
                <a:gdLst>
                  <a:gd name="T0" fmla="*/ 3603 w 3730"/>
                  <a:gd name="T1" fmla="*/ 23 h 9601"/>
                  <a:gd name="T2" fmla="*/ 3620 w 3730"/>
                  <a:gd name="T3" fmla="*/ 67 h 9601"/>
                  <a:gd name="T4" fmla="*/ 3638 w 3730"/>
                  <a:gd name="T5" fmla="*/ 112 h 9601"/>
                  <a:gd name="T6" fmla="*/ 3654 w 3730"/>
                  <a:gd name="T7" fmla="*/ 157 h 9601"/>
                  <a:gd name="T8" fmla="*/ 3680 w 3730"/>
                  <a:gd name="T9" fmla="*/ 222 h 9601"/>
                  <a:gd name="T10" fmla="*/ 3713 w 3730"/>
                  <a:gd name="T11" fmla="*/ 310 h 9601"/>
                  <a:gd name="T12" fmla="*/ 3561 w 3730"/>
                  <a:gd name="T13" fmla="*/ 786 h 9601"/>
                  <a:gd name="T14" fmla="*/ 3236 w 3730"/>
                  <a:gd name="T15" fmla="*/ 1621 h 9601"/>
                  <a:gd name="T16" fmla="*/ 2926 w 3730"/>
                  <a:gd name="T17" fmla="*/ 2418 h 9601"/>
                  <a:gd name="T18" fmla="*/ 2629 w 3730"/>
                  <a:gd name="T19" fmla="*/ 3177 h 9601"/>
                  <a:gd name="T20" fmla="*/ 2348 w 3730"/>
                  <a:gd name="T21" fmla="*/ 3900 h 9601"/>
                  <a:gd name="T22" fmla="*/ 2080 w 3730"/>
                  <a:gd name="T23" fmla="*/ 4588 h 9601"/>
                  <a:gd name="T24" fmla="*/ 1826 w 3730"/>
                  <a:gd name="T25" fmla="*/ 5242 h 9601"/>
                  <a:gd name="T26" fmla="*/ 1583 w 3730"/>
                  <a:gd name="T27" fmla="*/ 5864 h 9601"/>
                  <a:gd name="T28" fmla="*/ 1371 w 3730"/>
                  <a:gd name="T29" fmla="*/ 6409 h 9601"/>
                  <a:gd name="T30" fmla="*/ 1184 w 3730"/>
                  <a:gd name="T31" fmla="*/ 6889 h 9601"/>
                  <a:gd name="T32" fmla="*/ 1003 w 3730"/>
                  <a:gd name="T33" fmla="*/ 7351 h 9601"/>
                  <a:gd name="T34" fmla="*/ 830 w 3730"/>
                  <a:gd name="T35" fmla="*/ 7796 h 9601"/>
                  <a:gd name="T36" fmla="*/ 663 w 3730"/>
                  <a:gd name="T37" fmla="*/ 8225 h 9601"/>
                  <a:gd name="T38" fmla="*/ 502 w 3730"/>
                  <a:gd name="T39" fmla="*/ 8638 h 9601"/>
                  <a:gd name="T40" fmla="*/ 348 w 3730"/>
                  <a:gd name="T41" fmla="*/ 9035 h 9601"/>
                  <a:gd name="T42" fmla="*/ 199 w 3730"/>
                  <a:gd name="T43" fmla="*/ 9416 h 9601"/>
                  <a:gd name="T44" fmla="*/ 111 w 3730"/>
                  <a:gd name="T45" fmla="*/ 9591 h 9601"/>
                  <a:gd name="T46" fmla="*/ 79 w 3730"/>
                  <a:gd name="T47" fmla="*/ 9570 h 9601"/>
                  <a:gd name="T48" fmla="*/ 48 w 3730"/>
                  <a:gd name="T49" fmla="*/ 9549 h 9601"/>
                  <a:gd name="T50" fmla="*/ 16 w 3730"/>
                  <a:gd name="T51" fmla="*/ 9527 h 9601"/>
                  <a:gd name="T52" fmla="*/ 70 w 3730"/>
                  <a:gd name="T53" fmla="*/ 9328 h 9601"/>
                  <a:gd name="T54" fmla="*/ 218 w 3730"/>
                  <a:gd name="T55" fmla="*/ 8938 h 9601"/>
                  <a:gd name="T56" fmla="*/ 372 w 3730"/>
                  <a:gd name="T57" fmla="*/ 8531 h 9601"/>
                  <a:gd name="T58" fmla="*/ 531 w 3730"/>
                  <a:gd name="T59" fmla="*/ 8111 h 9601"/>
                  <a:gd name="T60" fmla="*/ 697 w 3730"/>
                  <a:gd name="T61" fmla="*/ 7672 h 9601"/>
                  <a:gd name="T62" fmla="*/ 868 w 3730"/>
                  <a:gd name="T63" fmla="*/ 7216 h 9601"/>
                  <a:gd name="T64" fmla="*/ 1048 w 3730"/>
                  <a:gd name="T65" fmla="*/ 6743 h 9601"/>
                  <a:gd name="T66" fmla="*/ 1234 w 3730"/>
                  <a:gd name="T67" fmla="*/ 6252 h 9601"/>
                  <a:gd name="T68" fmla="*/ 1445 w 3730"/>
                  <a:gd name="T69" fmla="*/ 5691 h 9601"/>
                  <a:gd name="T70" fmla="*/ 1686 w 3730"/>
                  <a:gd name="T71" fmla="*/ 5052 h 9601"/>
                  <a:gd name="T72" fmla="*/ 1942 w 3730"/>
                  <a:gd name="T73" fmla="*/ 4377 h 9601"/>
                  <a:gd name="T74" fmla="*/ 2209 w 3730"/>
                  <a:gd name="T75" fmla="*/ 3668 h 9601"/>
                  <a:gd name="T76" fmla="*/ 2491 w 3730"/>
                  <a:gd name="T77" fmla="*/ 2921 h 9601"/>
                  <a:gd name="T78" fmla="*/ 2788 w 3730"/>
                  <a:gd name="T79" fmla="*/ 2137 h 9601"/>
                  <a:gd name="T80" fmla="*/ 3099 w 3730"/>
                  <a:gd name="T81" fmla="*/ 1313 h 9601"/>
                  <a:gd name="T82" fmla="*/ 3425 w 3730"/>
                  <a:gd name="T83" fmla="*/ 449 h 96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730" h="9601">
                    <a:moveTo>
                      <a:pt x="3594" y="0"/>
                    </a:moveTo>
                    <a:lnTo>
                      <a:pt x="3603" y="23"/>
                    </a:lnTo>
                    <a:lnTo>
                      <a:pt x="3612" y="45"/>
                    </a:lnTo>
                    <a:lnTo>
                      <a:pt x="3620" y="67"/>
                    </a:lnTo>
                    <a:lnTo>
                      <a:pt x="3628" y="90"/>
                    </a:lnTo>
                    <a:lnTo>
                      <a:pt x="3638" y="112"/>
                    </a:lnTo>
                    <a:lnTo>
                      <a:pt x="3646" y="135"/>
                    </a:lnTo>
                    <a:lnTo>
                      <a:pt x="3654" y="157"/>
                    </a:lnTo>
                    <a:lnTo>
                      <a:pt x="3663" y="179"/>
                    </a:lnTo>
                    <a:lnTo>
                      <a:pt x="3680" y="222"/>
                    </a:lnTo>
                    <a:lnTo>
                      <a:pt x="3697" y="266"/>
                    </a:lnTo>
                    <a:lnTo>
                      <a:pt x="3713" y="310"/>
                    </a:lnTo>
                    <a:lnTo>
                      <a:pt x="3730" y="353"/>
                    </a:lnTo>
                    <a:lnTo>
                      <a:pt x="3561" y="786"/>
                    </a:lnTo>
                    <a:lnTo>
                      <a:pt x="3397" y="1209"/>
                    </a:lnTo>
                    <a:lnTo>
                      <a:pt x="3236" y="1621"/>
                    </a:lnTo>
                    <a:lnTo>
                      <a:pt x="3079" y="2024"/>
                    </a:lnTo>
                    <a:lnTo>
                      <a:pt x="2926" y="2418"/>
                    </a:lnTo>
                    <a:lnTo>
                      <a:pt x="2776" y="2802"/>
                    </a:lnTo>
                    <a:lnTo>
                      <a:pt x="2629" y="3177"/>
                    </a:lnTo>
                    <a:lnTo>
                      <a:pt x="2488" y="3543"/>
                    </a:lnTo>
                    <a:lnTo>
                      <a:pt x="2348" y="3900"/>
                    </a:lnTo>
                    <a:lnTo>
                      <a:pt x="2212" y="4249"/>
                    </a:lnTo>
                    <a:lnTo>
                      <a:pt x="2080" y="4588"/>
                    </a:lnTo>
                    <a:lnTo>
                      <a:pt x="1951" y="4919"/>
                    </a:lnTo>
                    <a:lnTo>
                      <a:pt x="1826" y="5242"/>
                    </a:lnTo>
                    <a:lnTo>
                      <a:pt x="1703" y="5557"/>
                    </a:lnTo>
                    <a:lnTo>
                      <a:pt x="1583" y="5864"/>
                    </a:lnTo>
                    <a:lnTo>
                      <a:pt x="1466" y="6163"/>
                    </a:lnTo>
                    <a:lnTo>
                      <a:pt x="1371" y="6409"/>
                    </a:lnTo>
                    <a:lnTo>
                      <a:pt x="1276" y="6651"/>
                    </a:lnTo>
                    <a:lnTo>
                      <a:pt x="1184" y="6889"/>
                    </a:lnTo>
                    <a:lnTo>
                      <a:pt x="1093" y="7121"/>
                    </a:lnTo>
                    <a:lnTo>
                      <a:pt x="1003" y="7351"/>
                    </a:lnTo>
                    <a:lnTo>
                      <a:pt x="916" y="7575"/>
                    </a:lnTo>
                    <a:lnTo>
                      <a:pt x="830" y="7796"/>
                    </a:lnTo>
                    <a:lnTo>
                      <a:pt x="745" y="8012"/>
                    </a:lnTo>
                    <a:lnTo>
                      <a:pt x="663" y="8225"/>
                    </a:lnTo>
                    <a:lnTo>
                      <a:pt x="582" y="8433"/>
                    </a:lnTo>
                    <a:lnTo>
                      <a:pt x="502" y="8638"/>
                    </a:lnTo>
                    <a:lnTo>
                      <a:pt x="424" y="8837"/>
                    </a:lnTo>
                    <a:lnTo>
                      <a:pt x="348" y="9035"/>
                    </a:lnTo>
                    <a:lnTo>
                      <a:pt x="273" y="9227"/>
                    </a:lnTo>
                    <a:lnTo>
                      <a:pt x="199" y="9416"/>
                    </a:lnTo>
                    <a:lnTo>
                      <a:pt x="127" y="9601"/>
                    </a:lnTo>
                    <a:lnTo>
                      <a:pt x="111" y="9591"/>
                    </a:lnTo>
                    <a:lnTo>
                      <a:pt x="95" y="9581"/>
                    </a:lnTo>
                    <a:lnTo>
                      <a:pt x="79" y="9570"/>
                    </a:lnTo>
                    <a:lnTo>
                      <a:pt x="63" y="9559"/>
                    </a:lnTo>
                    <a:lnTo>
                      <a:pt x="48" y="9549"/>
                    </a:lnTo>
                    <a:lnTo>
                      <a:pt x="31" y="9538"/>
                    </a:lnTo>
                    <a:lnTo>
                      <a:pt x="16" y="9527"/>
                    </a:lnTo>
                    <a:lnTo>
                      <a:pt x="0" y="9517"/>
                    </a:lnTo>
                    <a:lnTo>
                      <a:pt x="70" y="9328"/>
                    </a:lnTo>
                    <a:lnTo>
                      <a:pt x="144" y="9134"/>
                    </a:lnTo>
                    <a:lnTo>
                      <a:pt x="218" y="8938"/>
                    </a:lnTo>
                    <a:lnTo>
                      <a:pt x="294" y="8737"/>
                    </a:lnTo>
                    <a:lnTo>
                      <a:pt x="372" y="8531"/>
                    </a:lnTo>
                    <a:lnTo>
                      <a:pt x="451" y="8323"/>
                    </a:lnTo>
                    <a:lnTo>
                      <a:pt x="531" y="8111"/>
                    </a:lnTo>
                    <a:lnTo>
                      <a:pt x="613" y="7893"/>
                    </a:lnTo>
                    <a:lnTo>
                      <a:pt x="697" y="7672"/>
                    </a:lnTo>
                    <a:lnTo>
                      <a:pt x="782" y="7446"/>
                    </a:lnTo>
                    <a:lnTo>
                      <a:pt x="868" y="7216"/>
                    </a:lnTo>
                    <a:lnTo>
                      <a:pt x="957" y="6982"/>
                    </a:lnTo>
                    <a:lnTo>
                      <a:pt x="1048" y="6743"/>
                    </a:lnTo>
                    <a:lnTo>
                      <a:pt x="1139" y="6500"/>
                    </a:lnTo>
                    <a:lnTo>
                      <a:pt x="1234" y="6252"/>
                    </a:lnTo>
                    <a:lnTo>
                      <a:pt x="1328" y="6000"/>
                    </a:lnTo>
                    <a:lnTo>
                      <a:pt x="1445" y="5691"/>
                    </a:lnTo>
                    <a:lnTo>
                      <a:pt x="1564" y="5376"/>
                    </a:lnTo>
                    <a:lnTo>
                      <a:pt x="1686" y="5052"/>
                    </a:lnTo>
                    <a:lnTo>
                      <a:pt x="1813" y="4719"/>
                    </a:lnTo>
                    <a:lnTo>
                      <a:pt x="1942" y="4377"/>
                    </a:lnTo>
                    <a:lnTo>
                      <a:pt x="2074" y="4028"/>
                    </a:lnTo>
                    <a:lnTo>
                      <a:pt x="2209" y="3668"/>
                    </a:lnTo>
                    <a:lnTo>
                      <a:pt x="2348" y="3300"/>
                    </a:lnTo>
                    <a:lnTo>
                      <a:pt x="2491" y="2921"/>
                    </a:lnTo>
                    <a:lnTo>
                      <a:pt x="2638" y="2534"/>
                    </a:lnTo>
                    <a:lnTo>
                      <a:pt x="2788" y="2137"/>
                    </a:lnTo>
                    <a:lnTo>
                      <a:pt x="2942" y="1730"/>
                    </a:lnTo>
                    <a:lnTo>
                      <a:pt x="3099" y="1313"/>
                    </a:lnTo>
                    <a:lnTo>
                      <a:pt x="3259" y="886"/>
                    </a:lnTo>
                    <a:lnTo>
                      <a:pt x="3425" y="449"/>
                    </a:lnTo>
                    <a:lnTo>
                      <a:pt x="3594" y="0"/>
                    </a:lnTo>
                  </a:path>
                </a:pathLst>
              </a:custGeom>
              <a:solidFill>
                <a:schemeClr val="bg2"/>
              </a:solidFill>
              <a:ln w="317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235"/>
              <p:cNvSpPr>
                <a:spLocks/>
              </p:cNvSpPr>
              <p:nvPr userDrawn="1"/>
            </p:nvSpPr>
            <p:spPr bwMode="auto">
              <a:xfrm>
                <a:off x="4138" y="3158"/>
                <a:ext cx="959" cy="907"/>
              </a:xfrm>
              <a:custGeom>
                <a:avLst/>
                <a:gdLst>
                  <a:gd name="T0" fmla="*/ 959 w 959"/>
                  <a:gd name="T1" fmla="*/ 34 h 907"/>
                  <a:gd name="T2" fmla="*/ 15 w 959"/>
                  <a:gd name="T3" fmla="*/ 907 h 907"/>
                  <a:gd name="T4" fmla="*/ 0 w 959"/>
                  <a:gd name="T5" fmla="*/ 856 h 907"/>
                  <a:gd name="T6" fmla="*/ 0 w 959"/>
                  <a:gd name="T7" fmla="*/ 834 h 907"/>
                  <a:gd name="T8" fmla="*/ 7 w 959"/>
                  <a:gd name="T9" fmla="*/ 805 h 907"/>
                  <a:gd name="T10" fmla="*/ 122 w 959"/>
                  <a:gd name="T11" fmla="*/ 689 h 907"/>
                  <a:gd name="T12" fmla="*/ 906 w 959"/>
                  <a:gd name="T13" fmla="*/ 4 h 907"/>
                  <a:gd name="T14" fmla="*/ 930 w 959"/>
                  <a:gd name="T15" fmla="*/ 0 h 907"/>
                  <a:gd name="T16" fmla="*/ 950 w 959"/>
                  <a:gd name="T17" fmla="*/ 4 h 90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9" h="907">
                    <a:moveTo>
                      <a:pt x="959" y="34"/>
                    </a:moveTo>
                    <a:lnTo>
                      <a:pt x="15" y="907"/>
                    </a:lnTo>
                    <a:lnTo>
                      <a:pt x="0" y="856"/>
                    </a:lnTo>
                    <a:lnTo>
                      <a:pt x="0" y="834"/>
                    </a:lnTo>
                    <a:lnTo>
                      <a:pt x="7" y="805"/>
                    </a:lnTo>
                    <a:lnTo>
                      <a:pt x="122" y="689"/>
                    </a:lnTo>
                    <a:lnTo>
                      <a:pt x="906" y="4"/>
                    </a:lnTo>
                    <a:lnTo>
                      <a:pt x="930" y="0"/>
                    </a:lnTo>
                    <a:lnTo>
                      <a:pt x="950" y="4"/>
                    </a:lnTo>
                  </a:path>
                </a:pathLst>
              </a:custGeom>
              <a:solidFill>
                <a:schemeClr val="accent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5" name="Rectangle 1339"/>
          <p:cNvSpPr>
            <a:spLocks noChangeArrowheads="1"/>
          </p:cNvSpPr>
          <p:nvPr/>
        </p:nvSpPr>
        <p:spPr bwMode="auto">
          <a:xfrm>
            <a:off x="1527175" y="873125"/>
            <a:ext cx="7616825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 sz="3600" b="0"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4163" y="2133600"/>
            <a:ext cx="4283075" cy="1643063"/>
          </a:xfrm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54163" y="3813175"/>
            <a:ext cx="2406650" cy="1046163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6" name="Rectangle 258"/>
          <p:cNvSpPr>
            <a:spLocks noGrp="1" noChangeArrowheads="1"/>
          </p:cNvSpPr>
          <p:nvPr>
            <p:ph type="dt" sz="half" idx="10"/>
          </p:nvPr>
        </p:nvSpPr>
        <p:spPr>
          <a:xfrm>
            <a:off x="3402013" y="6308725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" name="Rectangle 259"/>
          <p:cNvSpPr>
            <a:spLocks noGrp="1" noChangeArrowheads="1"/>
          </p:cNvSpPr>
          <p:nvPr>
            <p:ph type="ftr" sz="quarter" idx="11"/>
          </p:nvPr>
        </p:nvSpPr>
        <p:spPr>
          <a:xfrm>
            <a:off x="6069013" y="6308725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3258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47710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0588" y="457200"/>
            <a:ext cx="1903412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7175" y="457200"/>
            <a:ext cx="5561013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98891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9165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97090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321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883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36844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54624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59500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57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43843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3398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6345"/>
      </p:ext>
    </p:extLst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203"/>
          <p:cNvSpPr>
            <a:spLocks noEditPoints="1"/>
          </p:cNvSpPr>
          <p:nvPr/>
        </p:nvSpPr>
        <p:spPr bwMode="auto">
          <a:xfrm>
            <a:off x="-252413" y="0"/>
            <a:ext cx="9396413" cy="5961063"/>
          </a:xfrm>
          <a:custGeom>
            <a:avLst/>
            <a:gdLst>
              <a:gd name="T0" fmla="*/ 5983 w 19962"/>
              <a:gd name="T1" fmla="*/ 1775 h 15019"/>
              <a:gd name="T2" fmla="*/ 10998 w 19962"/>
              <a:gd name="T3" fmla="*/ 3054 h 15019"/>
              <a:gd name="T4" fmla="*/ 783 w 19962"/>
              <a:gd name="T5" fmla="*/ 946 h 15019"/>
              <a:gd name="T6" fmla="*/ 6022 w 19962"/>
              <a:gd name="T7" fmla="*/ 2268 h 15019"/>
              <a:gd name="T8" fmla="*/ 10638 w 19962"/>
              <a:gd name="T9" fmla="*/ 3716 h 15019"/>
              <a:gd name="T10" fmla="*/ 15213 w 19962"/>
              <a:gd name="T11" fmla="*/ 4926 h 15019"/>
              <a:gd name="T12" fmla="*/ 2624 w 19962"/>
              <a:gd name="T13" fmla="*/ 2631 h 15019"/>
              <a:gd name="T14" fmla="*/ 6969 w 19962"/>
              <a:gd name="T15" fmla="*/ 3633 h 15019"/>
              <a:gd name="T16" fmla="*/ 11648 w 19962"/>
              <a:gd name="T17" fmla="*/ 4441 h 15019"/>
              <a:gd name="T18" fmla="*/ 1515 w 19962"/>
              <a:gd name="T19" fmla="*/ 3143 h 15019"/>
              <a:gd name="T20" fmla="*/ 6525 w 19962"/>
              <a:gd name="T21" fmla="*/ 4327 h 15019"/>
              <a:gd name="T22" fmla="*/ 11337 w 19962"/>
              <a:gd name="T23" fmla="*/ 5117 h 15019"/>
              <a:gd name="T24" fmla="*/ 15121 w 19962"/>
              <a:gd name="T25" fmla="*/ 6061 h 15019"/>
              <a:gd name="T26" fmla="*/ 862 w 19962"/>
              <a:gd name="T27" fmla="*/ 3745 h 15019"/>
              <a:gd name="T28" fmla="*/ 7358 w 19962"/>
              <a:gd name="T29" fmla="*/ 5291 h 15019"/>
              <a:gd name="T30" fmla="*/ 11736 w 19962"/>
              <a:gd name="T31" fmla="*/ 6248 h 15019"/>
              <a:gd name="T32" fmla="*/ 929 w 19962"/>
              <a:gd name="T33" fmla="*/ 4356 h 15019"/>
              <a:gd name="T34" fmla="*/ 6466 w 19962"/>
              <a:gd name="T35" fmla="*/ 5611 h 15019"/>
              <a:gd name="T36" fmla="*/ 11208 w 19962"/>
              <a:gd name="T37" fmla="*/ 6481 h 15019"/>
              <a:gd name="T38" fmla="*/ 15422 w 19962"/>
              <a:gd name="T39" fmla="*/ 7386 h 15019"/>
              <a:gd name="T40" fmla="*/ 4985 w 19962"/>
              <a:gd name="T41" fmla="*/ 6486 h 15019"/>
              <a:gd name="T42" fmla="*/ 9612 w 19962"/>
              <a:gd name="T43" fmla="*/ 7309 h 15019"/>
              <a:gd name="T44" fmla="*/ 13682 w 19962"/>
              <a:gd name="T45" fmla="*/ 7676 h 15019"/>
              <a:gd name="T46" fmla="*/ 2831 w 19962"/>
              <a:gd name="T47" fmla="*/ 6695 h 15019"/>
              <a:gd name="T48" fmla="*/ 8661 w 19962"/>
              <a:gd name="T49" fmla="*/ 7863 h 15019"/>
              <a:gd name="T50" fmla="*/ 12726 w 19962"/>
              <a:gd name="T51" fmla="*/ 8595 h 15019"/>
              <a:gd name="T52" fmla="*/ 16468 w 19962"/>
              <a:gd name="T53" fmla="*/ 8812 h 15019"/>
              <a:gd name="T54" fmla="*/ 5264 w 19962"/>
              <a:gd name="T55" fmla="*/ 8159 h 15019"/>
              <a:gd name="T56" fmla="*/ 10280 w 19962"/>
              <a:gd name="T57" fmla="*/ 8587 h 15019"/>
              <a:gd name="T58" fmla="*/ 14610 w 19962"/>
              <a:gd name="T59" fmla="*/ 9304 h 15019"/>
              <a:gd name="T60" fmla="*/ 1685 w 19962"/>
              <a:gd name="T61" fmla="*/ 8425 h 15019"/>
              <a:gd name="T62" fmla="*/ 6924 w 19962"/>
              <a:gd name="T63" fmla="*/ 9218 h 15019"/>
              <a:gd name="T64" fmla="*/ 11542 w 19962"/>
              <a:gd name="T65" fmla="*/ 9485 h 15019"/>
              <a:gd name="T66" fmla="*/ 15712 w 19962"/>
              <a:gd name="T67" fmla="*/ 10099 h 15019"/>
              <a:gd name="T68" fmla="*/ 19330 w 19962"/>
              <a:gd name="T69" fmla="*/ 10778 h 15019"/>
              <a:gd name="T70" fmla="*/ 4383 w 19962"/>
              <a:gd name="T71" fmla="*/ 9329 h 15019"/>
              <a:gd name="T72" fmla="*/ 9756 w 19962"/>
              <a:gd name="T73" fmla="*/ 10152 h 15019"/>
              <a:gd name="T74" fmla="*/ 14144 w 19962"/>
              <a:gd name="T75" fmla="*/ 10821 h 15019"/>
              <a:gd name="T76" fmla="*/ 17903 w 19962"/>
              <a:gd name="T77" fmla="*/ 11080 h 15019"/>
              <a:gd name="T78" fmla="*/ 1593 w 19962"/>
              <a:gd name="T79" fmla="*/ 9955 h 15019"/>
              <a:gd name="T80" fmla="*/ 7085 w 19962"/>
              <a:gd name="T81" fmla="*/ 10729 h 15019"/>
              <a:gd name="T82" fmla="*/ 12474 w 19962"/>
              <a:gd name="T83" fmla="*/ 11448 h 15019"/>
              <a:gd name="T84" fmla="*/ 16072 w 19962"/>
              <a:gd name="T85" fmla="*/ 11664 h 15019"/>
              <a:gd name="T86" fmla="*/ 19669 w 19962"/>
              <a:gd name="T87" fmla="*/ 11893 h 15019"/>
              <a:gd name="T88" fmla="*/ 5478 w 19962"/>
              <a:gd name="T89" fmla="*/ 11068 h 15019"/>
              <a:gd name="T90" fmla="*/ 10248 w 19962"/>
              <a:gd name="T91" fmla="*/ 11737 h 15019"/>
              <a:gd name="T92" fmla="*/ 14486 w 19962"/>
              <a:gd name="T93" fmla="*/ 12396 h 15019"/>
              <a:gd name="T94" fmla="*/ 17884 w 19962"/>
              <a:gd name="T95" fmla="*/ 12449 h 15019"/>
              <a:gd name="T96" fmla="*/ 2649 w 19962"/>
              <a:gd name="T97" fmla="*/ 11940 h 15019"/>
              <a:gd name="T98" fmla="*/ 8617 w 19962"/>
              <a:gd name="T99" fmla="*/ 12570 h 15019"/>
              <a:gd name="T100" fmla="*/ 12798 w 19962"/>
              <a:gd name="T101" fmla="*/ 12726 h 15019"/>
              <a:gd name="T102" fmla="*/ 16423 w 19962"/>
              <a:gd name="T103" fmla="*/ 12850 h 15019"/>
              <a:gd name="T104" fmla="*/ 19864 w 19962"/>
              <a:gd name="T105" fmla="*/ 13256 h 15019"/>
              <a:gd name="T106" fmla="*/ 5838 w 19962"/>
              <a:gd name="T107" fmla="*/ 12916 h 15019"/>
              <a:gd name="T108" fmla="*/ 10836 w 19962"/>
              <a:gd name="T109" fmla="*/ 13127 h 15019"/>
              <a:gd name="T110" fmla="*/ 15155 w 19962"/>
              <a:gd name="T111" fmla="*/ 13546 h 15019"/>
              <a:gd name="T112" fmla="*/ 18977 w 19962"/>
              <a:gd name="T113" fmla="*/ 13795 h 15019"/>
              <a:gd name="T114" fmla="*/ 3678 w 19962"/>
              <a:gd name="T115" fmla="*/ 13328 h 15019"/>
              <a:gd name="T116" fmla="*/ 9053 w 19962"/>
              <a:gd name="T117" fmla="*/ 14125 h 15019"/>
              <a:gd name="T118" fmla="*/ 13513 w 19962"/>
              <a:gd name="T119" fmla="*/ 14242 h 15019"/>
              <a:gd name="T120" fmla="*/ 17592 w 19962"/>
              <a:gd name="T121" fmla="*/ 14294 h 15019"/>
              <a:gd name="T122" fmla="*/ 974 w 19962"/>
              <a:gd name="T123" fmla="*/ 14578 h 15019"/>
              <a:gd name="T124" fmla="*/ 6448 w 19962"/>
              <a:gd name="T125" fmla="*/ 14731 h 1501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962" h="15019">
                <a:moveTo>
                  <a:pt x="762" y="540"/>
                </a:moveTo>
                <a:lnTo>
                  <a:pt x="679" y="519"/>
                </a:lnTo>
                <a:lnTo>
                  <a:pt x="694" y="95"/>
                </a:lnTo>
                <a:lnTo>
                  <a:pt x="580" y="114"/>
                </a:lnTo>
                <a:lnTo>
                  <a:pt x="559" y="39"/>
                </a:lnTo>
                <a:lnTo>
                  <a:pt x="717" y="0"/>
                </a:lnTo>
                <a:lnTo>
                  <a:pt x="781" y="18"/>
                </a:lnTo>
                <a:lnTo>
                  <a:pt x="762" y="540"/>
                </a:lnTo>
                <a:close/>
                <a:moveTo>
                  <a:pt x="1237" y="406"/>
                </a:moveTo>
                <a:lnTo>
                  <a:pt x="1221" y="515"/>
                </a:lnTo>
                <a:lnTo>
                  <a:pt x="1182" y="589"/>
                </a:lnTo>
                <a:lnTo>
                  <a:pt x="1125" y="624"/>
                </a:lnTo>
                <a:lnTo>
                  <a:pt x="1053" y="620"/>
                </a:lnTo>
                <a:lnTo>
                  <a:pt x="983" y="586"/>
                </a:lnTo>
                <a:lnTo>
                  <a:pt x="931" y="524"/>
                </a:lnTo>
                <a:lnTo>
                  <a:pt x="900" y="432"/>
                </a:lnTo>
                <a:lnTo>
                  <a:pt x="894" y="316"/>
                </a:lnTo>
                <a:lnTo>
                  <a:pt x="910" y="207"/>
                </a:lnTo>
                <a:lnTo>
                  <a:pt x="949" y="132"/>
                </a:lnTo>
                <a:lnTo>
                  <a:pt x="1005" y="93"/>
                </a:lnTo>
                <a:lnTo>
                  <a:pt x="1078" y="94"/>
                </a:lnTo>
                <a:lnTo>
                  <a:pt x="1145" y="130"/>
                </a:lnTo>
                <a:lnTo>
                  <a:pt x="1197" y="197"/>
                </a:lnTo>
                <a:lnTo>
                  <a:pt x="1229" y="289"/>
                </a:lnTo>
                <a:lnTo>
                  <a:pt x="1237" y="406"/>
                </a:lnTo>
                <a:close/>
                <a:moveTo>
                  <a:pt x="1148" y="388"/>
                </a:moveTo>
                <a:lnTo>
                  <a:pt x="1132" y="236"/>
                </a:lnTo>
                <a:lnTo>
                  <a:pt x="1069" y="168"/>
                </a:lnTo>
                <a:lnTo>
                  <a:pt x="1006" y="199"/>
                </a:lnTo>
                <a:lnTo>
                  <a:pt x="981" y="333"/>
                </a:lnTo>
                <a:lnTo>
                  <a:pt x="996" y="484"/>
                </a:lnTo>
                <a:lnTo>
                  <a:pt x="1058" y="549"/>
                </a:lnTo>
                <a:lnTo>
                  <a:pt x="1122" y="519"/>
                </a:lnTo>
                <a:lnTo>
                  <a:pt x="1148" y="388"/>
                </a:lnTo>
                <a:close/>
                <a:moveTo>
                  <a:pt x="1528" y="738"/>
                </a:moveTo>
                <a:lnTo>
                  <a:pt x="1446" y="717"/>
                </a:lnTo>
                <a:lnTo>
                  <a:pt x="1460" y="297"/>
                </a:lnTo>
                <a:lnTo>
                  <a:pt x="1352" y="318"/>
                </a:lnTo>
                <a:lnTo>
                  <a:pt x="1328" y="243"/>
                </a:lnTo>
                <a:lnTo>
                  <a:pt x="1482" y="203"/>
                </a:lnTo>
                <a:lnTo>
                  <a:pt x="1545" y="221"/>
                </a:lnTo>
                <a:lnTo>
                  <a:pt x="1528" y="738"/>
                </a:lnTo>
                <a:close/>
                <a:moveTo>
                  <a:pt x="1903" y="834"/>
                </a:moveTo>
                <a:lnTo>
                  <a:pt x="1822" y="813"/>
                </a:lnTo>
                <a:lnTo>
                  <a:pt x="1836" y="397"/>
                </a:lnTo>
                <a:lnTo>
                  <a:pt x="1726" y="417"/>
                </a:lnTo>
                <a:lnTo>
                  <a:pt x="1706" y="342"/>
                </a:lnTo>
                <a:lnTo>
                  <a:pt x="1857" y="303"/>
                </a:lnTo>
                <a:lnTo>
                  <a:pt x="1921" y="319"/>
                </a:lnTo>
                <a:lnTo>
                  <a:pt x="1903" y="834"/>
                </a:lnTo>
                <a:close/>
                <a:moveTo>
                  <a:pt x="2362" y="700"/>
                </a:moveTo>
                <a:lnTo>
                  <a:pt x="2347" y="807"/>
                </a:lnTo>
                <a:lnTo>
                  <a:pt x="2309" y="879"/>
                </a:lnTo>
                <a:lnTo>
                  <a:pt x="2256" y="916"/>
                </a:lnTo>
                <a:lnTo>
                  <a:pt x="2187" y="915"/>
                </a:lnTo>
                <a:lnTo>
                  <a:pt x="2119" y="879"/>
                </a:lnTo>
                <a:lnTo>
                  <a:pt x="2069" y="817"/>
                </a:lnTo>
                <a:lnTo>
                  <a:pt x="2038" y="727"/>
                </a:lnTo>
                <a:lnTo>
                  <a:pt x="2030" y="614"/>
                </a:lnTo>
                <a:lnTo>
                  <a:pt x="2046" y="505"/>
                </a:lnTo>
                <a:lnTo>
                  <a:pt x="2084" y="431"/>
                </a:lnTo>
                <a:lnTo>
                  <a:pt x="2139" y="395"/>
                </a:lnTo>
                <a:lnTo>
                  <a:pt x="2208" y="395"/>
                </a:lnTo>
                <a:lnTo>
                  <a:pt x="2276" y="431"/>
                </a:lnTo>
                <a:lnTo>
                  <a:pt x="2325" y="495"/>
                </a:lnTo>
                <a:lnTo>
                  <a:pt x="2355" y="586"/>
                </a:lnTo>
                <a:lnTo>
                  <a:pt x="2362" y="700"/>
                </a:lnTo>
                <a:close/>
                <a:moveTo>
                  <a:pt x="2277" y="683"/>
                </a:moveTo>
                <a:lnTo>
                  <a:pt x="2262" y="532"/>
                </a:lnTo>
                <a:lnTo>
                  <a:pt x="2202" y="467"/>
                </a:lnTo>
                <a:lnTo>
                  <a:pt x="2142" y="499"/>
                </a:lnTo>
                <a:lnTo>
                  <a:pt x="2118" y="630"/>
                </a:lnTo>
                <a:lnTo>
                  <a:pt x="2134" y="779"/>
                </a:lnTo>
                <a:lnTo>
                  <a:pt x="2192" y="842"/>
                </a:lnTo>
                <a:lnTo>
                  <a:pt x="2253" y="812"/>
                </a:lnTo>
                <a:lnTo>
                  <a:pt x="2277" y="683"/>
                </a:lnTo>
                <a:close/>
                <a:moveTo>
                  <a:pt x="2643" y="1025"/>
                </a:moveTo>
                <a:lnTo>
                  <a:pt x="2564" y="1004"/>
                </a:lnTo>
                <a:lnTo>
                  <a:pt x="2578" y="593"/>
                </a:lnTo>
                <a:lnTo>
                  <a:pt x="2471" y="613"/>
                </a:lnTo>
                <a:lnTo>
                  <a:pt x="2450" y="539"/>
                </a:lnTo>
                <a:lnTo>
                  <a:pt x="2598" y="500"/>
                </a:lnTo>
                <a:lnTo>
                  <a:pt x="2660" y="516"/>
                </a:lnTo>
                <a:lnTo>
                  <a:pt x="2643" y="1025"/>
                </a:lnTo>
                <a:close/>
                <a:moveTo>
                  <a:pt x="3010" y="1119"/>
                </a:moveTo>
                <a:lnTo>
                  <a:pt x="2931" y="1099"/>
                </a:lnTo>
                <a:lnTo>
                  <a:pt x="2943" y="689"/>
                </a:lnTo>
                <a:lnTo>
                  <a:pt x="2837" y="709"/>
                </a:lnTo>
                <a:lnTo>
                  <a:pt x="2817" y="635"/>
                </a:lnTo>
                <a:lnTo>
                  <a:pt x="2965" y="596"/>
                </a:lnTo>
                <a:lnTo>
                  <a:pt x="3025" y="613"/>
                </a:lnTo>
                <a:lnTo>
                  <a:pt x="3010" y="1119"/>
                </a:lnTo>
                <a:close/>
                <a:moveTo>
                  <a:pt x="3451" y="986"/>
                </a:moveTo>
                <a:lnTo>
                  <a:pt x="3437" y="1090"/>
                </a:lnTo>
                <a:lnTo>
                  <a:pt x="3402" y="1161"/>
                </a:lnTo>
                <a:lnTo>
                  <a:pt x="3348" y="1196"/>
                </a:lnTo>
                <a:lnTo>
                  <a:pt x="3279" y="1195"/>
                </a:lnTo>
                <a:lnTo>
                  <a:pt x="3214" y="1163"/>
                </a:lnTo>
                <a:lnTo>
                  <a:pt x="3168" y="1101"/>
                </a:lnTo>
                <a:lnTo>
                  <a:pt x="3138" y="1012"/>
                </a:lnTo>
                <a:lnTo>
                  <a:pt x="3130" y="902"/>
                </a:lnTo>
                <a:lnTo>
                  <a:pt x="3145" y="794"/>
                </a:lnTo>
                <a:lnTo>
                  <a:pt x="3182" y="722"/>
                </a:lnTo>
                <a:lnTo>
                  <a:pt x="3233" y="684"/>
                </a:lnTo>
                <a:lnTo>
                  <a:pt x="3299" y="684"/>
                </a:lnTo>
                <a:lnTo>
                  <a:pt x="3366" y="719"/>
                </a:lnTo>
                <a:lnTo>
                  <a:pt x="3416" y="783"/>
                </a:lnTo>
                <a:lnTo>
                  <a:pt x="3445" y="872"/>
                </a:lnTo>
                <a:lnTo>
                  <a:pt x="3451" y="986"/>
                </a:lnTo>
                <a:close/>
                <a:moveTo>
                  <a:pt x="3367" y="967"/>
                </a:moveTo>
                <a:lnTo>
                  <a:pt x="3352" y="821"/>
                </a:lnTo>
                <a:lnTo>
                  <a:pt x="3294" y="757"/>
                </a:lnTo>
                <a:lnTo>
                  <a:pt x="3235" y="787"/>
                </a:lnTo>
                <a:lnTo>
                  <a:pt x="3213" y="917"/>
                </a:lnTo>
                <a:lnTo>
                  <a:pt x="3228" y="1062"/>
                </a:lnTo>
                <a:lnTo>
                  <a:pt x="3288" y="1125"/>
                </a:lnTo>
                <a:lnTo>
                  <a:pt x="3344" y="1095"/>
                </a:lnTo>
                <a:lnTo>
                  <a:pt x="3367" y="967"/>
                </a:lnTo>
                <a:close/>
                <a:moveTo>
                  <a:pt x="3727" y="1303"/>
                </a:moveTo>
                <a:lnTo>
                  <a:pt x="3649" y="1283"/>
                </a:lnTo>
                <a:lnTo>
                  <a:pt x="3659" y="878"/>
                </a:lnTo>
                <a:lnTo>
                  <a:pt x="3555" y="897"/>
                </a:lnTo>
                <a:lnTo>
                  <a:pt x="3536" y="826"/>
                </a:lnTo>
                <a:lnTo>
                  <a:pt x="3684" y="787"/>
                </a:lnTo>
                <a:lnTo>
                  <a:pt x="3740" y="803"/>
                </a:lnTo>
                <a:lnTo>
                  <a:pt x="3727" y="1303"/>
                </a:lnTo>
                <a:close/>
                <a:moveTo>
                  <a:pt x="4076" y="1393"/>
                </a:moveTo>
                <a:lnTo>
                  <a:pt x="4000" y="1373"/>
                </a:lnTo>
                <a:lnTo>
                  <a:pt x="4011" y="971"/>
                </a:lnTo>
                <a:lnTo>
                  <a:pt x="3911" y="991"/>
                </a:lnTo>
                <a:lnTo>
                  <a:pt x="3890" y="920"/>
                </a:lnTo>
                <a:lnTo>
                  <a:pt x="4032" y="881"/>
                </a:lnTo>
                <a:lnTo>
                  <a:pt x="4089" y="896"/>
                </a:lnTo>
                <a:lnTo>
                  <a:pt x="4076" y="1393"/>
                </a:lnTo>
                <a:close/>
                <a:moveTo>
                  <a:pt x="4505" y="1262"/>
                </a:moveTo>
                <a:lnTo>
                  <a:pt x="4492" y="1364"/>
                </a:lnTo>
                <a:lnTo>
                  <a:pt x="4458" y="1435"/>
                </a:lnTo>
                <a:lnTo>
                  <a:pt x="4407" y="1470"/>
                </a:lnTo>
                <a:lnTo>
                  <a:pt x="4342" y="1468"/>
                </a:lnTo>
                <a:lnTo>
                  <a:pt x="4277" y="1436"/>
                </a:lnTo>
                <a:lnTo>
                  <a:pt x="4229" y="1374"/>
                </a:lnTo>
                <a:lnTo>
                  <a:pt x="4200" y="1288"/>
                </a:lnTo>
                <a:lnTo>
                  <a:pt x="4191" y="1180"/>
                </a:lnTo>
                <a:lnTo>
                  <a:pt x="4207" y="1074"/>
                </a:lnTo>
                <a:lnTo>
                  <a:pt x="4243" y="1001"/>
                </a:lnTo>
                <a:lnTo>
                  <a:pt x="4293" y="965"/>
                </a:lnTo>
                <a:lnTo>
                  <a:pt x="4358" y="965"/>
                </a:lnTo>
                <a:lnTo>
                  <a:pt x="4423" y="1000"/>
                </a:lnTo>
                <a:lnTo>
                  <a:pt x="4471" y="1062"/>
                </a:lnTo>
                <a:lnTo>
                  <a:pt x="4498" y="1150"/>
                </a:lnTo>
                <a:lnTo>
                  <a:pt x="4505" y="1262"/>
                </a:lnTo>
                <a:close/>
                <a:moveTo>
                  <a:pt x="4425" y="1244"/>
                </a:moveTo>
                <a:lnTo>
                  <a:pt x="4409" y="1099"/>
                </a:lnTo>
                <a:lnTo>
                  <a:pt x="4353" y="1036"/>
                </a:lnTo>
                <a:lnTo>
                  <a:pt x="4295" y="1066"/>
                </a:lnTo>
                <a:lnTo>
                  <a:pt x="4274" y="1194"/>
                </a:lnTo>
                <a:lnTo>
                  <a:pt x="4289" y="1337"/>
                </a:lnTo>
                <a:lnTo>
                  <a:pt x="4346" y="1398"/>
                </a:lnTo>
                <a:lnTo>
                  <a:pt x="4402" y="1369"/>
                </a:lnTo>
                <a:lnTo>
                  <a:pt x="4425" y="1244"/>
                </a:lnTo>
                <a:close/>
                <a:moveTo>
                  <a:pt x="4767" y="1571"/>
                </a:moveTo>
                <a:lnTo>
                  <a:pt x="4693" y="1552"/>
                </a:lnTo>
                <a:lnTo>
                  <a:pt x="4705" y="1154"/>
                </a:lnTo>
                <a:lnTo>
                  <a:pt x="4606" y="1174"/>
                </a:lnTo>
                <a:lnTo>
                  <a:pt x="4585" y="1103"/>
                </a:lnTo>
                <a:lnTo>
                  <a:pt x="4727" y="1065"/>
                </a:lnTo>
                <a:lnTo>
                  <a:pt x="4782" y="1079"/>
                </a:lnTo>
                <a:lnTo>
                  <a:pt x="4767" y="1571"/>
                </a:lnTo>
                <a:close/>
                <a:moveTo>
                  <a:pt x="5189" y="1440"/>
                </a:moveTo>
                <a:lnTo>
                  <a:pt x="5176" y="1541"/>
                </a:lnTo>
                <a:lnTo>
                  <a:pt x="5141" y="1611"/>
                </a:lnTo>
                <a:lnTo>
                  <a:pt x="5091" y="1645"/>
                </a:lnTo>
                <a:lnTo>
                  <a:pt x="5027" y="1645"/>
                </a:lnTo>
                <a:lnTo>
                  <a:pt x="4965" y="1612"/>
                </a:lnTo>
                <a:lnTo>
                  <a:pt x="4918" y="1552"/>
                </a:lnTo>
                <a:lnTo>
                  <a:pt x="4889" y="1467"/>
                </a:lnTo>
                <a:lnTo>
                  <a:pt x="4881" y="1359"/>
                </a:lnTo>
                <a:lnTo>
                  <a:pt x="4894" y="1254"/>
                </a:lnTo>
                <a:lnTo>
                  <a:pt x="4928" y="1184"/>
                </a:lnTo>
                <a:lnTo>
                  <a:pt x="4978" y="1146"/>
                </a:lnTo>
                <a:lnTo>
                  <a:pt x="5044" y="1146"/>
                </a:lnTo>
                <a:lnTo>
                  <a:pt x="5107" y="1181"/>
                </a:lnTo>
                <a:lnTo>
                  <a:pt x="5154" y="1243"/>
                </a:lnTo>
                <a:lnTo>
                  <a:pt x="5181" y="1329"/>
                </a:lnTo>
                <a:lnTo>
                  <a:pt x="5189" y="1440"/>
                </a:lnTo>
                <a:close/>
                <a:moveTo>
                  <a:pt x="5107" y="1424"/>
                </a:moveTo>
                <a:lnTo>
                  <a:pt x="5094" y="1279"/>
                </a:lnTo>
                <a:lnTo>
                  <a:pt x="5040" y="1218"/>
                </a:lnTo>
                <a:lnTo>
                  <a:pt x="4983" y="1248"/>
                </a:lnTo>
                <a:lnTo>
                  <a:pt x="4962" y="1374"/>
                </a:lnTo>
                <a:lnTo>
                  <a:pt x="4977" y="1515"/>
                </a:lnTo>
                <a:lnTo>
                  <a:pt x="5033" y="1575"/>
                </a:lnTo>
                <a:lnTo>
                  <a:pt x="5086" y="1546"/>
                </a:lnTo>
                <a:lnTo>
                  <a:pt x="5107" y="1424"/>
                </a:lnTo>
                <a:close/>
                <a:moveTo>
                  <a:pt x="5523" y="1527"/>
                </a:moveTo>
                <a:lnTo>
                  <a:pt x="5510" y="1629"/>
                </a:lnTo>
                <a:lnTo>
                  <a:pt x="5477" y="1698"/>
                </a:lnTo>
                <a:lnTo>
                  <a:pt x="5429" y="1733"/>
                </a:lnTo>
                <a:lnTo>
                  <a:pt x="5367" y="1731"/>
                </a:lnTo>
                <a:lnTo>
                  <a:pt x="5305" y="1700"/>
                </a:lnTo>
                <a:lnTo>
                  <a:pt x="5260" y="1641"/>
                </a:lnTo>
                <a:lnTo>
                  <a:pt x="5230" y="1556"/>
                </a:lnTo>
                <a:lnTo>
                  <a:pt x="5223" y="1448"/>
                </a:lnTo>
                <a:lnTo>
                  <a:pt x="5235" y="1344"/>
                </a:lnTo>
                <a:lnTo>
                  <a:pt x="5270" y="1274"/>
                </a:lnTo>
                <a:lnTo>
                  <a:pt x="5319" y="1238"/>
                </a:lnTo>
                <a:lnTo>
                  <a:pt x="5381" y="1237"/>
                </a:lnTo>
                <a:lnTo>
                  <a:pt x="5443" y="1270"/>
                </a:lnTo>
                <a:lnTo>
                  <a:pt x="5490" y="1332"/>
                </a:lnTo>
                <a:lnTo>
                  <a:pt x="5516" y="1417"/>
                </a:lnTo>
                <a:lnTo>
                  <a:pt x="5523" y="1527"/>
                </a:lnTo>
                <a:close/>
                <a:moveTo>
                  <a:pt x="5446" y="1512"/>
                </a:moveTo>
                <a:lnTo>
                  <a:pt x="5431" y="1368"/>
                </a:lnTo>
                <a:lnTo>
                  <a:pt x="5377" y="1307"/>
                </a:lnTo>
                <a:lnTo>
                  <a:pt x="5323" y="1337"/>
                </a:lnTo>
                <a:lnTo>
                  <a:pt x="5302" y="1463"/>
                </a:lnTo>
                <a:lnTo>
                  <a:pt x="5317" y="1604"/>
                </a:lnTo>
                <a:lnTo>
                  <a:pt x="5371" y="1663"/>
                </a:lnTo>
                <a:lnTo>
                  <a:pt x="5424" y="1634"/>
                </a:lnTo>
                <a:lnTo>
                  <a:pt x="5446" y="1512"/>
                </a:lnTo>
                <a:close/>
                <a:moveTo>
                  <a:pt x="5780" y="1832"/>
                </a:moveTo>
                <a:lnTo>
                  <a:pt x="5709" y="1813"/>
                </a:lnTo>
                <a:lnTo>
                  <a:pt x="5719" y="1421"/>
                </a:lnTo>
                <a:lnTo>
                  <a:pt x="5619" y="1441"/>
                </a:lnTo>
                <a:lnTo>
                  <a:pt x="5600" y="1371"/>
                </a:lnTo>
                <a:lnTo>
                  <a:pt x="5738" y="1333"/>
                </a:lnTo>
                <a:lnTo>
                  <a:pt x="5794" y="1348"/>
                </a:lnTo>
                <a:lnTo>
                  <a:pt x="5780" y="1832"/>
                </a:lnTo>
                <a:close/>
                <a:moveTo>
                  <a:pt x="6185" y="1700"/>
                </a:moveTo>
                <a:lnTo>
                  <a:pt x="6171" y="1799"/>
                </a:lnTo>
                <a:lnTo>
                  <a:pt x="6139" y="1868"/>
                </a:lnTo>
                <a:lnTo>
                  <a:pt x="6092" y="1903"/>
                </a:lnTo>
                <a:lnTo>
                  <a:pt x="6031" y="1903"/>
                </a:lnTo>
                <a:lnTo>
                  <a:pt x="5972" y="1872"/>
                </a:lnTo>
                <a:lnTo>
                  <a:pt x="5927" y="1813"/>
                </a:lnTo>
                <a:lnTo>
                  <a:pt x="5899" y="1729"/>
                </a:lnTo>
                <a:lnTo>
                  <a:pt x="5892" y="1624"/>
                </a:lnTo>
                <a:lnTo>
                  <a:pt x="5904" y="1520"/>
                </a:lnTo>
                <a:lnTo>
                  <a:pt x="5936" y="1450"/>
                </a:lnTo>
                <a:lnTo>
                  <a:pt x="5986" y="1413"/>
                </a:lnTo>
                <a:lnTo>
                  <a:pt x="6046" y="1413"/>
                </a:lnTo>
                <a:lnTo>
                  <a:pt x="6106" y="1446"/>
                </a:lnTo>
                <a:lnTo>
                  <a:pt x="6151" y="1506"/>
                </a:lnTo>
                <a:lnTo>
                  <a:pt x="6177" y="1591"/>
                </a:lnTo>
                <a:lnTo>
                  <a:pt x="6185" y="1700"/>
                </a:lnTo>
                <a:close/>
                <a:moveTo>
                  <a:pt x="6111" y="1685"/>
                </a:moveTo>
                <a:lnTo>
                  <a:pt x="6095" y="1544"/>
                </a:lnTo>
                <a:lnTo>
                  <a:pt x="6042" y="1482"/>
                </a:lnTo>
                <a:lnTo>
                  <a:pt x="5990" y="1512"/>
                </a:lnTo>
                <a:lnTo>
                  <a:pt x="5969" y="1637"/>
                </a:lnTo>
                <a:lnTo>
                  <a:pt x="5983" y="1775"/>
                </a:lnTo>
                <a:lnTo>
                  <a:pt x="6035" y="1834"/>
                </a:lnTo>
                <a:lnTo>
                  <a:pt x="6090" y="1807"/>
                </a:lnTo>
                <a:lnTo>
                  <a:pt x="6111" y="1685"/>
                </a:lnTo>
                <a:close/>
                <a:moveTo>
                  <a:pt x="6437" y="2001"/>
                </a:moveTo>
                <a:lnTo>
                  <a:pt x="6367" y="1982"/>
                </a:lnTo>
                <a:lnTo>
                  <a:pt x="6375" y="1594"/>
                </a:lnTo>
                <a:lnTo>
                  <a:pt x="6280" y="1615"/>
                </a:lnTo>
                <a:lnTo>
                  <a:pt x="6261" y="1546"/>
                </a:lnTo>
                <a:lnTo>
                  <a:pt x="6393" y="1507"/>
                </a:lnTo>
                <a:lnTo>
                  <a:pt x="6447" y="1521"/>
                </a:lnTo>
                <a:lnTo>
                  <a:pt x="6437" y="2001"/>
                </a:lnTo>
                <a:close/>
                <a:moveTo>
                  <a:pt x="6833" y="1869"/>
                </a:moveTo>
                <a:lnTo>
                  <a:pt x="6820" y="1968"/>
                </a:lnTo>
                <a:lnTo>
                  <a:pt x="6788" y="2036"/>
                </a:lnTo>
                <a:lnTo>
                  <a:pt x="6741" y="2070"/>
                </a:lnTo>
                <a:lnTo>
                  <a:pt x="6681" y="2070"/>
                </a:lnTo>
                <a:lnTo>
                  <a:pt x="6622" y="2040"/>
                </a:lnTo>
                <a:lnTo>
                  <a:pt x="6577" y="1982"/>
                </a:lnTo>
                <a:lnTo>
                  <a:pt x="6551" y="1898"/>
                </a:lnTo>
                <a:lnTo>
                  <a:pt x="6543" y="1794"/>
                </a:lnTo>
                <a:lnTo>
                  <a:pt x="6557" y="1691"/>
                </a:lnTo>
                <a:lnTo>
                  <a:pt x="6588" y="1622"/>
                </a:lnTo>
                <a:lnTo>
                  <a:pt x="6636" y="1587"/>
                </a:lnTo>
                <a:lnTo>
                  <a:pt x="6697" y="1586"/>
                </a:lnTo>
                <a:lnTo>
                  <a:pt x="6755" y="1619"/>
                </a:lnTo>
                <a:lnTo>
                  <a:pt x="6799" y="1678"/>
                </a:lnTo>
                <a:lnTo>
                  <a:pt x="6825" y="1761"/>
                </a:lnTo>
                <a:lnTo>
                  <a:pt x="6833" y="1869"/>
                </a:lnTo>
                <a:close/>
                <a:moveTo>
                  <a:pt x="6759" y="1855"/>
                </a:moveTo>
                <a:lnTo>
                  <a:pt x="6744" y="1714"/>
                </a:lnTo>
                <a:lnTo>
                  <a:pt x="6691" y="1654"/>
                </a:lnTo>
                <a:lnTo>
                  <a:pt x="6639" y="1684"/>
                </a:lnTo>
                <a:lnTo>
                  <a:pt x="6620" y="1807"/>
                </a:lnTo>
                <a:lnTo>
                  <a:pt x="6634" y="1946"/>
                </a:lnTo>
                <a:lnTo>
                  <a:pt x="6685" y="2003"/>
                </a:lnTo>
                <a:lnTo>
                  <a:pt x="6739" y="1974"/>
                </a:lnTo>
                <a:lnTo>
                  <a:pt x="6759" y="1855"/>
                </a:lnTo>
                <a:close/>
                <a:moveTo>
                  <a:pt x="7077" y="2165"/>
                </a:moveTo>
                <a:lnTo>
                  <a:pt x="7009" y="2147"/>
                </a:lnTo>
                <a:lnTo>
                  <a:pt x="7017" y="1764"/>
                </a:lnTo>
                <a:lnTo>
                  <a:pt x="6924" y="1784"/>
                </a:lnTo>
                <a:lnTo>
                  <a:pt x="6907" y="1716"/>
                </a:lnTo>
                <a:lnTo>
                  <a:pt x="7035" y="1678"/>
                </a:lnTo>
                <a:lnTo>
                  <a:pt x="7088" y="1691"/>
                </a:lnTo>
                <a:lnTo>
                  <a:pt x="7077" y="2165"/>
                </a:lnTo>
                <a:close/>
                <a:moveTo>
                  <a:pt x="7466" y="2035"/>
                </a:moveTo>
                <a:lnTo>
                  <a:pt x="7454" y="2132"/>
                </a:lnTo>
                <a:lnTo>
                  <a:pt x="7424" y="2200"/>
                </a:lnTo>
                <a:lnTo>
                  <a:pt x="7378" y="2235"/>
                </a:lnTo>
                <a:lnTo>
                  <a:pt x="7318" y="2234"/>
                </a:lnTo>
                <a:lnTo>
                  <a:pt x="7259" y="2204"/>
                </a:lnTo>
                <a:lnTo>
                  <a:pt x="7216" y="2146"/>
                </a:lnTo>
                <a:lnTo>
                  <a:pt x="7191" y="2065"/>
                </a:lnTo>
                <a:lnTo>
                  <a:pt x="7184" y="1961"/>
                </a:lnTo>
                <a:lnTo>
                  <a:pt x="7196" y="1860"/>
                </a:lnTo>
                <a:lnTo>
                  <a:pt x="7227" y="1792"/>
                </a:lnTo>
                <a:lnTo>
                  <a:pt x="7273" y="1755"/>
                </a:lnTo>
                <a:lnTo>
                  <a:pt x="7333" y="1755"/>
                </a:lnTo>
                <a:lnTo>
                  <a:pt x="7392" y="1787"/>
                </a:lnTo>
                <a:lnTo>
                  <a:pt x="7433" y="1845"/>
                </a:lnTo>
                <a:lnTo>
                  <a:pt x="7458" y="1928"/>
                </a:lnTo>
                <a:lnTo>
                  <a:pt x="7466" y="2035"/>
                </a:lnTo>
                <a:close/>
                <a:moveTo>
                  <a:pt x="7393" y="2021"/>
                </a:moveTo>
                <a:lnTo>
                  <a:pt x="7379" y="1882"/>
                </a:lnTo>
                <a:lnTo>
                  <a:pt x="7328" y="1823"/>
                </a:lnTo>
                <a:lnTo>
                  <a:pt x="7275" y="1852"/>
                </a:lnTo>
                <a:lnTo>
                  <a:pt x="7256" y="1973"/>
                </a:lnTo>
                <a:lnTo>
                  <a:pt x="7271" y="2110"/>
                </a:lnTo>
                <a:lnTo>
                  <a:pt x="7321" y="2167"/>
                </a:lnTo>
                <a:lnTo>
                  <a:pt x="7374" y="2140"/>
                </a:lnTo>
                <a:lnTo>
                  <a:pt x="7393" y="2021"/>
                </a:lnTo>
                <a:close/>
                <a:moveTo>
                  <a:pt x="7706" y="2327"/>
                </a:moveTo>
                <a:lnTo>
                  <a:pt x="7640" y="2310"/>
                </a:lnTo>
                <a:lnTo>
                  <a:pt x="7647" y="1929"/>
                </a:lnTo>
                <a:lnTo>
                  <a:pt x="7557" y="1951"/>
                </a:lnTo>
                <a:lnTo>
                  <a:pt x="7539" y="1883"/>
                </a:lnTo>
                <a:lnTo>
                  <a:pt x="7665" y="1844"/>
                </a:lnTo>
                <a:lnTo>
                  <a:pt x="7717" y="1858"/>
                </a:lnTo>
                <a:lnTo>
                  <a:pt x="7706" y="2327"/>
                </a:lnTo>
                <a:close/>
                <a:moveTo>
                  <a:pt x="8088" y="2197"/>
                </a:moveTo>
                <a:lnTo>
                  <a:pt x="8077" y="2294"/>
                </a:lnTo>
                <a:lnTo>
                  <a:pt x="8047" y="2360"/>
                </a:lnTo>
                <a:lnTo>
                  <a:pt x="8001" y="2395"/>
                </a:lnTo>
                <a:lnTo>
                  <a:pt x="7940" y="2394"/>
                </a:lnTo>
                <a:lnTo>
                  <a:pt x="7885" y="2365"/>
                </a:lnTo>
                <a:lnTo>
                  <a:pt x="7843" y="2308"/>
                </a:lnTo>
                <a:lnTo>
                  <a:pt x="7816" y="2226"/>
                </a:lnTo>
                <a:lnTo>
                  <a:pt x="7809" y="2125"/>
                </a:lnTo>
                <a:lnTo>
                  <a:pt x="7820" y="2025"/>
                </a:lnTo>
                <a:lnTo>
                  <a:pt x="7851" y="1956"/>
                </a:lnTo>
                <a:lnTo>
                  <a:pt x="7897" y="1921"/>
                </a:lnTo>
                <a:lnTo>
                  <a:pt x="7955" y="1919"/>
                </a:lnTo>
                <a:lnTo>
                  <a:pt x="8012" y="1952"/>
                </a:lnTo>
                <a:lnTo>
                  <a:pt x="8053" y="2010"/>
                </a:lnTo>
                <a:lnTo>
                  <a:pt x="8081" y="2092"/>
                </a:lnTo>
                <a:lnTo>
                  <a:pt x="8088" y="2197"/>
                </a:lnTo>
                <a:close/>
                <a:moveTo>
                  <a:pt x="8016" y="2184"/>
                </a:moveTo>
                <a:lnTo>
                  <a:pt x="8001" y="2046"/>
                </a:lnTo>
                <a:lnTo>
                  <a:pt x="7950" y="1987"/>
                </a:lnTo>
                <a:lnTo>
                  <a:pt x="7899" y="2016"/>
                </a:lnTo>
                <a:lnTo>
                  <a:pt x="7880" y="2137"/>
                </a:lnTo>
                <a:lnTo>
                  <a:pt x="7895" y="2273"/>
                </a:lnTo>
                <a:lnTo>
                  <a:pt x="7947" y="2330"/>
                </a:lnTo>
                <a:lnTo>
                  <a:pt x="7997" y="2301"/>
                </a:lnTo>
                <a:lnTo>
                  <a:pt x="8016" y="2184"/>
                </a:lnTo>
                <a:close/>
                <a:moveTo>
                  <a:pt x="8324" y="2486"/>
                </a:moveTo>
                <a:lnTo>
                  <a:pt x="8257" y="2468"/>
                </a:lnTo>
                <a:lnTo>
                  <a:pt x="8264" y="2092"/>
                </a:lnTo>
                <a:lnTo>
                  <a:pt x="8176" y="2114"/>
                </a:lnTo>
                <a:lnTo>
                  <a:pt x="8157" y="2047"/>
                </a:lnTo>
                <a:lnTo>
                  <a:pt x="8281" y="2008"/>
                </a:lnTo>
                <a:lnTo>
                  <a:pt x="8331" y="2022"/>
                </a:lnTo>
                <a:lnTo>
                  <a:pt x="8324" y="2486"/>
                </a:lnTo>
                <a:close/>
                <a:moveTo>
                  <a:pt x="8695" y="2357"/>
                </a:moveTo>
                <a:lnTo>
                  <a:pt x="8683" y="2452"/>
                </a:lnTo>
                <a:lnTo>
                  <a:pt x="8655" y="2518"/>
                </a:lnTo>
                <a:lnTo>
                  <a:pt x="8610" y="2552"/>
                </a:lnTo>
                <a:lnTo>
                  <a:pt x="8552" y="2551"/>
                </a:lnTo>
                <a:lnTo>
                  <a:pt x="8497" y="2523"/>
                </a:lnTo>
                <a:lnTo>
                  <a:pt x="8454" y="2467"/>
                </a:lnTo>
                <a:lnTo>
                  <a:pt x="8429" y="2387"/>
                </a:lnTo>
                <a:lnTo>
                  <a:pt x="8422" y="2285"/>
                </a:lnTo>
                <a:lnTo>
                  <a:pt x="8434" y="2186"/>
                </a:lnTo>
                <a:lnTo>
                  <a:pt x="8464" y="2119"/>
                </a:lnTo>
                <a:lnTo>
                  <a:pt x="8508" y="2083"/>
                </a:lnTo>
                <a:lnTo>
                  <a:pt x="8564" y="2082"/>
                </a:lnTo>
                <a:lnTo>
                  <a:pt x="8622" y="2112"/>
                </a:lnTo>
                <a:lnTo>
                  <a:pt x="8665" y="2171"/>
                </a:lnTo>
                <a:lnTo>
                  <a:pt x="8688" y="2251"/>
                </a:lnTo>
                <a:lnTo>
                  <a:pt x="8695" y="2357"/>
                </a:lnTo>
                <a:close/>
                <a:moveTo>
                  <a:pt x="8623" y="2343"/>
                </a:moveTo>
                <a:lnTo>
                  <a:pt x="8610" y="2206"/>
                </a:lnTo>
                <a:lnTo>
                  <a:pt x="8559" y="2149"/>
                </a:lnTo>
                <a:lnTo>
                  <a:pt x="8511" y="2177"/>
                </a:lnTo>
                <a:lnTo>
                  <a:pt x="8493" y="2296"/>
                </a:lnTo>
                <a:lnTo>
                  <a:pt x="8508" y="2432"/>
                </a:lnTo>
                <a:lnTo>
                  <a:pt x="8558" y="2488"/>
                </a:lnTo>
                <a:lnTo>
                  <a:pt x="8606" y="2459"/>
                </a:lnTo>
                <a:lnTo>
                  <a:pt x="8623" y="2343"/>
                </a:lnTo>
                <a:close/>
                <a:moveTo>
                  <a:pt x="8927" y="2641"/>
                </a:moveTo>
                <a:lnTo>
                  <a:pt x="8861" y="2625"/>
                </a:lnTo>
                <a:lnTo>
                  <a:pt x="8869" y="2253"/>
                </a:lnTo>
                <a:lnTo>
                  <a:pt x="8782" y="2273"/>
                </a:lnTo>
                <a:lnTo>
                  <a:pt x="8765" y="2208"/>
                </a:lnTo>
                <a:lnTo>
                  <a:pt x="8886" y="2169"/>
                </a:lnTo>
                <a:lnTo>
                  <a:pt x="8935" y="2181"/>
                </a:lnTo>
                <a:lnTo>
                  <a:pt x="8927" y="2641"/>
                </a:lnTo>
                <a:close/>
                <a:moveTo>
                  <a:pt x="9291" y="2512"/>
                </a:moveTo>
                <a:lnTo>
                  <a:pt x="9281" y="2607"/>
                </a:lnTo>
                <a:lnTo>
                  <a:pt x="9252" y="2674"/>
                </a:lnTo>
                <a:lnTo>
                  <a:pt x="9208" y="2706"/>
                </a:lnTo>
                <a:lnTo>
                  <a:pt x="9152" y="2706"/>
                </a:lnTo>
                <a:lnTo>
                  <a:pt x="9097" y="2677"/>
                </a:lnTo>
                <a:lnTo>
                  <a:pt x="9057" y="2623"/>
                </a:lnTo>
                <a:lnTo>
                  <a:pt x="9031" y="2542"/>
                </a:lnTo>
                <a:lnTo>
                  <a:pt x="9023" y="2442"/>
                </a:lnTo>
                <a:lnTo>
                  <a:pt x="9034" y="2344"/>
                </a:lnTo>
                <a:lnTo>
                  <a:pt x="9063" y="2276"/>
                </a:lnTo>
                <a:lnTo>
                  <a:pt x="9107" y="2241"/>
                </a:lnTo>
                <a:lnTo>
                  <a:pt x="9163" y="2240"/>
                </a:lnTo>
                <a:lnTo>
                  <a:pt x="9219" y="2271"/>
                </a:lnTo>
                <a:lnTo>
                  <a:pt x="9260" y="2328"/>
                </a:lnTo>
                <a:lnTo>
                  <a:pt x="9284" y="2409"/>
                </a:lnTo>
                <a:lnTo>
                  <a:pt x="9291" y="2512"/>
                </a:lnTo>
                <a:close/>
                <a:moveTo>
                  <a:pt x="9221" y="2498"/>
                </a:moveTo>
                <a:lnTo>
                  <a:pt x="9207" y="2363"/>
                </a:lnTo>
                <a:lnTo>
                  <a:pt x="9161" y="2306"/>
                </a:lnTo>
                <a:lnTo>
                  <a:pt x="9111" y="2335"/>
                </a:lnTo>
                <a:lnTo>
                  <a:pt x="9093" y="2453"/>
                </a:lnTo>
                <a:lnTo>
                  <a:pt x="9107" y="2587"/>
                </a:lnTo>
                <a:lnTo>
                  <a:pt x="9156" y="2642"/>
                </a:lnTo>
                <a:lnTo>
                  <a:pt x="9203" y="2615"/>
                </a:lnTo>
                <a:lnTo>
                  <a:pt x="9221" y="2498"/>
                </a:lnTo>
                <a:close/>
                <a:moveTo>
                  <a:pt x="9519" y="2795"/>
                </a:moveTo>
                <a:lnTo>
                  <a:pt x="9455" y="2779"/>
                </a:lnTo>
                <a:lnTo>
                  <a:pt x="9460" y="2408"/>
                </a:lnTo>
                <a:lnTo>
                  <a:pt x="9376" y="2429"/>
                </a:lnTo>
                <a:lnTo>
                  <a:pt x="9360" y="2364"/>
                </a:lnTo>
                <a:lnTo>
                  <a:pt x="9480" y="2327"/>
                </a:lnTo>
                <a:lnTo>
                  <a:pt x="9528" y="2339"/>
                </a:lnTo>
                <a:lnTo>
                  <a:pt x="9519" y="2795"/>
                </a:lnTo>
                <a:close/>
                <a:moveTo>
                  <a:pt x="9875" y="2665"/>
                </a:moveTo>
                <a:lnTo>
                  <a:pt x="9864" y="2759"/>
                </a:lnTo>
                <a:lnTo>
                  <a:pt x="9836" y="2824"/>
                </a:lnTo>
                <a:lnTo>
                  <a:pt x="9794" y="2856"/>
                </a:lnTo>
                <a:lnTo>
                  <a:pt x="9741" y="2856"/>
                </a:lnTo>
                <a:lnTo>
                  <a:pt x="9686" y="2829"/>
                </a:lnTo>
                <a:lnTo>
                  <a:pt x="9647" y="2776"/>
                </a:lnTo>
                <a:lnTo>
                  <a:pt x="9621" y="2695"/>
                </a:lnTo>
                <a:lnTo>
                  <a:pt x="9613" y="2596"/>
                </a:lnTo>
                <a:lnTo>
                  <a:pt x="9624" y="2498"/>
                </a:lnTo>
                <a:lnTo>
                  <a:pt x="9653" y="2432"/>
                </a:lnTo>
                <a:lnTo>
                  <a:pt x="9695" y="2398"/>
                </a:lnTo>
                <a:lnTo>
                  <a:pt x="9750" y="2395"/>
                </a:lnTo>
                <a:lnTo>
                  <a:pt x="9804" y="2427"/>
                </a:lnTo>
                <a:lnTo>
                  <a:pt x="9844" y="2483"/>
                </a:lnTo>
                <a:lnTo>
                  <a:pt x="9869" y="2563"/>
                </a:lnTo>
                <a:lnTo>
                  <a:pt x="9875" y="2665"/>
                </a:lnTo>
                <a:close/>
                <a:moveTo>
                  <a:pt x="9807" y="2651"/>
                </a:moveTo>
                <a:lnTo>
                  <a:pt x="9794" y="2517"/>
                </a:lnTo>
                <a:lnTo>
                  <a:pt x="9746" y="2462"/>
                </a:lnTo>
                <a:lnTo>
                  <a:pt x="9700" y="2491"/>
                </a:lnTo>
                <a:lnTo>
                  <a:pt x="9683" y="2607"/>
                </a:lnTo>
                <a:lnTo>
                  <a:pt x="9696" y="2739"/>
                </a:lnTo>
                <a:lnTo>
                  <a:pt x="9742" y="2794"/>
                </a:lnTo>
                <a:lnTo>
                  <a:pt x="9789" y="2766"/>
                </a:lnTo>
                <a:lnTo>
                  <a:pt x="9807" y="2651"/>
                </a:lnTo>
                <a:close/>
                <a:moveTo>
                  <a:pt x="10099" y="2944"/>
                </a:moveTo>
                <a:lnTo>
                  <a:pt x="10038" y="2929"/>
                </a:lnTo>
                <a:lnTo>
                  <a:pt x="10043" y="2562"/>
                </a:lnTo>
                <a:lnTo>
                  <a:pt x="9958" y="2582"/>
                </a:lnTo>
                <a:lnTo>
                  <a:pt x="9940" y="2518"/>
                </a:lnTo>
                <a:lnTo>
                  <a:pt x="10058" y="2479"/>
                </a:lnTo>
                <a:lnTo>
                  <a:pt x="10107" y="2493"/>
                </a:lnTo>
                <a:lnTo>
                  <a:pt x="10099" y="2944"/>
                </a:lnTo>
                <a:close/>
                <a:moveTo>
                  <a:pt x="10448" y="2814"/>
                </a:moveTo>
                <a:lnTo>
                  <a:pt x="10436" y="2908"/>
                </a:lnTo>
                <a:lnTo>
                  <a:pt x="10409" y="2973"/>
                </a:lnTo>
                <a:lnTo>
                  <a:pt x="10369" y="3006"/>
                </a:lnTo>
                <a:lnTo>
                  <a:pt x="10315" y="3006"/>
                </a:lnTo>
                <a:lnTo>
                  <a:pt x="10262" y="2978"/>
                </a:lnTo>
                <a:lnTo>
                  <a:pt x="10225" y="2924"/>
                </a:lnTo>
                <a:lnTo>
                  <a:pt x="10198" y="2845"/>
                </a:lnTo>
                <a:lnTo>
                  <a:pt x="10191" y="2746"/>
                </a:lnTo>
                <a:lnTo>
                  <a:pt x="10201" y="2651"/>
                </a:lnTo>
                <a:lnTo>
                  <a:pt x="10230" y="2585"/>
                </a:lnTo>
                <a:lnTo>
                  <a:pt x="10271" y="2551"/>
                </a:lnTo>
                <a:lnTo>
                  <a:pt x="10324" y="2548"/>
                </a:lnTo>
                <a:lnTo>
                  <a:pt x="10376" y="2578"/>
                </a:lnTo>
                <a:lnTo>
                  <a:pt x="10415" y="2633"/>
                </a:lnTo>
                <a:lnTo>
                  <a:pt x="10440" y="2714"/>
                </a:lnTo>
                <a:lnTo>
                  <a:pt x="10448" y="2814"/>
                </a:lnTo>
                <a:close/>
                <a:moveTo>
                  <a:pt x="10381" y="2801"/>
                </a:moveTo>
                <a:lnTo>
                  <a:pt x="10368" y="2669"/>
                </a:lnTo>
                <a:lnTo>
                  <a:pt x="10320" y="2613"/>
                </a:lnTo>
                <a:lnTo>
                  <a:pt x="10276" y="2642"/>
                </a:lnTo>
                <a:lnTo>
                  <a:pt x="10260" y="2759"/>
                </a:lnTo>
                <a:lnTo>
                  <a:pt x="10272" y="2888"/>
                </a:lnTo>
                <a:lnTo>
                  <a:pt x="10319" y="2943"/>
                </a:lnTo>
                <a:lnTo>
                  <a:pt x="10364" y="2915"/>
                </a:lnTo>
                <a:lnTo>
                  <a:pt x="10381" y="2801"/>
                </a:lnTo>
                <a:close/>
                <a:moveTo>
                  <a:pt x="10668" y="3091"/>
                </a:moveTo>
                <a:lnTo>
                  <a:pt x="10608" y="3074"/>
                </a:lnTo>
                <a:lnTo>
                  <a:pt x="10613" y="2712"/>
                </a:lnTo>
                <a:lnTo>
                  <a:pt x="10529" y="2732"/>
                </a:lnTo>
                <a:lnTo>
                  <a:pt x="10513" y="2669"/>
                </a:lnTo>
                <a:lnTo>
                  <a:pt x="10628" y="2631"/>
                </a:lnTo>
                <a:lnTo>
                  <a:pt x="10677" y="2643"/>
                </a:lnTo>
                <a:lnTo>
                  <a:pt x="10668" y="3091"/>
                </a:lnTo>
                <a:close/>
                <a:moveTo>
                  <a:pt x="11008" y="2960"/>
                </a:moveTo>
                <a:lnTo>
                  <a:pt x="10998" y="3054"/>
                </a:lnTo>
                <a:lnTo>
                  <a:pt x="10973" y="3117"/>
                </a:lnTo>
                <a:lnTo>
                  <a:pt x="10933" y="3151"/>
                </a:lnTo>
                <a:lnTo>
                  <a:pt x="10880" y="3151"/>
                </a:lnTo>
                <a:lnTo>
                  <a:pt x="10829" y="3123"/>
                </a:lnTo>
                <a:lnTo>
                  <a:pt x="10790" y="3071"/>
                </a:lnTo>
                <a:lnTo>
                  <a:pt x="10766" y="2993"/>
                </a:lnTo>
                <a:lnTo>
                  <a:pt x="10760" y="2895"/>
                </a:lnTo>
                <a:lnTo>
                  <a:pt x="10770" y="2800"/>
                </a:lnTo>
                <a:lnTo>
                  <a:pt x="10797" y="2735"/>
                </a:lnTo>
                <a:lnTo>
                  <a:pt x="10837" y="2700"/>
                </a:lnTo>
                <a:lnTo>
                  <a:pt x="10890" y="2699"/>
                </a:lnTo>
                <a:lnTo>
                  <a:pt x="10940" y="2727"/>
                </a:lnTo>
                <a:lnTo>
                  <a:pt x="10978" y="2783"/>
                </a:lnTo>
                <a:lnTo>
                  <a:pt x="11002" y="2860"/>
                </a:lnTo>
                <a:lnTo>
                  <a:pt x="11008" y="2960"/>
                </a:lnTo>
                <a:close/>
                <a:moveTo>
                  <a:pt x="10944" y="2948"/>
                </a:moveTo>
                <a:lnTo>
                  <a:pt x="10930" y="2818"/>
                </a:lnTo>
                <a:lnTo>
                  <a:pt x="10885" y="2763"/>
                </a:lnTo>
                <a:lnTo>
                  <a:pt x="10840" y="2791"/>
                </a:lnTo>
                <a:lnTo>
                  <a:pt x="10824" y="2905"/>
                </a:lnTo>
                <a:lnTo>
                  <a:pt x="10836" y="3034"/>
                </a:lnTo>
                <a:lnTo>
                  <a:pt x="10881" y="3088"/>
                </a:lnTo>
                <a:lnTo>
                  <a:pt x="10928" y="3061"/>
                </a:lnTo>
                <a:lnTo>
                  <a:pt x="10944" y="2948"/>
                </a:lnTo>
                <a:close/>
                <a:moveTo>
                  <a:pt x="11226" y="3234"/>
                </a:moveTo>
                <a:lnTo>
                  <a:pt x="11166" y="3219"/>
                </a:lnTo>
                <a:lnTo>
                  <a:pt x="11169" y="2859"/>
                </a:lnTo>
                <a:lnTo>
                  <a:pt x="11089" y="2880"/>
                </a:lnTo>
                <a:lnTo>
                  <a:pt x="11073" y="2816"/>
                </a:lnTo>
                <a:lnTo>
                  <a:pt x="11184" y="2779"/>
                </a:lnTo>
                <a:lnTo>
                  <a:pt x="11231" y="2791"/>
                </a:lnTo>
                <a:lnTo>
                  <a:pt x="11226" y="3234"/>
                </a:lnTo>
                <a:close/>
                <a:moveTo>
                  <a:pt x="11559" y="3105"/>
                </a:moveTo>
                <a:lnTo>
                  <a:pt x="11549" y="3196"/>
                </a:lnTo>
                <a:lnTo>
                  <a:pt x="11522" y="3260"/>
                </a:lnTo>
                <a:lnTo>
                  <a:pt x="11483" y="3292"/>
                </a:lnTo>
                <a:lnTo>
                  <a:pt x="11431" y="3294"/>
                </a:lnTo>
                <a:lnTo>
                  <a:pt x="11381" y="3266"/>
                </a:lnTo>
                <a:lnTo>
                  <a:pt x="11345" y="3214"/>
                </a:lnTo>
                <a:lnTo>
                  <a:pt x="11321" y="3137"/>
                </a:lnTo>
                <a:lnTo>
                  <a:pt x="11315" y="3041"/>
                </a:lnTo>
                <a:lnTo>
                  <a:pt x="11324" y="2947"/>
                </a:lnTo>
                <a:lnTo>
                  <a:pt x="11350" y="2882"/>
                </a:lnTo>
                <a:lnTo>
                  <a:pt x="11390" y="2848"/>
                </a:lnTo>
                <a:lnTo>
                  <a:pt x="11440" y="2845"/>
                </a:lnTo>
                <a:lnTo>
                  <a:pt x="11491" y="2874"/>
                </a:lnTo>
                <a:lnTo>
                  <a:pt x="11529" y="2928"/>
                </a:lnTo>
                <a:lnTo>
                  <a:pt x="11552" y="3006"/>
                </a:lnTo>
                <a:lnTo>
                  <a:pt x="11559" y="3105"/>
                </a:lnTo>
                <a:close/>
                <a:moveTo>
                  <a:pt x="11495" y="3092"/>
                </a:moveTo>
                <a:lnTo>
                  <a:pt x="11481" y="2963"/>
                </a:lnTo>
                <a:lnTo>
                  <a:pt x="11435" y="2908"/>
                </a:lnTo>
                <a:lnTo>
                  <a:pt x="11392" y="2937"/>
                </a:lnTo>
                <a:lnTo>
                  <a:pt x="11376" y="3051"/>
                </a:lnTo>
                <a:lnTo>
                  <a:pt x="11390" y="3178"/>
                </a:lnTo>
                <a:lnTo>
                  <a:pt x="11434" y="3231"/>
                </a:lnTo>
                <a:lnTo>
                  <a:pt x="11479" y="3204"/>
                </a:lnTo>
                <a:lnTo>
                  <a:pt x="11495" y="3092"/>
                </a:lnTo>
                <a:close/>
                <a:moveTo>
                  <a:pt x="11771" y="3374"/>
                </a:moveTo>
                <a:lnTo>
                  <a:pt x="11713" y="3359"/>
                </a:lnTo>
                <a:lnTo>
                  <a:pt x="11717" y="3003"/>
                </a:lnTo>
                <a:lnTo>
                  <a:pt x="11638" y="3024"/>
                </a:lnTo>
                <a:lnTo>
                  <a:pt x="11622" y="2962"/>
                </a:lnTo>
                <a:lnTo>
                  <a:pt x="11731" y="2923"/>
                </a:lnTo>
                <a:lnTo>
                  <a:pt x="11776" y="2935"/>
                </a:lnTo>
                <a:lnTo>
                  <a:pt x="11771" y="3374"/>
                </a:lnTo>
                <a:close/>
                <a:moveTo>
                  <a:pt x="12098" y="3245"/>
                </a:moveTo>
                <a:lnTo>
                  <a:pt x="12089" y="3336"/>
                </a:lnTo>
                <a:lnTo>
                  <a:pt x="12063" y="3399"/>
                </a:lnTo>
                <a:lnTo>
                  <a:pt x="12024" y="3432"/>
                </a:lnTo>
                <a:lnTo>
                  <a:pt x="11975" y="3433"/>
                </a:lnTo>
                <a:lnTo>
                  <a:pt x="11925" y="3406"/>
                </a:lnTo>
                <a:lnTo>
                  <a:pt x="11889" y="3355"/>
                </a:lnTo>
                <a:lnTo>
                  <a:pt x="11866" y="3279"/>
                </a:lnTo>
                <a:lnTo>
                  <a:pt x="11860" y="3182"/>
                </a:lnTo>
                <a:lnTo>
                  <a:pt x="11869" y="3091"/>
                </a:lnTo>
                <a:lnTo>
                  <a:pt x="11895" y="3024"/>
                </a:lnTo>
                <a:lnTo>
                  <a:pt x="11933" y="2991"/>
                </a:lnTo>
                <a:lnTo>
                  <a:pt x="11984" y="2989"/>
                </a:lnTo>
                <a:lnTo>
                  <a:pt x="12031" y="3017"/>
                </a:lnTo>
                <a:lnTo>
                  <a:pt x="12068" y="3071"/>
                </a:lnTo>
                <a:lnTo>
                  <a:pt x="12092" y="3148"/>
                </a:lnTo>
                <a:lnTo>
                  <a:pt x="12098" y="3245"/>
                </a:lnTo>
                <a:close/>
                <a:moveTo>
                  <a:pt x="12037" y="3234"/>
                </a:moveTo>
                <a:lnTo>
                  <a:pt x="12023" y="3105"/>
                </a:lnTo>
                <a:lnTo>
                  <a:pt x="11979" y="3052"/>
                </a:lnTo>
                <a:lnTo>
                  <a:pt x="11936" y="3079"/>
                </a:lnTo>
                <a:lnTo>
                  <a:pt x="11920" y="3192"/>
                </a:lnTo>
                <a:lnTo>
                  <a:pt x="11934" y="3319"/>
                </a:lnTo>
                <a:lnTo>
                  <a:pt x="11978" y="3371"/>
                </a:lnTo>
                <a:lnTo>
                  <a:pt x="12021" y="3344"/>
                </a:lnTo>
                <a:lnTo>
                  <a:pt x="12037" y="3234"/>
                </a:lnTo>
                <a:close/>
                <a:moveTo>
                  <a:pt x="12305" y="3512"/>
                </a:moveTo>
                <a:lnTo>
                  <a:pt x="12248" y="3497"/>
                </a:lnTo>
                <a:lnTo>
                  <a:pt x="12252" y="3145"/>
                </a:lnTo>
                <a:lnTo>
                  <a:pt x="12176" y="3166"/>
                </a:lnTo>
                <a:lnTo>
                  <a:pt x="12159" y="3103"/>
                </a:lnTo>
                <a:lnTo>
                  <a:pt x="12267" y="3066"/>
                </a:lnTo>
                <a:lnTo>
                  <a:pt x="12311" y="3077"/>
                </a:lnTo>
                <a:lnTo>
                  <a:pt x="12305" y="3512"/>
                </a:lnTo>
                <a:close/>
                <a:moveTo>
                  <a:pt x="12627" y="3383"/>
                </a:moveTo>
                <a:lnTo>
                  <a:pt x="12618" y="3474"/>
                </a:lnTo>
                <a:lnTo>
                  <a:pt x="12595" y="3537"/>
                </a:lnTo>
                <a:lnTo>
                  <a:pt x="12555" y="3569"/>
                </a:lnTo>
                <a:lnTo>
                  <a:pt x="12505" y="3569"/>
                </a:lnTo>
                <a:lnTo>
                  <a:pt x="12458" y="3543"/>
                </a:lnTo>
                <a:lnTo>
                  <a:pt x="12422" y="3493"/>
                </a:lnTo>
                <a:lnTo>
                  <a:pt x="12399" y="3418"/>
                </a:lnTo>
                <a:lnTo>
                  <a:pt x="12391" y="3323"/>
                </a:lnTo>
                <a:lnTo>
                  <a:pt x="12401" y="3230"/>
                </a:lnTo>
                <a:lnTo>
                  <a:pt x="12426" y="3166"/>
                </a:lnTo>
                <a:lnTo>
                  <a:pt x="12465" y="3132"/>
                </a:lnTo>
                <a:lnTo>
                  <a:pt x="12513" y="3130"/>
                </a:lnTo>
                <a:lnTo>
                  <a:pt x="12563" y="3158"/>
                </a:lnTo>
                <a:lnTo>
                  <a:pt x="12599" y="3211"/>
                </a:lnTo>
                <a:lnTo>
                  <a:pt x="12620" y="3287"/>
                </a:lnTo>
                <a:lnTo>
                  <a:pt x="12627" y="3383"/>
                </a:lnTo>
                <a:close/>
                <a:moveTo>
                  <a:pt x="12567" y="3371"/>
                </a:moveTo>
                <a:lnTo>
                  <a:pt x="12553" y="3245"/>
                </a:lnTo>
                <a:lnTo>
                  <a:pt x="12510" y="3192"/>
                </a:lnTo>
                <a:lnTo>
                  <a:pt x="12468" y="3220"/>
                </a:lnTo>
                <a:lnTo>
                  <a:pt x="12454" y="3331"/>
                </a:lnTo>
                <a:lnTo>
                  <a:pt x="12466" y="3458"/>
                </a:lnTo>
                <a:lnTo>
                  <a:pt x="12509" y="3509"/>
                </a:lnTo>
                <a:lnTo>
                  <a:pt x="12551" y="3482"/>
                </a:lnTo>
                <a:lnTo>
                  <a:pt x="12567" y="3371"/>
                </a:lnTo>
                <a:close/>
                <a:moveTo>
                  <a:pt x="12831" y="3647"/>
                </a:moveTo>
                <a:lnTo>
                  <a:pt x="12775" y="3633"/>
                </a:lnTo>
                <a:lnTo>
                  <a:pt x="12777" y="3284"/>
                </a:lnTo>
                <a:lnTo>
                  <a:pt x="12703" y="3304"/>
                </a:lnTo>
                <a:lnTo>
                  <a:pt x="12687" y="3244"/>
                </a:lnTo>
                <a:lnTo>
                  <a:pt x="12793" y="3206"/>
                </a:lnTo>
                <a:lnTo>
                  <a:pt x="12837" y="3217"/>
                </a:lnTo>
                <a:lnTo>
                  <a:pt x="12831" y="3647"/>
                </a:lnTo>
                <a:close/>
                <a:moveTo>
                  <a:pt x="13147" y="3519"/>
                </a:moveTo>
                <a:lnTo>
                  <a:pt x="13139" y="3609"/>
                </a:lnTo>
                <a:lnTo>
                  <a:pt x="13115" y="3671"/>
                </a:lnTo>
                <a:lnTo>
                  <a:pt x="13078" y="3703"/>
                </a:lnTo>
                <a:lnTo>
                  <a:pt x="13031" y="3705"/>
                </a:lnTo>
                <a:lnTo>
                  <a:pt x="12983" y="3678"/>
                </a:lnTo>
                <a:lnTo>
                  <a:pt x="12946" y="3627"/>
                </a:lnTo>
                <a:lnTo>
                  <a:pt x="12924" y="3553"/>
                </a:lnTo>
                <a:lnTo>
                  <a:pt x="12915" y="3459"/>
                </a:lnTo>
                <a:lnTo>
                  <a:pt x="12925" y="3368"/>
                </a:lnTo>
                <a:lnTo>
                  <a:pt x="12950" y="3304"/>
                </a:lnTo>
                <a:lnTo>
                  <a:pt x="12988" y="3271"/>
                </a:lnTo>
                <a:lnTo>
                  <a:pt x="13036" y="3269"/>
                </a:lnTo>
                <a:lnTo>
                  <a:pt x="13084" y="3296"/>
                </a:lnTo>
                <a:lnTo>
                  <a:pt x="13119" y="3349"/>
                </a:lnTo>
                <a:lnTo>
                  <a:pt x="13140" y="3424"/>
                </a:lnTo>
                <a:lnTo>
                  <a:pt x="13147" y="3519"/>
                </a:lnTo>
                <a:close/>
                <a:moveTo>
                  <a:pt x="13088" y="3508"/>
                </a:moveTo>
                <a:lnTo>
                  <a:pt x="13075" y="3383"/>
                </a:lnTo>
                <a:lnTo>
                  <a:pt x="13034" y="3330"/>
                </a:lnTo>
                <a:lnTo>
                  <a:pt x="12991" y="3358"/>
                </a:lnTo>
                <a:lnTo>
                  <a:pt x="12978" y="3469"/>
                </a:lnTo>
                <a:lnTo>
                  <a:pt x="12991" y="3593"/>
                </a:lnTo>
                <a:lnTo>
                  <a:pt x="13034" y="3643"/>
                </a:lnTo>
                <a:lnTo>
                  <a:pt x="13073" y="3617"/>
                </a:lnTo>
                <a:lnTo>
                  <a:pt x="13088" y="3508"/>
                </a:lnTo>
                <a:close/>
                <a:moveTo>
                  <a:pt x="13347" y="3780"/>
                </a:moveTo>
                <a:lnTo>
                  <a:pt x="13291" y="3766"/>
                </a:lnTo>
                <a:lnTo>
                  <a:pt x="13296" y="3420"/>
                </a:lnTo>
                <a:lnTo>
                  <a:pt x="13221" y="3440"/>
                </a:lnTo>
                <a:lnTo>
                  <a:pt x="13207" y="3380"/>
                </a:lnTo>
                <a:lnTo>
                  <a:pt x="13310" y="3343"/>
                </a:lnTo>
                <a:lnTo>
                  <a:pt x="13351" y="3354"/>
                </a:lnTo>
                <a:lnTo>
                  <a:pt x="13347" y="3780"/>
                </a:lnTo>
                <a:close/>
                <a:moveTo>
                  <a:pt x="13658" y="3652"/>
                </a:moveTo>
                <a:lnTo>
                  <a:pt x="13650" y="3742"/>
                </a:lnTo>
                <a:lnTo>
                  <a:pt x="13625" y="3802"/>
                </a:lnTo>
                <a:lnTo>
                  <a:pt x="13589" y="3835"/>
                </a:lnTo>
                <a:lnTo>
                  <a:pt x="13541" y="3836"/>
                </a:lnTo>
                <a:lnTo>
                  <a:pt x="13494" y="3810"/>
                </a:lnTo>
                <a:lnTo>
                  <a:pt x="13459" y="3760"/>
                </a:lnTo>
                <a:lnTo>
                  <a:pt x="13436" y="3687"/>
                </a:lnTo>
                <a:lnTo>
                  <a:pt x="13430" y="3593"/>
                </a:lnTo>
                <a:lnTo>
                  <a:pt x="13437" y="3503"/>
                </a:lnTo>
                <a:lnTo>
                  <a:pt x="13462" y="3439"/>
                </a:lnTo>
                <a:lnTo>
                  <a:pt x="13500" y="3406"/>
                </a:lnTo>
                <a:lnTo>
                  <a:pt x="13549" y="3404"/>
                </a:lnTo>
                <a:lnTo>
                  <a:pt x="13595" y="3432"/>
                </a:lnTo>
                <a:lnTo>
                  <a:pt x="13629" y="3483"/>
                </a:lnTo>
                <a:lnTo>
                  <a:pt x="13652" y="3558"/>
                </a:lnTo>
                <a:lnTo>
                  <a:pt x="13658" y="3652"/>
                </a:lnTo>
                <a:close/>
                <a:moveTo>
                  <a:pt x="13598" y="3642"/>
                </a:moveTo>
                <a:lnTo>
                  <a:pt x="13586" y="3517"/>
                </a:lnTo>
                <a:lnTo>
                  <a:pt x="13545" y="3465"/>
                </a:lnTo>
                <a:lnTo>
                  <a:pt x="13504" y="3493"/>
                </a:lnTo>
                <a:lnTo>
                  <a:pt x="13490" y="3603"/>
                </a:lnTo>
                <a:lnTo>
                  <a:pt x="13503" y="3726"/>
                </a:lnTo>
                <a:lnTo>
                  <a:pt x="13544" y="3776"/>
                </a:lnTo>
                <a:lnTo>
                  <a:pt x="13584" y="3750"/>
                </a:lnTo>
                <a:lnTo>
                  <a:pt x="13598" y="3642"/>
                </a:lnTo>
                <a:close/>
                <a:moveTo>
                  <a:pt x="13855" y="3910"/>
                </a:moveTo>
                <a:lnTo>
                  <a:pt x="13798" y="3896"/>
                </a:lnTo>
                <a:lnTo>
                  <a:pt x="13802" y="3553"/>
                </a:lnTo>
                <a:lnTo>
                  <a:pt x="13729" y="3574"/>
                </a:lnTo>
                <a:lnTo>
                  <a:pt x="13714" y="3514"/>
                </a:lnTo>
                <a:lnTo>
                  <a:pt x="13816" y="3477"/>
                </a:lnTo>
                <a:lnTo>
                  <a:pt x="13857" y="3488"/>
                </a:lnTo>
                <a:lnTo>
                  <a:pt x="13855" y="3910"/>
                </a:lnTo>
                <a:close/>
                <a:moveTo>
                  <a:pt x="14157" y="3784"/>
                </a:moveTo>
                <a:lnTo>
                  <a:pt x="14149" y="3871"/>
                </a:lnTo>
                <a:lnTo>
                  <a:pt x="14127" y="3933"/>
                </a:lnTo>
                <a:lnTo>
                  <a:pt x="14091" y="3964"/>
                </a:lnTo>
                <a:lnTo>
                  <a:pt x="14044" y="3965"/>
                </a:lnTo>
                <a:lnTo>
                  <a:pt x="13997" y="3940"/>
                </a:lnTo>
                <a:lnTo>
                  <a:pt x="13964" y="3890"/>
                </a:lnTo>
                <a:lnTo>
                  <a:pt x="13941" y="3817"/>
                </a:lnTo>
                <a:lnTo>
                  <a:pt x="13934" y="3725"/>
                </a:lnTo>
                <a:lnTo>
                  <a:pt x="13942" y="3636"/>
                </a:lnTo>
                <a:lnTo>
                  <a:pt x="13966" y="3572"/>
                </a:lnTo>
                <a:lnTo>
                  <a:pt x="14002" y="3539"/>
                </a:lnTo>
                <a:lnTo>
                  <a:pt x="14049" y="3537"/>
                </a:lnTo>
                <a:lnTo>
                  <a:pt x="14095" y="3564"/>
                </a:lnTo>
                <a:lnTo>
                  <a:pt x="14129" y="3616"/>
                </a:lnTo>
                <a:lnTo>
                  <a:pt x="14150" y="3690"/>
                </a:lnTo>
                <a:lnTo>
                  <a:pt x="14157" y="3784"/>
                </a:lnTo>
                <a:close/>
                <a:moveTo>
                  <a:pt x="14099" y="3772"/>
                </a:moveTo>
                <a:lnTo>
                  <a:pt x="14086" y="3650"/>
                </a:lnTo>
                <a:lnTo>
                  <a:pt x="14046" y="3598"/>
                </a:lnTo>
                <a:lnTo>
                  <a:pt x="14006" y="3626"/>
                </a:lnTo>
                <a:lnTo>
                  <a:pt x="13992" y="3735"/>
                </a:lnTo>
                <a:lnTo>
                  <a:pt x="14004" y="3856"/>
                </a:lnTo>
                <a:lnTo>
                  <a:pt x="14045" y="3906"/>
                </a:lnTo>
                <a:lnTo>
                  <a:pt x="14084" y="3879"/>
                </a:lnTo>
                <a:lnTo>
                  <a:pt x="14099" y="3772"/>
                </a:lnTo>
                <a:close/>
                <a:moveTo>
                  <a:pt x="14351" y="4038"/>
                </a:moveTo>
                <a:lnTo>
                  <a:pt x="14297" y="4024"/>
                </a:lnTo>
                <a:lnTo>
                  <a:pt x="14299" y="3686"/>
                </a:lnTo>
                <a:lnTo>
                  <a:pt x="14228" y="3706"/>
                </a:lnTo>
                <a:lnTo>
                  <a:pt x="14213" y="3646"/>
                </a:lnTo>
                <a:lnTo>
                  <a:pt x="14312" y="3609"/>
                </a:lnTo>
                <a:lnTo>
                  <a:pt x="14353" y="3619"/>
                </a:lnTo>
                <a:lnTo>
                  <a:pt x="14351" y="4038"/>
                </a:lnTo>
                <a:close/>
                <a:moveTo>
                  <a:pt x="822" y="1153"/>
                </a:moveTo>
                <a:lnTo>
                  <a:pt x="806" y="1264"/>
                </a:lnTo>
                <a:lnTo>
                  <a:pt x="767" y="1339"/>
                </a:lnTo>
                <a:lnTo>
                  <a:pt x="711" y="1376"/>
                </a:lnTo>
                <a:lnTo>
                  <a:pt x="638" y="1374"/>
                </a:lnTo>
                <a:lnTo>
                  <a:pt x="568" y="1341"/>
                </a:lnTo>
                <a:lnTo>
                  <a:pt x="516" y="1277"/>
                </a:lnTo>
                <a:lnTo>
                  <a:pt x="485" y="1185"/>
                </a:lnTo>
                <a:lnTo>
                  <a:pt x="479" y="1067"/>
                </a:lnTo>
                <a:lnTo>
                  <a:pt x="493" y="957"/>
                </a:lnTo>
                <a:lnTo>
                  <a:pt x="530" y="882"/>
                </a:lnTo>
                <a:lnTo>
                  <a:pt x="589" y="844"/>
                </a:lnTo>
                <a:lnTo>
                  <a:pt x="659" y="844"/>
                </a:lnTo>
                <a:lnTo>
                  <a:pt x="731" y="881"/>
                </a:lnTo>
                <a:lnTo>
                  <a:pt x="783" y="946"/>
                </a:lnTo>
                <a:lnTo>
                  <a:pt x="815" y="1037"/>
                </a:lnTo>
                <a:lnTo>
                  <a:pt x="822" y="1153"/>
                </a:lnTo>
                <a:close/>
                <a:moveTo>
                  <a:pt x="733" y="1138"/>
                </a:moveTo>
                <a:lnTo>
                  <a:pt x="717" y="985"/>
                </a:lnTo>
                <a:lnTo>
                  <a:pt x="654" y="918"/>
                </a:lnTo>
                <a:lnTo>
                  <a:pt x="592" y="950"/>
                </a:lnTo>
                <a:lnTo>
                  <a:pt x="567" y="1084"/>
                </a:lnTo>
                <a:lnTo>
                  <a:pt x="582" y="1235"/>
                </a:lnTo>
                <a:lnTo>
                  <a:pt x="643" y="1299"/>
                </a:lnTo>
                <a:lnTo>
                  <a:pt x="707" y="1269"/>
                </a:lnTo>
                <a:lnTo>
                  <a:pt x="733" y="1138"/>
                </a:lnTo>
                <a:close/>
                <a:moveTo>
                  <a:pt x="1207" y="1249"/>
                </a:moveTo>
                <a:lnTo>
                  <a:pt x="1191" y="1359"/>
                </a:lnTo>
                <a:lnTo>
                  <a:pt x="1152" y="1433"/>
                </a:lnTo>
                <a:lnTo>
                  <a:pt x="1097" y="1470"/>
                </a:lnTo>
                <a:lnTo>
                  <a:pt x="1023" y="1470"/>
                </a:lnTo>
                <a:lnTo>
                  <a:pt x="952" y="1436"/>
                </a:lnTo>
                <a:lnTo>
                  <a:pt x="901" y="1372"/>
                </a:lnTo>
                <a:lnTo>
                  <a:pt x="870" y="1280"/>
                </a:lnTo>
                <a:lnTo>
                  <a:pt x="864" y="1163"/>
                </a:lnTo>
                <a:lnTo>
                  <a:pt x="880" y="1055"/>
                </a:lnTo>
                <a:lnTo>
                  <a:pt x="919" y="980"/>
                </a:lnTo>
                <a:lnTo>
                  <a:pt x="975" y="942"/>
                </a:lnTo>
                <a:lnTo>
                  <a:pt x="1048" y="942"/>
                </a:lnTo>
                <a:lnTo>
                  <a:pt x="1117" y="977"/>
                </a:lnTo>
                <a:lnTo>
                  <a:pt x="1169" y="1042"/>
                </a:lnTo>
                <a:lnTo>
                  <a:pt x="1201" y="1134"/>
                </a:lnTo>
                <a:lnTo>
                  <a:pt x="1207" y="1249"/>
                </a:lnTo>
                <a:close/>
                <a:moveTo>
                  <a:pt x="1119" y="1234"/>
                </a:moveTo>
                <a:lnTo>
                  <a:pt x="1102" y="1081"/>
                </a:lnTo>
                <a:lnTo>
                  <a:pt x="1039" y="1015"/>
                </a:lnTo>
                <a:lnTo>
                  <a:pt x="978" y="1046"/>
                </a:lnTo>
                <a:lnTo>
                  <a:pt x="952" y="1179"/>
                </a:lnTo>
                <a:lnTo>
                  <a:pt x="968" y="1331"/>
                </a:lnTo>
                <a:lnTo>
                  <a:pt x="1030" y="1394"/>
                </a:lnTo>
                <a:lnTo>
                  <a:pt x="1093" y="1364"/>
                </a:lnTo>
                <a:lnTo>
                  <a:pt x="1119" y="1234"/>
                </a:lnTo>
                <a:close/>
                <a:moveTo>
                  <a:pt x="1500" y="1579"/>
                </a:moveTo>
                <a:lnTo>
                  <a:pt x="1419" y="1559"/>
                </a:lnTo>
                <a:lnTo>
                  <a:pt x="1432" y="1139"/>
                </a:lnTo>
                <a:lnTo>
                  <a:pt x="1322" y="1159"/>
                </a:lnTo>
                <a:lnTo>
                  <a:pt x="1301" y="1086"/>
                </a:lnTo>
                <a:lnTo>
                  <a:pt x="1454" y="1046"/>
                </a:lnTo>
                <a:lnTo>
                  <a:pt x="1518" y="1062"/>
                </a:lnTo>
                <a:lnTo>
                  <a:pt x="1500" y="1579"/>
                </a:lnTo>
                <a:close/>
                <a:moveTo>
                  <a:pt x="1964" y="1438"/>
                </a:moveTo>
                <a:lnTo>
                  <a:pt x="1947" y="1546"/>
                </a:lnTo>
                <a:lnTo>
                  <a:pt x="1910" y="1619"/>
                </a:lnTo>
                <a:lnTo>
                  <a:pt x="1855" y="1655"/>
                </a:lnTo>
                <a:lnTo>
                  <a:pt x="1783" y="1655"/>
                </a:lnTo>
                <a:lnTo>
                  <a:pt x="1716" y="1621"/>
                </a:lnTo>
                <a:lnTo>
                  <a:pt x="1665" y="1559"/>
                </a:lnTo>
                <a:lnTo>
                  <a:pt x="1634" y="1468"/>
                </a:lnTo>
                <a:lnTo>
                  <a:pt x="1628" y="1352"/>
                </a:lnTo>
                <a:lnTo>
                  <a:pt x="1643" y="1245"/>
                </a:lnTo>
                <a:lnTo>
                  <a:pt x="1680" y="1170"/>
                </a:lnTo>
                <a:lnTo>
                  <a:pt x="1736" y="1134"/>
                </a:lnTo>
                <a:lnTo>
                  <a:pt x="1807" y="1134"/>
                </a:lnTo>
                <a:lnTo>
                  <a:pt x="1876" y="1169"/>
                </a:lnTo>
                <a:lnTo>
                  <a:pt x="1925" y="1232"/>
                </a:lnTo>
                <a:lnTo>
                  <a:pt x="1956" y="1323"/>
                </a:lnTo>
                <a:lnTo>
                  <a:pt x="1964" y="1438"/>
                </a:lnTo>
                <a:close/>
                <a:moveTo>
                  <a:pt x="1876" y="1422"/>
                </a:moveTo>
                <a:lnTo>
                  <a:pt x="1860" y="1270"/>
                </a:lnTo>
                <a:lnTo>
                  <a:pt x="1800" y="1205"/>
                </a:lnTo>
                <a:lnTo>
                  <a:pt x="1738" y="1238"/>
                </a:lnTo>
                <a:lnTo>
                  <a:pt x="1713" y="1371"/>
                </a:lnTo>
                <a:lnTo>
                  <a:pt x="1728" y="1518"/>
                </a:lnTo>
                <a:lnTo>
                  <a:pt x="1788" y="1580"/>
                </a:lnTo>
                <a:lnTo>
                  <a:pt x="1852" y="1551"/>
                </a:lnTo>
                <a:lnTo>
                  <a:pt x="1876" y="1422"/>
                </a:lnTo>
                <a:close/>
                <a:moveTo>
                  <a:pt x="2251" y="1761"/>
                </a:moveTo>
                <a:lnTo>
                  <a:pt x="2170" y="1741"/>
                </a:lnTo>
                <a:lnTo>
                  <a:pt x="2183" y="1328"/>
                </a:lnTo>
                <a:lnTo>
                  <a:pt x="2074" y="1347"/>
                </a:lnTo>
                <a:lnTo>
                  <a:pt x="2054" y="1275"/>
                </a:lnTo>
                <a:lnTo>
                  <a:pt x="2205" y="1237"/>
                </a:lnTo>
                <a:lnTo>
                  <a:pt x="2266" y="1252"/>
                </a:lnTo>
                <a:lnTo>
                  <a:pt x="2251" y="1761"/>
                </a:lnTo>
                <a:close/>
                <a:moveTo>
                  <a:pt x="2702" y="1621"/>
                </a:moveTo>
                <a:lnTo>
                  <a:pt x="2688" y="1728"/>
                </a:lnTo>
                <a:lnTo>
                  <a:pt x="2652" y="1800"/>
                </a:lnTo>
                <a:lnTo>
                  <a:pt x="2596" y="1837"/>
                </a:lnTo>
                <a:lnTo>
                  <a:pt x="2529" y="1837"/>
                </a:lnTo>
                <a:lnTo>
                  <a:pt x="2461" y="1804"/>
                </a:lnTo>
                <a:lnTo>
                  <a:pt x="2412" y="1741"/>
                </a:lnTo>
                <a:lnTo>
                  <a:pt x="2382" y="1652"/>
                </a:lnTo>
                <a:lnTo>
                  <a:pt x="2373" y="1540"/>
                </a:lnTo>
                <a:lnTo>
                  <a:pt x="2390" y="1433"/>
                </a:lnTo>
                <a:lnTo>
                  <a:pt x="2427" y="1359"/>
                </a:lnTo>
                <a:lnTo>
                  <a:pt x="2480" y="1322"/>
                </a:lnTo>
                <a:lnTo>
                  <a:pt x="2549" y="1320"/>
                </a:lnTo>
                <a:lnTo>
                  <a:pt x="2615" y="1356"/>
                </a:lnTo>
                <a:lnTo>
                  <a:pt x="2665" y="1419"/>
                </a:lnTo>
                <a:lnTo>
                  <a:pt x="2695" y="1508"/>
                </a:lnTo>
                <a:lnTo>
                  <a:pt x="2702" y="1621"/>
                </a:lnTo>
                <a:close/>
                <a:moveTo>
                  <a:pt x="2618" y="1607"/>
                </a:moveTo>
                <a:lnTo>
                  <a:pt x="2601" y="1457"/>
                </a:lnTo>
                <a:lnTo>
                  <a:pt x="2541" y="1394"/>
                </a:lnTo>
                <a:lnTo>
                  <a:pt x="2482" y="1424"/>
                </a:lnTo>
                <a:lnTo>
                  <a:pt x="2460" y="1555"/>
                </a:lnTo>
                <a:lnTo>
                  <a:pt x="2475" y="1701"/>
                </a:lnTo>
                <a:lnTo>
                  <a:pt x="2535" y="1763"/>
                </a:lnTo>
                <a:lnTo>
                  <a:pt x="2595" y="1734"/>
                </a:lnTo>
                <a:lnTo>
                  <a:pt x="2618" y="1607"/>
                </a:lnTo>
                <a:close/>
                <a:moveTo>
                  <a:pt x="2984" y="1941"/>
                </a:moveTo>
                <a:lnTo>
                  <a:pt x="2906" y="1921"/>
                </a:lnTo>
                <a:lnTo>
                  <a:pt x="2920" y="1512"/>
                </a:lnTo>
                <a:lnTo>
                  <a:pt x="2811" y="1531"/>
                </a:lnTo>
                <a:lnTo>
                  <a:pt x="2792" y="1460"/>
                </a:lnTo>
                <a:lnTo>
                  <a:pt x="2940" y="1421"/>
                </a:lnTo>
                <a:lnTo>
                  <a:pt x="3000" y="1437"/>
                </a:lnTo>
                <a:lnTo>
                  <a:pt x="2984" y="1941"/>
                </a:lnTo>
                <a:close/>
                <a:moveTo>
                  <a:pt x="3343" y="2030"/>
                </a:moveTo>
                <a:lnTo>
                  <a:pt x="3266" y="2011"/>
                </a:lnTo>
                <a:lnTo>
                  <a:pt x="3278" y="1601"/>
                </a:lnTo>
                <a:lnTo>
                  <a:pt x="3174" y="1621"/>
                </a:lnTo>
                <a:lnTo>
                  <a:pt x="3153" y="1552"/>
                </a:lnTo>
                <a:lnTo>
                  <a:pt x="3299" y="1512"/>
                </a:lnTo>
                <a:lnTo>
                  <a:pt x="3357" y="1527"/>
                </a:lnTo>
                <a:lnTo>
                  <a:pt x="3343" y="2030"/>
                </a:lnTo>
                <a:close/>
                <a:moveTo>
                  <a:pt x="3783" y="1889"/>
                </a:moveTo>
                <a:lnTo>
                  <a:pt x="3769" y="1996"/>
                </a:lnTo>
                <a:lnTo>
                  <a:pt x="3737" y="2067"/>
                </a:lnTo>
                <a:lnTo>
                  <a:pt x="3683" y="2104"/>
                </a:lnTo>
                <a:lnTo>
                  <a:pt x="3614" y="2102"/>
                </a:lnTo>
                <a:lnTo>
                  <a:pt x="3549" y="2071"/>
                </a:lnTo>
                <a:lnTo>
                  <a:pt x="3501" y="2010"/>
                </a:lnTo>
                <a:lnTo>
                  <a:pt x="3471" y="1921"/>
                </a:lnTo>
                <a:lnTo>
                  <a:pt x="3463" y="1809"/>
                </a:lnTo>
                <a:lnTo>
                  <a:pt x="3479" y="1705"/>
                </a:lnTo>
                <a:lnTo>
                  <a:pt x="3515" y="1632"/>
                </a:lnTo>
                <a:lnTo>
                  <a:pt x="3566" y="1595"/>
                </a:lnTo>
                <a:lnTo>
                  <a:pt x="3634" y="1595"/>
                </a:lnTo>
                <a:lnTo>
                  <a:pt x="3700" y="1629"/>
                </a:lnTo>
                <a:lnTo>
                  <a:pt x="3749" y="1691"/>
                </a:lnTo>
                <a:lnTo>
                  <a:pt x="3777" y="1779"/>
                </a:lnTo>
                <a:lnTo>
                  <a:pt x="3783" y="1889"/>
                </a:lnTo>
                <a:close/>
                <a:moveTo>
                  <a:pt x="3700" y="1876"/>
                </a:moveTo>
                <a:lnTo>
                  <a:pt x="3687" y="1729"/>
                </a:lnTo>
                <a:lnTo>
                  <a:pt x="3628" y="1666"/>
                </a:lnTo>
                <a:lnTo>
                  <a:pt x="3569" y="1696"/>
                </a:lnTo>
                <a:lnTo>
                  <a:pt x="3546" y="1825"/>
                </a:lnTo>
                <a:lnTo>
                  <a:pt x="3562" y="1971"/>
                </a:lnTo>
                <a:lnTo>
                  <a:pt x="3621" y="2031"/>
                </a:lnTo>
                <a:lnTo>
                  <a:pt x="3679" y="2002"/>
                </a:lnTo>
                <a:lnTo>
                  <a:pt x="3700" y="1876"/>
                </a:lnTo>
                <a:close/>
                <a:moveTo>
                  <a:pt x="4054" y="2202"/>
                </a:moveTo>
                <a:lnTo>
                  <a:pt x="3977" y="2184"/>
                </a:lnTo>
                <a:lnTo>
                  <a:pt x="3987" y="1779"/>
                </a:lnTo>
                <a:lnTo>
                  <a:pt x="3887" y="1799"/>
                </a:lnTo>
                <a:lnTo>
                  <a:pt x="3866" y="1731"/>
                </a:lnTo>
                <a:lnTo>
                  <a:pt x="4010" y="1691"/>
                </a:lnTo>
                <a:lnTo>
                  <a:pt x="4066" y="1705"/>
                </a:lnTo>
                <a:lnTo>
                  <a:pt x="4054" y="2202"/>
                </a:lnTo>
                <a:close/>
                <a:moveTo>
                  <a:pt x="4482" y="2062"/>
                </a:moveTo>
                <a:lnTo>
                  <a:pt x="4470" y="2169"/>
                </a:lnTo>
                <a:lnTo>
                  <a:pt x="4436" y="2239"/>
                </a:lnTo>
                <a:lnTo>
                  <a:pt x="4384" y="2275"/>
                </a:lnTo>
                <a:lnTo>
                  <a:pt x="4319" y="2275"/>
                </a:lnTo>
                <a:lnTo>
                  <a:pt x="4254" y="2243"/>
                </a:lnTo>
                <a:lnTo>
                  <a:pt x="4207" y="2182"/>
                </a:lnTo>
                <a:lnTo>
                  <a:pt x="4178" y="2096"/>
                </a:lnTo>
                <a:lnTo>
                  <a:pt x="4169" y="1985"/>
                </a:lnTo>
                <a:lnTo>
                  <a:pt x="4183" y="1882"/>
                </a:lnTo>
                <a:lnTo>
                  <a:pt x="4218" y="1809"/>
                </a:lnTo>
                <a:lnTo>
                  <a:pt x="4269" y="1773"/>
                </a:lnTo>
                <a:lnTo>
                  <a:pt x="4337" y="1772"/>
                </a:lnTo>
                <a:lnTo>
                  <a:pt x="4401" y="1805"/>
                </a:lnTo>
                <a:lnTo>
                  <a:pt x="4450" y="1867"/>
                </a:lnTo>
                <a:lnTo>
                  <a:pt x="4476" y="1954"/>
                </a:lnTo>
                <a:lnTo>
                  <a:pt x="4482" y="2062"/>
                </a:lnTo>
                <a:close/>
                <a:moveTo>
                  <a:pt x="4402" y="2050"/>
                </a:moveTo>
                <a:lnTo>
                  <a:pt x="4387" y="1904"/>
                </a:lnTo>
                <a:lnTo>
                  <a:pt x="4331" y="1843"/>
                </a:lnTo>
                <a:lnTo>
                  <a:pt x="4273" y="1873"/>
                </a:lnTo>
                <a:lnTo>
                  <a:pt x="4252" y="2000"/>
                </a:lnTo>
                <a:lnTo>
                  <a:pt x="4268" y="2144"/>
                </a:lnTo>
                <a:lnTo>
                  <a:pt x="4323" y="2202"/>
                </a:lnTo>
                <a:lnTo>
                  <a:pt x="4381" y="2174"/>
                </a:lnTo>
                <a:lnTo>
                  <a:pt x="4402" y="2050"/>
                </a:lnTo>
                <a:close/>
                <a:moveTo>
                  <a:pt x="4745" y="2372"/>
                </a:moveTo>
                <a:lnTo>
                  <a:pt x="4671" y="2354"/>
                </a:lnTo>
                <a:lnTo>
                  <a:pt x="4684" y="1956"/>
                </a:lnTo>
                <a:lnTo>
                  <a:pt x="4582" y="1976"/>
                </a:lnTo>
                <a:lnTo>
                  <a:pt x="4564" y="1907"/>
                </a:lnTo>
                <a:lnTo>
                  <a:pt x="4705" y="1867"/>
                </a:lnTo>
                <a:lnTo>
                  <a:pt x="4760" y="1881"/>
                </a:lnTo>
                <a:lnTo>
                  <a:pt x="4745" y="2372"/>
                </a:lnTo>
                <a:close/>
                <a:moveTo>
                  <a:pt x="5169" y="2233"/>
                </a:moveTo>
                <a:lnTo>
                  <a:pt x="5155" y="2337"/>
                </a:lnTo>
                <a:lnTo>
                  <a:pt x="5120" y="2407"/>
                </a:lnTo>
                <a:lnTo>
                  <a:pt x="5070" y="2443"/>
                </a:lnTo>
                <a:lnTo>
                  <a:pt x="5006" y="2442"/>
                </a:lnTo>
                <a:lnTo>
                  <a:pt x="4943" y="2412"/>
                </a:lnTo>
                <a:lnTo>
                  <a:pt x="4897" y="2352"/>
                </a:lnTo>
                <a:lnTo>
                  <a:pt x="4868" y="2266"/>
                </a:lnTo>
                <a:lnTo>
                  <a:pt x="4859" y="2156"/>
                </a:lnTo>
                <a:lnTo>
                  <a:pt x="4873" y="2053"/>
                </a:lnTo>
                <a:lnTo>
                  <a:pt x="4908" y="1983"/>
                </a:lnTo>
                <a:lnTo>
                  <a:pt x="4958" y="1947"/>
                </a:lnTo>
                <a:lnTo>
                  <a:pt x="5022" y="1946"/>
                </a:lnTo>
                <a:lnTo>
                  <a:pt x="5086" y="1978"/>
                </a:lnTo>
                <a:lnTo>
                  <a:pt x="5132" y="2040"/>
                </a:lnTo>
                <a:lnTo>
                  <a:pt x="5161" y="2125"/>
                </a:lnTo>
                <a:lnTo>
                  <a:pt x="5169" y="2233"/>
                </a:lnTo>
                <a:close/>
                <a:moveTo>
                  <a:pt x="5086" y="2219"/>
                </a:moveTo>
                <a:lnTo>
                  <a:pt x="5072" y="2076"/>
                </a:lnTo>
                <a:lnTo>
                  <a:pt x="5018" y="2016"/>
                </a:lnTo>
                <a:lnTo>
                  <a:pt x="4963" y="2046"/>
                </a:lnTo>
                <a:lnTo>
                  <a:pt x="4941" y="2171"/>
                </a:lnTo>
                <a:lnTo>
                  <a:pt x="4956" y="2313"/>
                </a:lnTo>
                <a:lnTo>
                  <a:pt x="5012" y="2372"/>
                </a:lnTo>
                <a:lnTo>
                  <a:pt x="5066" y="2343"/>
                </a:lnTo>
                <a:lnTo>
                  <a:pt x="5086" y="2219"/>
                </a:lnTo>
                <a:close/>
                <a:moveTo>
                  <a:pt x="5428" y="2538"/>
                </a:moveTo>
                <a:lnTo>
                  <a:pt x="5352" y="2519"/>
                </a:lnTo>
                <a:lnTo>
                  <a:pt x="5363" y="2126"/>
                </a:lnTo>
                <a:lnTo>
                  <a:pt x="5267" y="2146"/>
                </a:lnTo>
                <a:lnTo>
                  <a:pt x="5248" y="2078"/>
                </a:lnTo>
                <a:lnTo>
                  <a:pt x="5383" y="2040"/>
                </a:lnTo>
                <a:lnTo>
                  <a:pt x="5439" y="2053"/>
                </a:lnTo>
                <a:lnTo>
                  <a:pt x="5428" y="2538"/>
                </a:lnTo>
                <a:close/>
                <a:moveTo>
                  <a:pt x="5760" y="2620"/>
                </a:moveTo>
                <a:lnTo>
                  <a:pt x="5689" y="2602"/>
                </a:lnTo>
                <a:lnTo>
                  <a:pt x="5700" y="2210"/>
                </a:lnTo>
                <a:lnTo>
                  <a:pt x="5600" y="2229"/>
                </a:lnTo>
                <a:lnTo>
                  <a:pt x="5580" y="2161"/>
                </a:lnTo>
                <a:lnTo>
                  <a:pt x="5718" y="2124"/>
                </a:lnTo>
                <a:lnTo>
                  <a:pt x="5774" y="2137"/>
                </a:lnTo>
                <a:lnTo>
                  <a:pt x="5760" y="2620"/>
                </a:lnTo>
                <a:close/>
                <a:moveTo>
                  <a:pt x="6166" y="2482"/>
                </a:moveTo>
                <a:lnTo>
                  <a:pt x="6152" y="2582"/>
                </a:lnTo>
                <a:lnTo>
                  <a:pt x="6120" y="2652"/>
                </a:lnTo>
                <a:lnTo>
                  <a:pt x="6073" y="2687"/>
                </a:lnTo>
                <a:lnTo>
                  <a:pt x="6013" y="2687"/>
                </a:lnTo>
                <a:lnTo>
                  <a:pt x="5953" y="2657"/>
                </a:lnTo>
                <a:lnTo>
                  <a:pt x="5908" y="2600"/>
                </a:lnTo>
                <a:lnTo>
                  <a:pt x="5879" y="2516"/>
                </a:lnTo>
                <a:lnTo>
                  <a:pt x="5872" y="2409"/>
                </a:lnTo>
                <a:lnTo>
                  <a:pt x="5884" y="2306"/>
                </a:lnTo>
                <a:lnTo>
                  <a:pt x="5916" y="2236"/>
                </a:lnTo>
                <a:lnTo>
                  <a:pt x="5966" y="2200"/>
                </a:lnTo>
                <a:lnTo>
                  <a:pt x="6027" y="2200"/>
                </a:lnTo>
                <a:lnTo>
                  <a:pt x="6087" y="2231"/>
                </a:lnTo>
                <a:lnTo>
                  <a:pt x="6131" y="2290"/>
                </a:lnTo>
                <a:lnTo>
                  <a:pt x="6159" y="2375"/>
                </a:lnTo>
                <a:lnTo>
                  <a:pt x="6166" y="2482"/>
                </a:lnTo>
                <a:close/>
                <a:moveTo>
                  <a:pt x="6091" y="2469"/>
                </a:moveTo>
                <a:lnTo>
                  <a:pt x="6076" y="2328"/>
                </a:lnTo>
                <a:lnTo>
                  <a:pt x="6022" y="2268"/>
                </a:lnTo>
                <a:lnTo>
                  <a:pt x="5969" y="2298"/>
                </a:lnTo>
                <a:lnTo>
                  <a:pt x="5949" y="2423"/>
                </a:lnTo>
                <a:lnTo>
                  <a:pt x="5964" y="2562"/>
                </a:lnTo>
                <a:lnTo>
                  <a:pt x="6017" y="2620"/>
                </a:lnTo>
                <a:lnTo>
                  <a:pt x="6071" y="2591"/>
                </a:lnTo>
                <a:lnTo>
                  <a:pt x="6091" y="2469"/>
                </a:lnTo>
                <a:close/>
                <a:moveTo>
                  <a:pt x="6418" y="2781"/>
                </a:moveTo>
                <a:lnTo>
                  <a:pt x="6348" y="2765"/>
                </a:lnTo>
                <a:lnTo>
                  <a:pt x="6357" y="2375"/>
                </a:lnTo>
                <a:lnTo>
                  <a:pt x="6261" y="2395"/>
                </a:lnTo>
                <a:lnTo>
                  <a:pt x="6244" y="2328"/>
                </a:lnTo>
                <a:lnTo>
                  <a:pt x="6374" y="2289"/>
                </a:lnTo>
                <a:lnTo>
                  <a:pt x="6428" y="2303"/>
                </a:lnTo>
                <a:lnTo>
                  <a:pt x="6418" y="2781"/>
                </a:lnTo>
                <a:close/>
                <a:moveTo>
                  <a:pt x="6815" y="2642"/>
                </a:moveTo>
                <a:lnTo>
                  <a:pt x="6801" y="2744"/>
                </a:lnTo>
                <a:lnTo>
                  <a:pt x="6769" y="2813"/>
                </a:lnTo>
                <a:lnTo>
                  <a:pt x="6724" y="2848"/>
                </a:lnTo>
                <a:lnTo>
                  <a:pt x="6665" y="2849"/>
                </a:lnTo>
                <a:lnTo>
                  <a:pt x="6605" y="2819"/>
                </a:lnTo>
                <a:lnTo>
                  <a:pt x="6561" y="2761"/>
                </a:lnTo>
                <a:lnTo>
                  <a:pt x="6533" y="2676"/>
                </a:lnTo>
                <a:lnTo>
                  <a:pt x="6526" y="2571"/>
                </a:lnTo>
                <a:lnTo>
                  <a:pt x="6538" y="2471"/>
                </a:lnTo>
                <a:lnTo>
                  <a:pt x="6571" y="2402"/>
                </a:lnTo>
                <a:lnTo>
                  <a:pt x="6619" y="2365"/>
                </a:lnTo>
                <a:lnTo>
                  <a:pt x="6679" y="2364"/>
                </a:lnTo>
                <a:lnTo>
                  <a:pt x="6736" y="2395"/>
                </a:lnTo>
                <a:lnTo>
                  <a:pt x="6780" y="2454"/>
                </a:lnTo>
                <a:lnTo>
                  <a:pt x="6808" y="2537"/>
                </a:lnTo>
                <a:lnTo>
                  <a:pt x="6815" y="2642"/>
                </a:lnTo>
                <a:close/>
                <a:moveTo>
                  <a:pt x="6741" y="2631"/>
                </a:moveTo>
                <a:lnTo>
                  <a:pt x="6726" y="2492"/>
                </a:lnTo>
                <a:lnTo>
                  <a:pt x="6674" y="2433"/>
                </a:lnTo>
                <a:lnTo>
                  <a:pt x="6621" y="2462"/>
                </a:lnTo>
                <a:lnTo>
                  <a:pt x="6601" y="2585"/>
                </a:lnTo>
                <a:lnTo>
                  <a:pt x="6616" y="2722"/>
                </a:lnTo>
                <a:lnTo>
                  <a:pt x="6669" y="2780"/>
                </a:lnTo>
                <a:lnTo>
                  <a:pt x="6721" y="2751"/>
                </a:lnTo>
                <a:lnTo>
                  <a:pt x="6741" y="2631"/>
                </a:lnTo>
                <a:close/>
                <a:moveTo>
                  <a:pt x="7062" y="2939"/>
                </a:moveTo>
                <a:lnTo>
                  <a:pt x="6992" y="2922"/>
                </a:lnTo>
                <a:lnTo>
                  <a:pt x="7002" y="2537"/>
                </a:lnTo>
                <a:lnTo>
                  <a:pt x="6909" y="2556"/>
                </a:lnTo>
                <a:lnTo>
                  <a:pt x="6889" y="2491"/>
                </a:lnTo>
                <a:lnTo>
                  <a:pt x="7017" y="2452"/>
                </a:lnTo>
                <a:lnTo>
                  <a:pt x="7072" y="2464"/>
                </a:lnTo>
                <a:lnTo>
                  <a:pt x="7062" y="2939"/>
                </a:lnTo>
                <a:close/>
                <a:moveTo>
                  <a:pt x="7451" y="2800"/>
                </a:moveTo>
                <a:lnTo>
                  <a:pt x="7438" y="2900"/>
                </a:lnTo>
                <a:lnTo>
                  <a:pt x="7407" y="2969"/>
                </a:lnTo>
                <a:lnTo>
                  <a:pt x="7362" y="3003"/>
                </a:lnTo>
                <a:lnTo>
                  <a:pt x="7300" y="3004"/>
                </a:lnTo>
                <a:lnTo>
                  <a:pt x="7244" y="2974"/>
                </a:lnTo>
                <a:lnTo>
                  <a:pt x="7201" y="2918"/>
                </a:lnTo>
                <a:lnTo>
                  <a:pt x="7175" y="2836"/>
                </a:lnTo>
                <a:lnTo>
                  <a:pt x="7166" y="2730"/>
                </a:lnTo>
                <a:lnTo>
                  <a:pt x="7179" y="2631"/>
                </a:lnTo>
                <a:lnTo>
                  <a:pt x="7210" y="2562"/>
                </a:lnTo>
                <a:lnTo>
                  <a:pt x="7256" y="2527"/>
                </a:lnTo>
                <a:lnTo>
                  <a:pt x="7316" y="2524"/>
                </a:lnTo>
                <a:lnTo>
                  <a:pt x="7374" y="2557"/>
                </a:lnTo>
                <a:lnTo>
                  <a:pt x="7415" y="2615"/>
                </a:lnTo>
                <a:lnTo>
                  <a:pt x="7443" y="2697"/>
                </a:lnTo>
                <a:lnTo>
                  <a:pt x="7451" y="2800"/>
                </a:lnTo>
                <a:close/>
                <a:moveTo>
                  <a:pt x="7378" y="2789"/>
                </a:moveTo>
                <a:lnTo>
                  <a:pt x="7363" y="2651"/>
                </a:lnTo>
                <a:lnTo>
                  <a:pt x="7310" y="2592"/>
                </a:lnTo>
                <a:lnTo>
                  <a:pt x="7260" y="2622"/>
                </a:lnTo>
                <a:lnTo>
                  <a:pt x="7240" y="2744"/>
                </a:lnTo>
                <a:lnTo>
                  <a:pt x="7255" y="2880"/>
                </a:lnTo>
                <a:lnTo>
                  <a:pt x="7304" y="2935"/>
                </a:lnTo>
                <a:lnTo>
                  <a:pt x="7359" y="2908"/>
                </a:lnTo>
                <a:lnTo>
                  <a:pt x="7378" y="2789"/>
                </a:lnTo>
                <a:close/>
                <a:moveTo>
                  <a:pt x="7691" y="3092"/>
                </a:moveTo>
                <a:lnTo>
                  <a:pt x="7623" y="3076"/>
                </a:lnTo>
                <a:lnTo>
                  <a:pt x="7631" y="2695"/>
                </a:lnTo>
                <a:lnTo>
                  <a:pt x="7541" y="2715"/>
                </a:lnTo>
                <a:lnTo>
                  <a:pt x="7522" y="2651"/>
                </a:lnTo>
                <a:lnTo>
                  <a:pt x="7649" y="2611"/>
                </a:lnTo>
                <a:lnTo>
                  <a:pt x="7701" y="2623"/>
                </a:lnTo>
                <a:lnTo>
                  <a:pt x="7691" y="3092"/>
                </a:lnTo>
                <a:close/>
                <a:moveTo>
                  <a:pt x="8003" y="3168"/>
                </a:moveTo>
                <a:lnTo>
                  <a:pt x="7934" y="3152"/>
                </a:lnTo>
                <a:lnTo>
                  <a:pt x="7942" y="2773"/>
                </a:lnTo>
                <a:lnTo>
                  <a:pt x="7853" y="2793"/>
                </a:lnTo>
                <a:lnTo>
                  <a:pt x="7834" y="2729"/>
                </a:lnTo>
                <a:lnTo>
                  <a:pt x="7959" y="2689"/>
                </a:lnTo>
                <a:lnTo>
                  <a:pt x="8012" y="2702"/>
                </a:lnTo>
                <a:lnTo>
                  <a:pt x="8003" y="3168"/>
                </a:lnTo>
                <a:close/>
                <a:moveTo>
                  <a:pt x="8375" y="3031"/>
                </a:moveTo>
                <a:lnTo>
                  <a:pt x="8365" y="3130"/>
                </a:lnTo>
                <a:lnTo>
                  <a:pt x="8336" y="3197"/>
                </a:lnTo>
                <a:lnTo>
                  <a:pt x="8291" y="3231"/>
                </a:lnTo>
                <a:lnTo>
                  <a:pt x="8234" y="3231"/>
                </a:lnTo>
                <a:lnTo>
                  <a:pt x="8177" y="3204"/>
                </a:lnTo>
                <a:lnTo>
                  <a:pt x="8136" y="3147"/>
                </a:lnTo>
                <a:lnTo>
                  <a:pt x="8111" y="3067"/>
                </a:lnTo>
                <a:lnTo>
                  <a:pt x="8103" y="2963"/>
                </a:lnTo>
                <a:lnTo>
                  <a:pt x="8116" y="2865"/>
                </a:lnTo>
                <a:lnTo>
                  <a:pt x="8146" y="2798"/>
                </a:lnTo>
                <a:lnTo>
                  <a:pt x="8190" y="2761"/>
                </a:lnTo>
                <a:lnTo>
                  <a:pt x="8247" y="2760"/>
                </a:lnTo>
                <a:lnTo>
                  <a:pt x="8304" y="2790"/>
                </a:lnTo>
                <a:lnTo>
                  <a:pt x="8346" y="2848"/>
                </a:lnTo>
                <a:lnTo>
                  <a:pt x="8370" y="2928"/>
                </a:lnTo>
                <a:lnTo>
                  <a:pt x="8375" y="3031"/>
                </a:lnTo>
                <a:close/>
                <a:moveTo>
                  <a:pt x="8305" y="3019"/>
                </a:moveTo>
                <a:lnTo>
                  <a:pt x="8291" y="2884"/>
                </a:lnTo>
                <a:lnTo>
                  <a:pt x="8241" y="2826"/>
                </a:lnTo>
                <a:lnTo>
                  <a:pt x="8192" y="2856"/>
                </a:lnTo>
                <a:lnTo>
                  <a:pt x="8174" y="2976"/>
                </a:lnTo>
                <a:lnTo>
                  <a:pt x="8189" y="3110"/>
                </a:lnTo>
                <a:lnTo>
                  <a:pt x="8240" y="3165"/>
                </a:lnTo>
                <a:lnTo>
                  <a:pt x="8288" y="3136"/>
                </a:lnTo>
                <a:lnTo>
                  <a:pt x="8305" y="3019"/>
                </a:lnTo>
                <a:close/>
                <a:moveTo>
                  <a:pt x="8681" y="3107"/>
                </a:moveTo>
                <a:lnTo>
                  <a:pt x="8670" y="3205"/>
                </a:lnTo>
                <a:lnTo>
                  <a:pt x="8642" y="3271"/>
                </a:lnTo>
                <a:lnTo>
                  <a:pt x="8596" y="3306"/>
                </a:lnTo>
                <a:lnTo>
                  <a:pt x="8538" y="3306"/>
                </a:lnTo>
                <a:lnTo>
                  <a:pt x="8483" y="3279"/>
                </a:lnTo>
                <a:lnTo>
                  <a:pt x="8442" y="3222"/>
                </a:lnTo>
                <a:lnTo>
                  <a:pt x="8417" y="3142"/>
                </a:lnTo>
                <a:lnTo>
                  <a:pt x="8409" y="3038"/>
                </a:lnTo>
                <a:lnTo>
                  <a:pt x="8420" y="2942"/>
                </a:lnTo>
                <a:lnTo>
                  <a:pt x="8449" y="2874"/>
                </a:lnTo>
                <a:lnTo>
                  <a:pt x="8494" y="2838"/>
                </a:lnTo>
                <a:lnTo>
                  <a:pt x="8552" y="2836"/>
                </a:lnTo>
                <a:lnTo>
                  <a:pt x="8607" y="2867"/>
                </a:lnTo>
                <a:lnTo>
                  <a:pt x="8650" y="2924"/>
                </a:lnTo>
                <a:lnTo>
                  <a:pt x="8675" y="3004"/>
                </a:lnTo>
                <a:lnTo>
                  <a:pt x="8681" y="3107"/>
                </a:lnTo>
                <a:close/>
                <a:moveTo>
                  <a:pt x="8611" y="3095"/>
                </a:moveTo>
                <a:lnTo>
                  <a:pt x="8597" y="2960"/>
                </a:lnTo>
                <a:lnTo>
                  <a:pt x="8544" y="2903"/>
                </a:lnTo>
                <a:lnTo>
                  <a:pt x="8497" y="2933"/>
                </a:lnTo>
                <a:lnTo>
                  <a:pt x="8479" y="3052"/>
                </a:lnTo>
                <a:lnTo>
                  <a:pt x="8493" y="3185"/>
                </a:lnTo>
                <a:lnTo>
                  <a:pt x="8543" y="3240"/>
                </a:lnTo>
                <a:lnTo>
                  <a:pt x="8592" y="3211"/>
                </a:lnTo>
                <a:lnTo>
                  <a:pt x="8611" y="3095"/>
                </a:lnTo>
                <a:close/>
                <a:moveTo>
                  <a:pt x="8913" y="3393"/>
                </a:moveTo>
                <a:lnTo>
                  <a:pt x="8849" y="3376"/>
                </a:lnTo>
                <a:lnTo>
                  <a:pt x="8855" y="3003"/>
                </a:lnTo>
                <a:lnTo>
                  <a:pt x="8769" y="3023"/>
                </a:lnTo>
                <a:lnTo>
                  <a:pt x="8750" y="2959"/>
                </a:lnTo>
                <a:lnTo>
                  <a:pt x="8873" y="2919"/>
                </a:lnTo>
                <a:lnTo>
                  <a:pt x="8920" y="2932"/>
                </a:lnTo>
                <a:lnTo>
                  <a:pt x="8913" y="3393"/>
                </a:lnTo>
                <a:close/>
                <a:moveTo>
                  <a:pt x="9277" y="3255"/>
                </a:moveTo>
                <a:lnTo>
                  <a:pt x="9267" y="3353"/>
                </a:lnTo>
                <a:lnTo>
                  <a:pt x="9239" y="3419"/>
                </a:lnTo>
                <a:lnTo>
                  <a:pt x="9195" y="3453"/>
                </a:lnTo>
                <a:lnTo>
                  <a:pt x="9141" y="3454"/>
                </a:lnTo>
                <a:lnTo>
                  <a:pt x="9083" y="3425"/>
                </a:lnTo>
                <a:lnTo>
                  <a:pt x="9042" y="3371"/>
                </a:lnTo>
                <a:lnTo>
                  <a:pt x="9018" y="3291"/>
                </a:lnTo>
                <a:lnTo>
                  <a:pt x="9011" y="3188"/>
                </a:lnTo>
                <a:lnTo>
                  <a:pt x="9022" y="3092"/>
                </a:lnTo>
                <a:lnTo>
                  <a:pt x="9052" y="3024"/>
                </a:lnTo>
                <a:lnTo>
                  <a:pt x="9096" y="2991"/>
                </a:lnTo>
                <a:lnTo>
                  <a:pt x="9150" y="2989"/>
                </a:lnTo>
                <a:lnTo>
                  <a:pt x="9206" y="3018"/>
                </a:lnTo>
                <a:lnTo>
                  <a:pt x="9247" y="3074"/>
                </a:lnTo>
                <a:lnTo>
                  <a:pt x="9271" y="3153"/>
                </a:lnTo>
                <a:lnTo>
                  <a:pt x="9277" y="3255"/>
                </a:lnTo>
                <a:close/>
                <a:moveTo>
                  <a:pt x="9210" y="3245"/>
                </a:moveTo>
                <a:lnTo>
                  <a:pt x="9195" y="3110"/>
                </a:lnTo>
                <a:lnTo>
                  <a:pt x="9147" y="3053"/>
                </a:lnTo>
                <a:lnTo>
                  <a:pt x="9098" y="3083"/>
                </a:lnTo>
                <a:lnTo>
                  <a:pt x="9079" y="3201"/>
                </a:lnTo>
                <a:lnTo>
                  <a:pt x="9093" y="3334"/>
                </a:lnTo>
                <a:lnTo>
                  <a:pt x="9143" y="3388"/>
                </a:lnTo>
                <a:lnTo>
                  <a:pt x="9191" y="3360"/>
                </a:lnTo>
                <a:lnTo>
                  <a:pt x="9210" y="3245"/>
                </a:lnTo>
                <a:close/>
                <a:moveTo>
                  <a:pt x="9508" y="3538"/>
                </a:moveTo>
                <a:lnTo>
                  <a:pt x="9442" y="3522"/>
                </a:lnTo>
                <a:lnTo>
                  <a:pt x="9449" y="3152"/>
                </a:lnTo>
                <a:lnTo>
                  <a:pt x="9365" y="3172"/>
                </a:lnTo>
                <a:lnTo>
                  <a:pt x="9346" y="3108"/>
                </a:lnTo>
                <a:lnTo>
                  <a:pt x="9467" y="3071"/>
                </a:lnTo>
                <a:lnTo>
                  <a:pt x="9515" y="3083"/>
                </a:lnTo>
                <a:lnTo>
                  <a:pt x="9508" y="3538"/>
                </a:lnTo>
                <a:close/>
                <a:moveTo>
                  <a:pt x="9863" y="3400"/>
                </a:moveTo>
                <a:lnTo>
                  <a:pt x="9851" y="3497"/>
                </a:lnTo>
                <a:lnTo>
                  <a:pt x="9824" y="3563"/>
                </a:lnTo>
                <a:lnTo>
                  <a:pt x="9782" y="3597"/>
                </a:lnTo>
                <a:lnTo>
                  <a:pt x="9727" y="3597"/>
                </a:lnTo>
                <a:lnTo>
                  <a:pt x="9673" y="3569"/>
                </a:lnTo>
                <a:lnTo>
                  <a:pt x="9636" y="3517"/>
                </a:lnTo>
                <a:lnTo>
                  <a:pt x="9609" y="3435"/>
                </a:lnTo>
                <a:lnTo>
                  <a:pt x="9599" y="3335"/>
                </a:lnTo>
                <a:lnTo>
                  <a:pt x="9611" y="3240"/>
                </a:lnTo>
                <a:lnTo>
                  <a:pt x="9641" y="3172"/>
                </a:lnTo>
                <a:lnTo>
                  <a:pt x="9682" y="3138"/>
                </a:lnTo>
                <a:lnTo>
                  <a:pt x="9737" y="3137"/>
                </a:lnTo>
                <a:lnTo>
                  <a:pt x="9791" y="3166"/>
                </a:lnTo>
                <a:lnTo>
                  <a:pt x="9831" y="3221"/>
                </a:lnTo>
                <a:lnTo>
                  <a:pt x="9855" y="3300"/>
                </a:lnTo>
                <a:lnTo>
                  <a:pt x="9863" y="3400"/>
                </a:lnTo>
                <a:close/>
                <a:moveTo>
                  <a:pt x="9795" y="3390"/>
                </a:moveTo>
                <a:lnTo>
                  <a:pt x="9781" y="3256"/>
                </a:lnTo>
                <a:lnTo>
                  <a:pt x="9733" y="3201"/>
                </a:lnTo>
                <a:lnTo>
                  <a:pt x="9687" y="3231"/>
                </a:lnTo>
                <a:lnTo>
                  <a:pt x="9670" y="3348"/>
                </a:lnTo>
                <a:lnTo>
                  <a:pt x="9683" y="3478"/>
                </a:lnTo>
                <a:lnTo>
                  <a:pt x="9731" y="3532"/>
                </a:lnTo>
                <a:lnTo>
                  <a:pt x="9777" y="3504"/>
                </a:lnTo>
                <a:lnTo>
                  <a:pt x="9795" y="3390"/>
                </a:lnTo>
                <a:close/>
                <a:moveTo>
                  <a:pt x="10088" y="3680"/>
                </a:moveTo>
                <a:lnTo>
                  <a:pt x="10025" y="3665"/>
                </a:lnTo>
                <a:lnTo>
                  <a:pt x="10033" y="3297"/>
                </a:lnTo>
                <a:lnTo>
                  <a:pt x="9947" y="3318"/>
                </a:lnTo>
                <a:lnTo>
                  <a:pt x="9930" y="3255"/>
                </a:lnTo>
                <a:lnTo>
                  <a:pt x="10048" y="3217"/>
                </a:lnTo>
                <a:lnTo>
                  <a:pt x="10094" y="3229"/>
                </a:lnTo>
                <a:lnTo>
                  <a:pt x="10088" y="3680"/>
                </a:lnTo>
                <a:close/>
                <a:moveTo>
                  <a:pt x="10374" y="3749"/>
                </a:moveTo>
                <a:lnTo>
                  <a:pt x="10311" y="3733"/>
                </a:lnTo>
                <a:lnTo>
                  <a:pt x="10317" y="3369"/>
                </a:lnTo>
                <a:lnTo>
                  <a:pt x="10233" y="3389"/>
                </a:lnTo>
                <a:lnTo>
                  <a:pt x="10216" y="3326"/>
                </a:lnTo>
                <a:lnTo>
                  <a:pt x="10334" y="3289"/>
                </a:lnTo>
                <a:lnTo>
                  <a:pt x="10380" y="3301"/>
                </a:lnTo>
                <a:lnTo>
                  <a:pt x="10374" y="3749"/>
                </a:lnTo>
                <a:close/>
                <a:moveTo>
                  <a:pt x="10720" y="3613"/>
                </a:moveTo>
                <a:lnTo>
                  <a:pt x="10710" y="3708"/>
                </a:lnTo>
                <a:lnTo>
                  <a:pt x="10683" y="3772"/>
                </a:lnTo>
                <a:lnTo>
                  <a:pt x="10643" y="3806"/>
                </a:lnTo>
                <a:lnTo>
                  <a:pt x="10589" y="3807"/>
                </a:lnTo>
                <a:lnTo>
                  <a:pt x="10538" y="3780"/>
                </a:lnTo>
                <a:lnTo>
                  <a:pt x="10499" y="3727"/>
                </a:lnTo>
                <a:lnTo>
                  <a:pt x="10474" y="3650"/>
                </a:lnTo>
                <a:lnTo>
                  <a:pt x="10467" y="3551"/>
                </a:lnTo>
                <a:lnTo>
                  <a:pt x="10477" y="3457"/>
                </a:lnTo>
                <a:lnTo>
                  <a:pt x="10503" y="3391"/>
                </a:lnTo>
                <a:lnTo>
                  <a:pt x="10545" y="3356"/>
                </a:lnTo>
                <a:lnTo>
                  <a:pt x="10597" y="3354"/>
                </a:lnTo>
                <a:lnTo>
                  <a:pt x="10651" y="3383"/>
                </a:lnTo>
                <a:lnTo>
                  <a:pt x="10690" y="3438"/>
                </a:lnTo>
                <a:lnTo>
                  <a:pt x="10713" y="3515"/>
                </a:lnTo>
                <a:lnTo>
                  <a:pt x="10720" y="3613"/>
                </a:lnTo>
                <a:close/>
                <a:moveTo>
                  <a:pt x="10656" y="3603"/>
                </a:moveTo>
                <a:lnTo>
                  <a:pt x="10641" y="3473"/>
                </a:lnTo>
                <a:lnTo>
                  <a:pt x="10594" y="3419"/>
                </a:lnTo>
                <a:lnTo>
                  <a:pt x="10549" y="3447"/>
                </a:lnTo>
                <a:lnTo>
                  <a:pt x="10533" y="3562"/>
                </a:lnTo>
                <a:lnTo>
                  <a:pt x="10545" y="3691"/>
                </a:lnTo>
                <a:lnTo>
                  <a:pt x="10592" y="3743"/>
                </a:lnTo>
                <a:lnTo>
                  <a:pt x="10638" y="3716"/>
                </a:lnTo>
                <a:lnTo>
                  <a:pt x="10656" y="3603"/>
                </a:lnTo>
                <a:close/>
                <a:moveTo>
                  <a:pt x="10938" y="3886"/>
                </a:moveTo>
                <a:lnTo>
                  <a:pt x="10877" y="3871"/>
                </a:lnTo>
                <a:lnTo>
                  <a:pt x="10881" y="3510"/>
                </a:lnTo>
                <a:lnTo>
                  <a:pt x="10801" y="3531"/>
                </a:lnTo>
                <a:lnTo>
                  <a:pt x="10785" y="3470"/>
                </a:lnTo>
                <a:lnTo>
                  <a:pt x="10896" y="3430"/>
                </a:lnTo>
                <a:lnTo>
                  <a:pt x="10943" y="3443"/>
                </a:lnTo>
                <a:lnTo>
                  <a:pt x="10938" y="3886"/>
                </a:lnTo>
                <a:close/>
                <a:moveTo>
                  <a:pt x="11276" y="3751"/>
                </a:moveTo>
                <a:lnTo>
                  <a:pt x="11266" y="3845"/>
                </a:lnTo>
                <a:lnTo>
                  <a:pt x="11240" y="3910"/>
                </a:lnTo>
                <a:lnTo>
                  <a:pt x="11200" y="3943"/>
                </a:lnTo>
                <a:lnTo>
                  <a:pt x="11147" y="3944"/>
                </a:lnTo>
                <a:lnTo>
                  <a:pt x="11097" y="3918"/>
                </a:lnTo>
                <a:lnTo>
                  <a:pt x="11059" y="3865"/>
                </a:lnTo>
                <a:lnTo>
                  <a:pt x="11035" y="3789"/>
                </a:lnTo>
                <a:lnTo>
                  <a:pt x="11029" y="3690"/>
                </a:lnTo>
                <a:lnTo>
                  <a:pt x="11038" y="3597"/>
                </a:lnTo>
                <a:lnTo>
                  <a:pt x="11064" y="3532"/>
                </a:lnTo>
                <a:lnTo>
                  <a:pt x="11104" y="3498"/>
                </a:lnTo>
                <a:lnTo>
                  <a:pt x="11157" y="3495"/>
                </a:lnTo>
                <a:lnTo>
                  <a:pt x="11208" y="3524"/>
                </a:lnTo>
                <a:lnTo>
                  <a:pt x="11245" y="3578"/>
                </a:lnTo>
                <a:lnTo>
                  <a:pt x="11268" y="3655"/>
                </a:lnTo>
                <a:lnTo>
                  <a:pt x="11276" y="3751"/>
                </a:lnTo>
                <a:close/>
                <a:moveTo>
                  <a:pt x="11213" y="3741"/>
                </a:moveTo>
                <a:lnTo>
                  <a:pt x="11198" y="3612"/>
                </a:lnTo>
                <a:lnTo>
                  <a:pt x="11152" y="3558"/>
                </a:lnTo>
                <a:lnTo>
                  <a:pt x="11108" y="3587"/>
                </a:lnTo>
                <a:lnTo>
                  <a:pt x="11093" y="3701"/>
                </a:lnTo>
                <a:lnTo>
                  <a:pt x="11106" y="3827"/>
                </a:lnTo>
                <a:lnTo>
                  <a:pt x="11151" y="3880"/>
                </a:lnTo>
                <a:lnTo>
                  <a:pt x="11197" y="3854"/>
                </a:lnTo>
                <a:lnTo>
                  <a:pt x="11213" y="3741"/>
                </a:lnTo>
                <a:close/>
                <a:moveTo>
                  <a:pt x="11490" y="4023"/>
                </a:moveTo>
                <a:lnTo>
                  <a:pt x="11429" y="4008"/>
                </a:lnTo>
                <a:lnTo>
                  <a:pt x="11435" y="3650"/>
                </a:lnTo>
                <a:lnTo>
                  <a:pt x="11357" y="3671"/>
                </a:lnTo>
                <a:lnTo>
                  <a:pt x="11340" y="3611"/>
                </a:lnTo>
                <a:lnTo>
                  <a:pt x="11448" y="3571"/>
                </a:lnTo>
                <a:lnTo>
                  <a:pt x="11495" y="3582"/>
                </a:lnTo>
                <a:lnTo>
                  <a:pt x="11490" y="4023"/>
                </a:lnTo>
                <a:close/>
                <a:moveTo>
                  <a:pt x="11762" y="4089"/>
                </a:moveTo>
                <a:lnTo>
                  <a:pt x="11703" y="4075"/>
                </a:lnTo>
                <a:lnTo>
                  <a:pt x="11707" y="3717"/>
                </a:lnTo>
                <a:lnTo>
                  <a:pt x="11629" y="3740"/>
                </a:lnTo>
                <a:lnTo>
                  <a:pt x="11612" y="3678"/>
                </a:lnTo>
                <a:lnTo>
                  <a:pt x="11722" y="3640"/>
                </a:lnTo>
                <a:lnTo>
                  <a:pt x="11767" y="3651"/>
                </a:lnTo>
                <a:lnTo>
                  <a:pt x="11762" y="4089"/>
                </a:lnTo>
                <a:close/>
                <a:moveTo>
                  <a:pt x="12030" y="4154"/>
                </a:moveTo>
                <a:lnTo>
                  <a:pt x="11974" y="4141"/>
                </a:lnTo>
                <a:lnTo>
                  <a:pt x="11978" y="3787"/>
                </a:lnTo>
                <a:lnTo>
                  <a:pt x="11901" y="3807"/>
                </a:lnTo>
                <a:lnTo>
                  <a:pt x="11884" y="3747"/>
                </a:lnTo>
                <a:lnTo>
                  <a:pt x="11993" y="3707"/>
                </a:lnTo>
                <a:lnTo>
                  <a:pt x="12037" y="3718"/>
                </a:lnTo>
                <a:lnTo>
                  <a:pt x="12030" y="4154"/>
                </a:lnTo>
                <a:close/>
                <a:moveTo>
                  <a:pt x="12298" y="4221"/>
                </a:moveTo>
                <a:lnTo>
                  <a:pt x="12241" y="4206"/>
                </a:lnTo>
                <a:lnTo>
                  <a:pt x="12243" y="3854"/>
                </a:lnTo>
                <a:lnTo>
                  <a:pt x="12167" y="3874"/>
                </a:lnTo>
                <a:lnTo>
                  <a:pt x="12151" y="3814"/>
                </a:lnTo>
                <a:lnTo>
                  <a:pt x="12258" y="3775"/>
                </a:lnTo>
                <a:lnTo>
                  <a:pt x="12303" y="3786"/>
                </a:lnTo>
                <a:lnTo>
                  <a:pt x="12298" y="4221"/>
                </a:lnTo>
                <a:close/>
                <a:moveTo>
                  <a:pt x="12620" y="4086"/>
                </a:moveTo>
                <a:lnTo>
                  <a:pt x="12612" y="4178"/>
                </a:lnTo>
                <a:lnTo>
                  <a:pt x="12587" y="4241"/>
                </a:lnTo>
                <a:lnTo>
                  <a:pt x="12549" y="4273"/>
                </a:lnTo>
                <a:lnTo>
                  <a:pt x="12499" y="4275"/>
                </a:lnTo>
                <a:lnTo>
                  <a:pt x="12450" y="4250"/>
                </a:lnTo>
                <a:lnTo>
                  <a:pt x="12414" y="4200"/>
                </a:lnTo>
                <a:lnTo>
                  <a:pt x="12391" y="4124"/>
                </a:lnTo>
                <a:lnTo>
                  <a:pt x="12384" y="4028"/>
                </a:lnTo>
                <a:lnTo>
                  <a:pt x="12392" y="3936"/>
                </a:lnTo>
                <a:lnTo>
                  <a:pt x="12419" y="3873"/>
                </a:lnTo>
                <a:lnTo>
                  <a:pt x="12458" y="3839"/>
                </a:lnTo>
                <a:lnTo>
                  <a:pt x="12506" y="3836"/>
                </a:lnTo>
                <a:lnTo>
                  <a:pt x="12555" y="3863"/>
                </a:lnTo>
                <a:lnTo>
                  <a:pt x="12592" y="3915"/>
                </a:lnTo>
                <a:lnTo>
                  <a:pt x="12614" y="3990"/>
                </a:lnTo>
                <a:lnTo>
                  <a:pt x="12620" y="4086"/>
                </a:lnTo>
                <a:close/>
                <a:moveTo>
                  <a:pt x="12558" y="4077"/>
                </a:moveTo>
                <a:lnTo>
                  <a:pt x="12545" y="3950"/>
                </a:lnTo>
                <a:lnTo>
                  <a:pt x="12503" y="3898"/>
                </a:lnTo>
                <a:lnTo>
                  <a:pt x="12460" y="3926"/>
                </a:lnTo>
                <a:lnTo>
                  <a:pt x="12445" y="4038"/>
                </a:lnTo>
                <a:lnTo>
                  <a:pt x="12459" y="4163"/>
                </a:lnTo>
                <a:lnTo>
                  <a:pt x="12501" y="4213"/>
                </a:lnTo>
                <a:lnTo>
                  <a:pt x="12544" y="4186"/>
                </a:lnTo>
                <a:lnTo>
                  <a:pt x="12558" y="4077"/>
                </a:lnTo>
                <a:close/>
                <a:moveTo>
                  <a:pt x="12826" y="4349"/>
                </a:moveTo>
                <a:lnTo>
                  <a:pt x="12767" y="4335"/>
                </a:lnTo>
                <a:lnTo>
                  <a:pt x="12772" y="3987"/>
                </a:lnTo>
                <a:lnTo>
                  <a:pt x="12696" y="4007"/>
                </a:lnTo>
                <a:lnTo>
                  <a:pt x="12681" y="3946"/>
                </a:lnTo>
                <a:lnTo>
                  <a:pt x="12787" y="3908"/>
                </a:lnTo>
                <a:lnTo>
                  <a:pt x="12830" y="3920"/>
                </a:lnTo>
                <a:lnTo>
                  <a:pt x="12826" y="4349"/>
                </a:lnTo>
                <a:close/>
                <a:moveTo>
                  <a:pt x="13142" y="4215"/>
                </a:moveTo>
                <a:lnTo>
                  <a:pt x="13133" y="4307"/>
                </a:lnTo>
                <a:lnTo>
                  <a:pt x="13108" y="4369"/>
                </a:lnTo>
                <a:lnTo>
                  <a:pt x="13071" y="4401"/>
                </a:lnTo>
                <a:lnTo>
                  <a:pt x="13024" y="4404"/>
                </a:lnTo>
                <a:lnTo>
                  <a:pt x="12975" y="4377"/>
                </a:lnTo>
                <a:lnTo>
                  <a:pt x="12939" y="4327"/>
                </a:lnTo>
                <a:lnTo>
                  <a:pt x="12917" y="4253"/>
                </a:lnTo>
                <a:lnTo>
                  <a:pt x="12910" y="4158"/>
                </a:lnTo>
                <a:lnTo>
                  <a:pt x="12919" y="4067"/>
                </a:lnTo>
                <a:lnTo>
                  <a:pt x="12944" y="4004"/>
                </a:lnTo>
                <a:lnTo>
                  <a:pt x="12981" y="3970"/>
                </a:lnTo>
                <a:lnTo>
                  <a:pt x="13029" y="3969"/>
                </a:lnTo>
                <a:lnTo>
                  <a:pt x="13078" y="3995"/>
                </a:lnTo>
                <a:lnTo>
                  <a:pt x="13114" y="4047"/>
                </a:lnTo>
                <a:lnTo>
                  <a:pt x="13135" y="4122"/>
                </a:lnTo>
                <a:lnTo>
                  <a:pt x="13142" y="4215"/>
                </a:lnTo>
                <a:close/>
                <a:moveTo>
                  <a:pt x="13082" y="4206"/>
                </a:moveTo>
                <a:lnTo>
                  <a:pt x="13069" y="4081"/>
                </a:lnTo>
                <a:lnTo>
                  <a:pt x="13026" y="4029"/>
                </a:lnTo>
                <a:lnTo>
                  <a:pt x="12985" y="4058"/>
                </a:lnTo>
                <a:lnTo>
                  <a:pt x="12970" y="4168"/>
                </a:lnTo>
                <a:lnTo>
                  <a:pt x="12984" y="4291"/>
                </a:lnTo>
                <a:lnTo>
                  <a:pt x="13026" y="4341"/>
                </a:lnTo>
                <a:lnTo>
                  <a:pt x="13066" y="4315"/>
                </a:lnTo>
                <a:lnTo>
                  <a:pt x="13082" y="4206"/>
                </a:lnTo>
                <a:close/>
                <a:moveTo>
                  <a:pt x="13341" y="4475"/>
                </a:moveTo>
                <a:lnTo>
                  <a:pt x="13287" y="4461"/>
                </a:lnTo>
                <a:lnTo>
                  <a:pt x="13288" y="4116"/>
                </a:lnTo>
                <a:lnTo>
                  <a:pt x="13214" y="4136"/>
                </a:lnTo>
                <a:lnTo>
                  <a:pt x="13199" y="4077"/>
                </a:lnTo>
                <a:lnTo>
                  <a:pt x="13303" y="4039"/>
                </a:lnTo>
                <a:lnTo>
                  <a:pt x="13345" y="4050"/>
                </a:lnTo>
                <a:lnTo>
                  <a:pt x="13341" y="4475"/>
                </a:lnTo>
                <a:close/>
                <a:moveTo>
                  <a:pt x="13653" y="4342"/>
                </a:moveTo>
                <a:lnTo>
                  <a:pt x="13644" y="4433"/>
                </a:lnTo>
                <a:lnTo>
                  <a:pt x="13619" y="4494"/>
                </a:lnTo>
                <a:lnTo>
                  <a:pt x="13583" y="4527"/>
                </a:lnTo>
                <a:lnTo>
                  <a:pt x="13538" y="4528"/>
                </a:lnTo>
                <a:lnTo>
                  <a:pt x="13489" y="4504"/>
                </a:lnTo>
                <a:lnTo>
                  <a:pt x="13452" y="4454"/>
                </a:lnTo>
                <a:lnTo>
                  <a:pt x="13430" y="4380"/>
                </a:lnTo>
                <a:lnTo>
                  <a:pt x="13424" y="4285"/>
                </a:lnTo>
                <a:lnTo>
                  <a:pt x="13432" y="4197"/>
                </a:lnTo>
                <a:lnTo>
                  <a:pt x="13459" y="4134"/>
                </a:lnTo>
                <a:lnTo>
                  <a:pt x="13495" y="4101"/>
                </a:lnTo>
                <a:lnTo>
                  <a:pt x="13543" y="4098"/>
                </a:lnTo>
                <a:lnTo>
                  <a:pt x="13589" y="4124"/>
                </a:lnTo>
                <a:lnTo>
                  <a:pt x="13623" y="4176"/>
                </a:lnTo>
                <a:lnTo>
                  <a:pt x="13645" y="4250"/>
                </a:lnTo>
                <a:lnTo>
                  <a:pt x="13653" y="4342"/>
                </a:lnTo>
                <a:close/>
                <a:moveTo>
                  <a:pt x="13593" y="4334"/>
                </a:moveTo>
                <a:lnTo>
                  <a:pt x="13580" y="4208"/>
                </a:lnTo>
                <a:lnTo>
                  <a:pt x="13540" y="4158"/>
                </a:lnTo>
                <a:lnTo>
                  <a:pt x="13500" y="4186"/>
                </a:lnTo>
                <a:lnTo>
                  <a:pt x="13485" y="4296"/>
                </a:lnTo>
                <a:lnTo>
                  <a:pt x="13498" y="4418"/>
                </a:lnTo>
                <a:lnTo>
                  <a:pt x="13538" y="4468"/>
                </a:lnTo>
                <a:lnTo>
                  <a:pt x="13579" y="4440"/>
                </a:lnTo>
                <a:lnTo>
                  <a:pt x="13593" y="4334"/>
                </a:lnTo>
                <a:close/>
                <a:moveTo>
                  <a:pt x="13848" y="4600"/>
                </a:moveTo>
                <a:lnTo>
                  <a:pt x="13792" y="4587"/>
                </a:lnTo>
                <a:lnTo>
                  <a:pt x="13796" y="4243"/>
                </a:lnTo>
                <a:lnTo>
                  <a:pt x="13723" y="4263"/>
                </a:lnTo>
                <a:lnTo>
                  <a:pt x="13708" y="4205"/>
                </a:lnTo>
                <a:lnTo>
                  <a:pt x="13811" y="4167"/>
                </a:lnTo>
                <a:lnTo>
                  <a:pt x="13853" y="4178"/>
                </a:lnTo>
                <a:lnTo>
                  <a:pt x="13848" y="4600"/>
                </a:lnTo>
                <a:close/>
                <a:moveTo>
                  <a:pt x="14099" y="4662"/>
                </a:moveTo>
                <a:lnTo>
                  <a:pt x="14045" y="4648"/>
                </a:lnTo>
                <a:lnTo>
                  <a:pt x="14049" y="4306"/>
                </a:lnTo>
                <a:lnTo>
                  <a:pt x="13974" y="4326"/>
                </a:lnTo>
                <a:lnTo>
                  <a:pt x="13959" y="4270"/>
                </a:lnTo>
                <a:lnTo>
                  <a:pt x="14061" y="4231"/>
                </a:lnTo>
                <a:lnTo>
                  <a:pt x="14104" y="4241"/>
                </a:lnTo>
                <a:lnTo>
                  <a:pt x="14099" y="4662"/>
                </a:lnTo>
                <a:close/>
                <a:moveTo>
                  <a:pt x="14398" y="4529"/>
                </a:moveTo>
                <a:lnTo>
                  <a:pt x="14391" y="4618"/>
                </a:lnTo>
                <a:lnTo>
                  <a:pt x="14368" y="4679"/>
                </a:lnTo>
                <a:lnTo>
                  <a:pt x="14333" y="4711"/>
                </a:lnTo>
                <a:lnTo>
                  <a:pt x="14286" y="4713"/>
                </a:lnTo>
                <a:lnTo>
                  <a:pt x="14241" y="4688"/>
                </a:lnTo>
                <a:lnTo>
                  <a:pt x="14207" y="4639"/>
                </a:lnTo>
                <a:lnTo>
                  <a:pt x="14185" y="4567"/>
                </a:lnTo>
                <a:lnTo>
                  <a:pt x="14179" y="4474"/>
                </a:lnTo>
                <a:lnTo>
                  <a:pt x="14187" y="4385"/>
                </a:lnTo>
                <a:lnTo>
                  <a:pt x="14210" y="4324"/>
                </a:lnTo>
                <a:lnTo>
                  <a:pt x="14246" y="4291"/>
                </a:lnTo>
                <a:lnTo>
                  <a:pt x="14291" y="4287"/>
                </a:lnTo>
                <a:lnTo>
                  <a:pt x="14337" y="4314"/>
                </a:lnTo>
                <a:lnTo>
                  <a:pt x="14371" y="4364"/>
                </a:lnTo>
                <a:lnTo>
                  <a:pt x="14392" y="4436"/>
                </a:lnTo>
                <a:lnTo>
                  <a:pt x="14398" y="4529"/>
                </a:lnTo>
                <a:close/>
                <a:moveTo>
                  <a:pt x="14342" y="4520"/>
                </a:moveTo>
                <a:lnTo>
                  <a:pt x="14330" y="4397"/>
                </a:lnTo>
                <a:lnTo>
                  <a:pt x="14288" y="4347"/>
                </a:lnTo>
                <a:lnTo>
                  <a:pt x="14249" y="4376"/>
                </a:lnTo>
                <a:lnTo>
                  <a:pt x="14236" y="4484"/>
                </a:lnTo>
                <a:lnTo>
                  <a:pt x="14248" y="4604"/>
                </a:lnTo>
                <a:lnTo>
                  <a:pt x="14288" y="4652"/>
                </a:lnTo>
                <a:lnTo>
                  <a:pt x="14328" y="4625"/>
                </a:lnTo>
                <a:lnTo>
                  <a:pt x="14342" y="4520"/>
                </a:lnTo>
                <a:close/>
                <a:moveTo>
                  <a:pt x="14594" y="4782"/>
                </a:moveTo>
                <a:lnTo>
                  <a:pt x="14539" y="4768"/>
                </a:lnTo>
                <a:lnTo>
                  <a:pt x="14543" y="4430"/>
                </a:lnTo>
                <a:lnTo>
                  <a:pt x="14470" y="4450"/>
                </a:lnTo>
                <a:lnTo>
                  <a:pt x="14455" y="4394"/>
                </a:lnTo>
                <a:lnTo>
                  <a:pt x="14554" y="4355"/>
                </a:lnTo>
                <a:lnTo>
                  <a:pt x="14595" y="4365"/>
                </a:lnTo>
                <a:lnTo>
                  <a:pt x="14594" y="4782"/>
                </a:lnTo>
                <a:close/>
                <a:moveTo>
                  <a:pt x="14887" y="4649"/>
                </a:moveTo>
                <a:lnTo>
                  <a:pt x="14878" y="4738"/>
                </a:lnTo>
                <a:lnTo>
                  <a:pt x="14856" y="4798"/>
                </a:lnTo>
                <a:lnTo>
                  <a:pt x="14821" y="4830"/>
                </a:lnTo>
                <a:lnTo>
                  <a:pt x="14776" y="4832"/>
                </a:lnTo>
                <a:lnTo>
                  <a:pt x="14733" y="4808"/>
                </a:lnTo>
                <a:lnTo>
                  <a:pt x="14699" y="4761"/>
                </a:lnTo>
                <a:lnTo>
                  <a:pt x="14677" y="4688"/>
                </a:lnTo>
                <a:lnTo>
                  <a:pt x="14672" y="4597"/>
                </a:lnTo>
                <a:lnTo>
                  <a:pt x="14679" y="4508"/>
                </a:lnTo>
                <a:lnTo>
                  <a:pt x="14702" y="4448"/>
                </a:lnTo>
                <a:lnTo>
                  <a:pt x="14737" y="4414"/>
                </a:lnTo>
                <a:lnTo>
                  <a:pt x="14782" y="4411"/>
                </a:lnTo>
                <a:lnTo>
                  <a:pt x="14824" y="4436"/>
                </a:lnTo>
                <a:lnTo>
                  <a:pt x="14858" y="4486"/>
                </a:lnTo>
                <a:lnTo>
                  <a:pt x="14880" y="4558"/>
                </a:lnTo>
                <a:lnTo>
                  <a:pt x="14887" y="4649"/>
                </a:lnTo>
                <a:close/>
                <a:moveTo>
                  <a:pt x="14831" y="4642"/>
                </a:moveTo>
                <a:lnTo>
                  <a:pt x="14818" y="4520"/>
                </a:lnTo>
                <a:lnTo>
                  <a:pt x="14777" y="4470"/>
                </a:lnTo>
                <a:lnTo>
                  <a:pt x="14739" y="4498"/>
                </a:lnTo>
                <a:lnTo>
                  <a:pt x="14728" y="4605"/>
                </a:lnTo>
                <a:lnTo>
                  <a:pt x="14739" y="4724"/>
                </a:lnTo>
                <a:lnTo>
                  <a:pt x="14778" y="4772"/>
                </a:lnTo>
                <a:lnTo>
                  <a:pt x="14817" y="4746"/>
                </a:lnTo>
                <a:lnTo>
                  <a:pt x="14831" y="4642"/>
                </a:lnTo>
                <a:close/>
                <a:moveTo>
                  <a:pt x="15075" y="4900"/>
                </a:moveTo>
                <a:lnTo>
                  <a:pt x="15024" y="4887"/>
                </a:lnTo>
                <a:lnTo>
                  <a:pt x="15026" y="4553"/>
                </a:lnTo>
                <a:lnTo>
                  <a:pt x="14956" y="4573"/>
                </a:lnTo>
                <a:lnTo>
                  <a:pt x="14941" y="4515"/>
                </a:lnTo>
                <a:lnTo>
                  <a:pt x="15037" y="4476"/>
                </a:lnTo>
                <a:lnTo>
                  <a:pt x="15079" y="4488"/>
                </a:lnTo>
                <a:lnTo>
                  <a:pt x="15075" y="4900"/>
                </a:lnTo>
                <a:close/>
                <a:moveTo>
                  <a:pt x="15364" y="4768"/>
                </a:moveTo>
                <a:lnTo>
                  <a:pt x="15357" y="4856"/>
                </a:lnTo>
                <a:lnTo>
                  <a:pt x="15334" y="4916"/>
                </a:lnTo>
                <a:lnTo>
                  <a:pt x="15301" y="4947"/>
                </a:lnTo>
                <a:lnTo>
                  <a:pt x="15257" y="4950"/>
                </a:lnTo>
                <a:lnTo>
                  <a:pt x="15213" y="4926"/>
                </a:lnTo>
                <a:lnTo>
                  <a:pt x="15182" y="4879"/>
                </a:lnTo>
                <a:lnTo>
                  <a:pt x="15159" y="4807"/>
                </a:lnTo>
                <a:lnTo>
                  <a:pt x="15153" y="4716"/>
                </a:lnTo>
                <a:lnTo>
                  <a:pt x="15161" y="4629"/>
                </a:lnTo>
                <a:lnTo>
                  <a:pt x="15183" y="4568"/>
                </a:lnTo>
                <a:lnTo>
                  <a:pt x="15217" y="4535"/>
                </a:lnTo>
                <a:lnTo>
                  <a:pt x="15262" y="4532"/>
                </a:lnTo>
                <a:lnTo>
                  <a:pt x="15304" y="4558"/>
                </a:lnTo>
                <a:lnTo>
                  <a:pt x="15337" y="4607"/>
                </a:lnTo>
                <a:lnTo>
                  <a:pt x="15358" y="4678"/>
                </a:lnTo>
                <a:lnTo>
                  <a:pt x="15364" y="4768"/>
                </a:lnTo>
                <a:close/>
                <a:moveTo>
                  <a:pt x="15311" y="4761"/>
                </a:moveTo>
                <a:lnTo>
                  <a:pt x="15297" y="4641"/>
                </a:lnTo>
                <a:lnTo>
                  <a:pt x="15257" y="4590"/>
                </a:lnTo>
                <a:lnTo>
                  <a:pt x="15220" y="4619"/>
                </a:lnTo>
                <a:lnTo>
                  <a:pt x="15208" y="4726"/>
                </a:lnTo>
                <a:lnTo>
                  <a:pt x="15220" y="4843"/>
                </a:lnTo>
                <a:lnTo>
                  <a:pt x="15259" y="4890"/>
                </a:lnTo>
                <a:lnTo>
                  <a:pt x="15298" y="4865"/>
                </a:lnTo>
                <a:lnTo>
                  <a:pt x="15311" y="4761"/>
                </a:lnTo>
                <a:close/>
                <a:moveTo>
                  <a:pt x="15550" y="5016"/>
                </a:moveTo>
                <a:lnTo>
                  <a:pt x="15500" y="5004"/>
                </a:lnTo>
                <a:lnTo>
                  <a:pt x="15502" y="4672"/>
                </a:lnTo>
                <a:lnTo>
                  <a:pt x="15433" y="4692"/>
                </a:lnTo>
                <a:lnTo>
                  <a:pt x="15418" y="4636"/>
                </a:lnTo>
                <a:lnTo>
                  <a:pt x="15512" y="4597"/>
                </a:lnTo>
                <a:lnTo>
                  <a:pt x="15552" y="4607"/>
                </a:lnTo>
                <a:lnTo>
                  <a:pt x="15550" y="5016"/>
                </a:lnTo>
                <a:close/>
                <a:moveTo>
                  <a:pt x="15836" y="4885"/>
                </a:moveTo>
                <a:lnTo>
                  <a:pt x="15828" y="4973"/>
                </a:lnTo>
                <a:lnTo>
                  <a:pt x="15807" y="5031"/>
                </a:lnTo>
                <a:lnTo>
                  <a:pt x="15773" y="5063"/>
                </a:lnTo>
                <a:lnTo>
                  <a:pt x="15729" y="5065"/>
                </a:lnTo>
                <a:lnTo>
                  <a:pt x="15685" y="5041"/>
                </a:lnTo>
                <a:lnTo>
                  <a:pt x="15654" y="4994"/>
                </a:lnTo>
                <a:lnTo>
                  <a:pt x="15633" y="4925"/>
                </a:lnTo>
                <a:lnTo>
                  <a:pt x="15625" y="4833"/>
                </a:lnTo>
                <a:lnTo>
                  <a:pt x="15633" y="4748"/>
                </a:lnTo>
                <a:lnTo>
                  <a:pt x="15655" y="4687"/>
                </a:lnTo>
                <a:lnTo>
                  <a:pt x="15689" y="4654"/>
                </a:lnTo>
                <a:lnTo>
                  <a:pt x="15733" y="4651"/>
                </a:lnTo>
                <a:lnTo>
                  <a:pt x="15775" y="4676"/>
                </a:lnTo>
                <a:lnTo>
                  <a:pt x="15807" y="4724"/>
                </a:lnTo>
                <a:lnTo>
                  <a:pt x="15828" y="4796"/>
                </a:lnTo>
                <a:lnTo>
                  <a:pt x="15836" y="4885"/>
                </a:lnTo>
                <a:close/>
                <a:moveTo>
                  <a:pt x="15780" y="4877"/>
                </a:moveTo>
                <a:lnTo>
                  <a:pt x="15768" y="4758"/>
                </a:lnTo>
                <a:lnTo>
                  <a:pt x="15729" y="4709"/>
                </a:lnTo>
                <a:lnTo>
                  <a:pt x="15693" y="4737"/>
                </a:lnTo>
                <a:lnTo>
                  <a:pt x="15680" y="4842"/>
                </a:lnTo>
                <a:lnTo>
                  <a:pt x="15693" y="4960"/>
                </a:lnTo>
                <a:lnTo>
                  <a:pt x="15732" y="5006"/>
                </a:lnTo>
                <a:lnTo>
                  <a:pt x="15768" y="4981"/>
                </a:lnTo>
                <a:lnTo>
                  <a:pt x="15780" y="4877"/>
                </a:lnTo>
                <a:close/>
                <a:moveTo>
                  <a:pt x="16017" y="5132"/>
                </a:moveTo>
                <a:lnTo>
                  <a:pt x="15966" y="5119"/>
                </a:lnTo>
                <a:lnTo>
                  <a:pt x="15968" y="4788"/>
                </a:lnTo>
                <a:lnTo>
                  <a:pt x="15902" y="4808"/>
                </a:lnTo>
                <a:lnTo>
                  <a:pt x="15887" y="4753"/>
                </a:lnTo>
                <a:lnTo>
                  <a:pt x="15980" y="4714"/>
                </a:lnTo>
                <a:lnTo>
                  <a:pt x="16019" y="4724"/>
                </a:lnTo>
                <a:lnTo>
                  <a:pt x="16017" y="5132"/>
                </a:lnTo>
                <a:close/>
                <a:moveTo>
                  <a:pt x="16295" y="5000"/>
                </a:moveTo>
                <a:lnTo>
                  <a:pt x="16290" y="5087"/>
                </a:lnTo>
                <a:lnTo>
                  <a:pt x="16270" y="5147"/>
                </a:lnTo>
                <a:lnTo>
                  <a:pt x="16237" y="5178"/>
                </a:lnTo>
                <a:lnTo>
                  <a:pt x="16191" y="5179"/>
                </a:lnTo>
                <a:lnTo>
                  <a:pt x="16150" y="5157"/>
                </a:lnTo>
                <a:lnTo>
                  <a:pt x="16119" y="5109"/>
                </a:lnTo>
                <a:lnTo>
                  <a:pt x="16099" y="5039"/>
                </a:lnTo>
                <a:lnTo>
                  <a:pt x="16091" y="4949"/>
                </a:lnTo>
                <a:lnTo>
                  <a:pt x="16099" y="4864"/>
                </a:lnTo>
                <a:lnTo>
                  <a:pt x="16120" y="4803"/>
                </a:lnTo>
                <a:lnTo>
                  <a:pt x="16154" y="4772"/>
                </a:lnTo>
                <a:lnTo>
                  <a:pt x="16198" y="4770"/>
                </a:lnTo>
                <a:lnTo>
                  <a:pt x="16239" y="4793"/>
                </a:lnTo>
                <a:lnTo>
                  <a:pt x="16272" y="4841"/>
                </a:lnTo>
                <a:lnTo>
                  <a:pt x="16290" y="4911"/>
                </a:lnTo>
                <a:lnTo>
                  <a:pt x="16295" y="5000"/>
                </a:lnTo>
                <a:close/>
                <a:moveTo>
                  <a:pt x="16243" y="4993"/>
                </a:moveTo>
                <a:lnTo>
                  <a:pt x="16232" y="4874"/>
                </a:lnTo>
                <a:lnTo>
                  <a:pt x="16194" y="4826"/>
                </a:lnTo>
                <a:lnTo>
                  <a:pt x="16156" y="4854"/>
                </a:lnTo>
                <a:lnTo>
                  <a:pt x="16144" y="4957"/>
                </a:lnTo>
                <a:lnTo>
                  <a:pt x="16158" y="5075"/>
                </a:lnTo>
                <a:lnTo>
                  <a:pt x="16196" y="5122"/>
                </a:lnTo>
                <a:lnTo>
                  <a:pt x="16232" y="5095"/>
                </a:lnTo>
                <a:lnTo>
                  <a:pt x="16243" y="4993"/>
                </a:lnTo>
                <a:close/>
                <a:moveTo>
                  <a:pt x="16476" y="5243"/>
                </a:moveTo>
                <a:lnTo>
                  <a:pt x="16427" y="5231"/>
                </a:lnTo>
                <a:lnTo>
                  <a:pt x="16427" y="4904"/>
                </a:lnTo>
                <a:lnTo>
                  <a:pt x="16362" y="4924"/>
                </a:lnTo>
                <a:lnTo>
                  <a:pt x="16347" y="4869"/>
                </a:lnTo>
                <a:lnTo>
                  <a:pt x="16441" y="4832"/>
                </a:lnTo>
                <a:lnTo>
                  <a:pt x="16477" y="4841"/>
                </a:lnTo>
                <a:lnTo>
                  <a:pt x="16476" y="5243"/>
                </a:lnTo>
                <a:close/>
                <a:moveTo>
                  <a:pt x="16703" y="5298"/>
                </a:moveTo>
                <a:lnTo>
                  <a:pt x="16655" y="5287"/>
                </a:lnTo>
                <a:lnTo>
                  <a:pt x="16656" y="4961"/>
                </a:lnTo>
                <a:lnTo>
                  <a:pt x="16590" y="4980"/>
                </a:lnTo>
                <a:lnTo>
                  <a:pt x="16576" y="4926"/>
                </a:lnTo>
                <a:lnTo>
                  <a:pt x="16668" y="4890"/>
                </a:lnTo>
                <a:lnTo>
                  <a:pt x="16705" y="4899"/>
                </a:lnTo>
                <a:lnTo>
                  <a:pt x="16703" y="5298"/>
                </a:lnTo>
                <a:close/>
                <a:moveTo>
                  <a:pt x="16975" y="5169"/>
                </a:moveTo>
                <a:lnTo>
                  <a:pt x="16967" y="5254"/>
                </a:lnTo>
                <a:lnTo>
                  <a:pt x="16947" y="5312"/>
                </a:lnTo>
                <a:lnTo>
                  <a:pt x="16914" y="5343"/>
                </a:lnTo>
                <a:lnTo>
                  <a:pt x="16872" y="5346"/>
                </a:lnTo>
                <a:lnTo>
                  <a:pt x="16830" y="5322"/>
                </a:lnTo>
                <a:lnTo>
                  <a:pt x="16800" y="5277"/>
                </a:lnTo>
                <a:lnTo>
                  <a:pt x="16782" y="5208"/>
                </a:lnTo>
                <a:lnTo>
                  <a:pt x="16774" y="5119"/>
                </a:lnTo>
                <a:lnTo>
                  <a:pt x="16782" y="5035"/>
                </a:lnTo>
                <a:lnTo>
                  <a:pt x="16802" y="4976"/>
                </a:lnTo>
                <a:lnTo>
                  <a:pt x="16834" y="4944"/>
                </a:lnTo>
                <a:lnTo>
                  <a:pt x="16876" y="4940"/>
                </a:lnTo>
                <a:lnTo>
                  <a:pt x="16917" y="4964"/>
                </a:lnTo>
                <a:lnTo>
                  <a:pt x="16947" y="5013"/>
                </a:lnTo>
                <a:lnTo>
                  <a:pt x="16967" y="5082"/>
                </a:lnTo>
                <a:lnTo>
                  <a:pt x="16975" y="5169"/>
                </a:lnTo>
                <a:close/>
                <a:moveTo>
                  <a:pt x="16922" y="5162"/>
                </a:moveTo>
                <a:lnTo>
                  <a:pt x="16911" y="5045"/>
                </a:lnTo>
                <a:lnTo>
                  <a:pt x="16873" y="4998"/>
                </a:lnTo>
                <a:lnTo>
                  <a:pt x="16838" y="5025"/>
                </a:lnTo>
                <a:lnTo>
                  <a:pt x="16827" y="5128"/>
                </a:lnTo>
                <a:lnTo>
                  <a:pt x="16838" y="5242"/>
                </a:lnTo>
                <a:lnTo>
                  <a:pt x="16874" y="5288"/>
                </a:lnTo>
                <a:lnTo>
                  <a:pt x="16909" y="5262"/>
                </a:lnTo>
                <a:lnTo>
                  <a:pt x="16922" y="5162"/>
                </a:lnTo>
                <a:close/>
                <a:moveTo>
                  <a:pt x="17150" y="5407"/>
                </a:moveTo>
                <a:lnTo>
                  <a:pt x="17100" y="5396"/>
                </a:lnTo>
                <a:lnTo>
                  <a:pt x="17101" y="5073"/>
                </a:lnTo>
                <a:lnTo>
                  <a:pt x="17037" y="5094"/>
                </a:lnTo>
                <a:lnTo>
                  <a:pt x="17023" y="5040"/>
                </a:lnTo>
                <a:lnTo>
                  <a:pt x="17112" y="5001"/>
                </a:lnTo>
                <a:lnTo>
                  <a:pt x="17150" y="5011"/>
                </a:lnTo>
                <a:lnTo>
                  <a:pt x="17150" y="5407"/>
                </a:lnTo>
                <a:close/>
                <a:moveTo>
                  <a:pt x="17371" y="5461"/>
                </a:moveTo>
                <a:lnTo>
                  <a:pt x="17319" y="5450"/>
                </a:lnTo>
                <a:lnTo>
                  <a:pt x="17320" y="5128"/>
                </a:lnTo>
                <a:lnTo>
                  <a:pt x="17258" y="5149"/>
                </a:lnTo>
                <a:lnTo>
                  <a:pt x="17245" y="5095"/>
                </a:lnTo>
                <a:lnTo>
                  <a:pt x="17332" y="5058"/>
                </a:lnTo>
                <a:lnTo>
                  <a:pt x="17369" y="5066"/>
                </a:lnTo>
                <a:lnTo>
                  <a:pt x="17371" y="5461"/>
                </a:lnTo>
                <a:close/>
                <a:moveTo>
                  <a:pt x="17590" y="5515"/>
                </a:moveTo>
                <a:lnTo>
                  <a:pt x="17541" y="5504"/>
                </a:lnTo>
                <a:lnTo>
                  <a:pt x="17542" y="5184"/>
                </a:lnTo>
                <a:lnTo>
                  <a:pt x="17478" y="5204"/>
                </a:lnTo>
                <a:lnTo>
                  <a:pt x="17465" y="5150"/>
                </a:lnTo>
                <a:lnTo>
                  <a:pt x="17552" y="5113"/>
                </a:lnTo>
                <a:lnTo>
                  <a:pt x="17589" y="5122"/>
                </a:lnTo>
                <a:lnTo>
                  <a:pt x="17590" y="5515"/>
                </a:lnTo>
                <a:close/>
                <a:moveTo>
                  <a:pt x="792" y="2007"/>
                </a:moveTo>
                <a:lnTo>
                  <a:pt x="776" y="2116"/>
                </a:lnTo>
                <a:lnTo>
                  <a:pt x="737" y="2192"/>
                </a:lnTo>
                <a:lnTo>
                  <a:pt x="681" y="2230"/>
                </a:lnTo>
                <a:lnTo>
                  <a:pt x="608" y="2230"/>
                </a:lnTo>
                <a:lnTo>
                  <a:pt x="536" y="2196"/>
                </a:lnTo>
                <a:lnTo>
                  <a:pt x="485" y="2134"/>
                </a:lnTo>
                <a:lnTo>
                  <a:pt x="454" y="2042"/>
                </a:lnTo>
                <a:lnTo>
                  <a:pt x="448" y="1924"/>
                </a:lnTo>
                <a:lnTo>
                  <a:pt x="461" y="1815"/>
                </a:lnTo>
                <a:lnTo>
                  <a:pt x="499" y="1739"/>
                </a:lnTo>
                <a:lnTo>
                  <a:pt x="558" y="1699"/>
                </a:lnTo>
                <a:lnTo>
                  <a:pt x="628" y="1698"/>
                </a:lnTo>
                <a:lnTo>
                  <a:pt x="701" y="1734"/>
                </a:lnTo>
                <a:lnTo>
                  <a:pt x="752" y="1799"/>
                </a:lnTo>
                <a:lnTo>
                  <a:pt x="785" y="1891"/>
                </a:lnTo>
                <a:lnTo>
                  <a:pt x="792" y="2007"/>
                </a:lnTo>
                <a:close/>
                <a:moveTo>
                  <a:pt x="702" y="1992"/>
                </a:moveTo>
                <a:lnTo>
                  <a:pt x="686" y="1839"/>
                </a:lnTo>
                <a:lnTo>
                  <a:pt x="624" y="1773"/>
                </a:lnTo>
                <a:lnTo>
                  <a:pt x="560" y="1805"/>
                </a:lnTo>
                <a:lnTo>
                  <a:pt x="535" y="1942"/>
                </a:lnTo>
                <a:lnTo>
                  <a:pt x="550" y="2091"/>
                </a:lnTo>
                <a:lnTo>
                  <a:pt x="612" y="2155"/>
                </a:lnTo>
                <a:lnTo>
                  <a:pt x="676" y="2124"/>
                </a:lnTo>
                <a:lnTo>
                  <a:pt x="702" y="1992"/>
                </a:lnTo>
                <a:close/>
                <a:moveTo>
                  <a:pt x="1089" y="2334"/>
                </a:moveTo>
                <a:lnTo>
                  <a:pt x="1005" y="2315"/>
                </a:lnTo>
                <a:lnTo>
                  <a:pt x="1020" y="1892"/>
                </a:lnTo>
                <a:lnTo>
                  <a:pt x="905" y="1913"/>
                </a:lnTo>
                <a:lnTo>
                  <a:pt x="885" y="1839"/>
                </a:lnTo>
                <a:lnTo>
                  <a:pt x="1043" y="1798"/>
                </a:lnTo>
                <a:lnTo>
                  <a:pt x="1107" y="1814"/>
                </a:lnTo>
                <a:lnTo>
                  <a:pt x="1089" y="2334"/>
                </a:lnTo>
                <a:close/>
                <a:moveTo>
                  <a:pt x="1559" y="2187"/>
                </a:moveTo>
                <a:lnTo>
                  <a:pt x="1543" y="2295"/>
                </a:lnTo>
                <a:lnTo>
                  <a:pt x="1504" y="2370"/>
                </a:lnTo>
                <a:lnTo>
                  <a:pt x="1449" y="2408"/>
                </a:lnTo>
                <a:lnTo>
                  <a:pt x="1378" y="2408"/>
                </a:lnTo>
                <a:lnTo>
                  <a:pt x="1310" y="2375"/>
                </a:lnTo>
                <a:lnTo>
                  <a:pt x="1258" y="2313"/>
                </a:lnTo>
                <a:lnTo>
                  <a:pt x="1226" y="2223"/>
                </a:lnTo>
                <a:lnTo>
                  <a:pt x="1218" y="2107"/>
                </a:lnTo>
                <a:lnTo>
                  <a:pt x="1236" y="1998"/>
                </a:lnTo>
                <a:lnTo>
                  <a:pt x="1274" y="1923"/>
                </a:lnTo>
                <a:lnTo>
                  <a:pt x="1330" y="1883"/>
                </a:lnTo>
                <a:lnTo>
                  <a:pt x="1401" y="1882"/>
                </a:lnTo>
                <a:lnTo>
                  <a:pt x="1469" y="1917"/>
                </a:lnTo>
                <a:lnTo>
                  <a:pt x="1519" y="1982"/>
                </a:lnTo>
                <a:lnTo>
                  <a:pt x="1550" y="2072"/>
                </a:lnTo>
                <a:lnTo>
                  <a:pt x="1559" y="2187"/>
                </a:lnTo>
                <a:close/>
                <a:moveTo>
                  <a:pt x="1471" y="2175"/>
                </a:moveTo>
                <a:lnTo>
                  <a:pt x="1455" y="2021"/>
                </a:lnTo>
                <a:lnTo>
                  <a:pt x="1392" y="1957"/>
                </a:lnTo>
                <a:lnTo>
                  <a:pt x="1332" y="1988"/>
                </a:lnTo>
                <a:lnTo>
                  <a:pt x="1308" y="2124"/>
                </a:lnTo>
                <a:lnTo>
                  <a:pt x="1323" y="2273"/>
                </a:lnTo>
                <a:lnTo>
                  <a:pt x="1384" y="2335"/>
                </a:lnTo>
                <a:lnTo>
                  <a:pt x="1446" y="2304"/>
                </a:lnTo>
                <a:lnTo>
                  <a:pt x="1471" y="2175"/>
                </a:lnTo>
                <a:close/>
                <a:moveTo>
                  <a:pt x="1935" y="2276"/>
                </a:moveTo>
                <a:lnTo>
                  <a:pt x="1920" y="2384"/>
                </a:lnTo>
                <a:lnTo>
                  <a:pt x="1882" y="2459"/>
                </a:lnTo>
                <a:lnTo>
                  <a:pt x="1827" y="2497"/>
                </a:lnTo>
                <a:lnTo>
                  <a:pt x="1754" y="2497"/>
                </a:lnTo>
                <a:lnTo>
                  <a:pt x="1687" y="2464"/>
                </a:lnTo>
                <a:lnTo>
                  <a:pt x="1637" y="2403"/>
                </a:lnTo>
                <a:lnTo>
                  <a:pt x="1605" y="2311"/>
                </a:lnTo>
                <a:lnTo>
                  <a:pt x="1598" y="2197"/>
                </a:lnTo>
                <a:lnTo>
                  <a:pt x="1614" y="2088"/>
                </a:lnTo>
                <a:lnTo>
                  <a:pt x="1652" y="2013"/>
                </a:lnTo>
                <a:lnTo>
                  <a:pt x="1707" y="1973"/>
                </a:lnTo>
                <a:lnTo>
                  <a:pt x="1778" y="1972"/>
                </a:lnTo>
                <a:lnTo>
                  <a:pt x="1847" y="2007"/>
                </a:lnTo>
                <a:lnTo>
                  <a:pt x="1897" y="2071"/>
                </a:lnTo>
                <a:lnTo>
                  <a:pt x="1927" y="2162"/>
                </a:lnTo>
                <a:lnTo>
                  <a:pt x="1935" y="2276"/>
                </a:lnTo>
                <a:close/>
                <a:moveTo>
                  <a:pt x="1850" y="2263"/>
                </a:moveTo>
                <a:lnTo>
                  <a:pt x="1832" y="2111"/>
                </a:lnTo>
                <a:lnTo>
                  <a:pt x="1771" y="2046"/>
                </a:lnTo>
                <a:lnTo>
                  <a:pt x="1711" y="2078"/>
                </a:lnTo>
                <a:lnTo>
                  <a:pt x="1685" y="2213"/>
                </a:lnTo>
                <a:lnTo>
                  <a:pt x="1701" y="2360"/>
                </a:lnTo>
                <a:lnTo>
                  <a:pt x="1761" y="2423"/>
                </a:lnTo>
                <a:lnTo>
                  <a:pt x="1825" y="2393"/>
                </a:lnTo>
                <a:lnTo>
                  <a:pt x="1850" y="2263"/>
                </a:lnTo>
                <a:close/>
                <a:moveTo>
                  <a:pt x="2223" y="2597"/>
                </a:moveTo>
                <a:lnTo>
                  <a:pt x="2143" y="2580"/>
                </a:lnTo>
                <a:lnTo>
                  <a:pt x="2157" y="2164"/>
                </a:lnTo>
                <a:lnTo>
                  <a:pt x="2048" y="2184"/>
                </a:lnTo>
                <a:lnTo>
                  <a:pt x="2028" y="2111"/>
                </a:lnTo>
                <a:lnTo>
                  <a:pt x="2178" y="2071"/>
                </a:lnTo>
                <a:lnTo>
                  <a:pt x="2239" y="2086"/>
                </a:lnTo>
                <a:lnTo>
                  <a:pt x="2223" y="2597"/>
                </a:lnTo>
                <a:close/>
                <a:moveTo>
                  <a:pt x="2677" y="2451"/>
                </a:moveTo>
                <a:lnTo>
                  <a:pt x="2662" y="2557"/>
                </a:lnTo>
                <a:lnTo>
                  <a:pt x="2624" y="2631"/>
                </a:lnTo>
                <a:lnTo>
                  <a:pt x="2571" y="2669"/>
                </a:lnTo>
                <a:lnTo>
                  <a:pt x="2501" y="2669"/>
                </a:lnTo>
                <a:lnTo>
                  <a:pt x="2434" y="2637"/>
                </a:lnTo>
                <a:lnTo>
                  <a:pt x="2385" y="2576"/>
                </a:lnTo>
                <a:lnTo>
                  <a:pt x="2355" y="2487"/>
                </a:lnTo>
                <a:lnTo>
                  <a:pt x="2348" y="2373"/>
                </a:lnTo>
                <a:lnTo>
                  <a:pt x="2362" y="2266"/>
                </a:lnTo>
                <a:lnTo>
                  <a:pt x="2398" y="2192"/>
                </a:lnTo>
                <a:lnTo>
                  <a:pt x="2454" y="2152"/>
                </a:lnTo>
                <a:lnTo>
                  <a:pt x="2522" y="2152"/>
                </a:lnTo>
                <a:lnTo>
                  <a:pt x="2590" y="2186"/>
                </a:lnTo>
                <a:lnTo>
                  <a:pt x="2639" y="2249"/>
                </a:lnTo>
                <a:lnTo>
                  <a:pt x="2669" y="2339"/>
                </a:lnTo>
                <a:lnTo>
                  <a:pt x="2677" y="2451"/>
                </a:lnTo>
                <a:close/>
                <a:moveTo>
                  <a:pt x="2591" y="2437"/>
                </a:moveTo>
                <a:lnTo>
                  <a:pt x="2575" y="2286"/>
                </a:lnTo>
                <a:lnTo>
                  <a:pt x="2516" y="2224"/>
                </a:lnTo>
                <a:lnTo>
                  <a:pt x="2456" y="2255"/>
                </a:lnTo>
                <a:lnTo>
                  <a:pt x="2432" y="2388"/>
                </a:lnTo>
                <a:lnTo>
                  <a:pt x="2449" y="2535"/>
                </a:lnTo>
                <a:lnTo>
                  <a:pt x="2509" y="2596"/>
                </a:lnTo>
                <a:lnTo>
                  <a:pt x="2568" y="2566"/>
                </a:lnTo>
                <a:lnTo>
                  <a:pt x="2591" y="2437"/>
                </a:lnTo>
                <a:close/>
                <a:moveTo>
                  <a:pt x="2959" y="2768"/>
                </a:moveTo>
                <a:lnTo>
                  <a:pt x="2881" y="2749"/>
                </a:lnTo>
                <a:lnTo>
                  <a:pt x="2892" y="2338"/>
                </a:lnTo>
                <a:lnTo>
                  <a:pt x="2786" y="2359"/>
                </a:lnTo>
                <a:lnTo>
                  <a:pt x="2764" y="2286"/>
                </a:lnTo>
                <a:lnTo>
                  <a:pt x="2913" y="2248"/>
                </a:lnTo>
                <a:lnTo>
                  <a:pt x="2975" y="2261"/>
                </a:lnTo>
                <a:lnTo>
                  <a:pt x="2959" y="2768"/>
                </a:lnTo>
                <a:close/>
                <a:moveTo>
                  <a:pt x="3401" y="2622"/>
                </a:moveTo>
                <a:lnTo>
                  <a:pt x="3387" y="2727"/>
                </a:lnTo>
                <a:lnTo>
                  <a:pt x="3352" y="2800"/>
                </a:lnTo>
                <a:lnTo>
                  <a:pt x="3298" y="2838"/>
                </a:lnTo>
                <a:lnTo>
                  <a:pt x="3229" y="2836"/>
                </a:lnTo>
                <a:lnTo>
                  <a:pt x="3164" y="2806"/>
                </a:lnTo>
                <a:lnTo>
                  <a:pt x="3116" y="2745"/>
                </a:lnTo>
                <a:lnTo>
                  <a:pt x="3088" y="2657"/>
                </a:lnTo>
                <a:lnTo>
                  <a:pt x="3080" y="2545"/>
                </a:lnTo>
                <a:lnTo>
                  <a:pt x="3095" y="2439"/>
                </a:lnTo>
                <a:lnTo>
                  <a:pt x="3131" y="2367"/>
                </a:lnTo>
                <a:lnTo>
                  <a:pt x="3183" y="2327"/>
                </a:lnTo>
                <a:lnTo>
                  <a:pt x="3252" y="2325"/>
                </a:lnTo>
                <a:lnTo>
                  <a:pt x="3317" y="2359"/>
                </a:lnTo>
                <a:lnTo>
                  <a:pt x="3366" y="2422"/>
                </a:lnTo>
                <a:lnTo>
                  <a:pt x="3395" y="2511"/>
                </a:lnTo>
                <a:lnTo>
                  <a:pt x="3401" y="2622"/>
                </a:lnTo>
                <a:close/>
                <a:moveTo>
                  <a:pt x="3319" y="2607"/>
                </a:moveTo>
                <a:lnTo>
                  <a:pt x="3302" y="2461"/>
                </a:lnTo>
                <a:lnTo>
                  <a:pt x="3243" y="2398"/>
                </a:lnTo>
                <a:lnTo>
                  <a:pt x="3185" y="2429"/>
                </a:lnTo>
                <a:lnTo>
                  <a:pt x="3164" y="2561"/>
                </a:lnTo>
                <a:lnTo>
                  <a:pt x="3180" y="2704"/>
                </a:lnTo>
                <a:lnTo>
                  <a:pt x="3238" y="2765"/>
                </a:lnTo>
                <a:lnTo>
                  <a:pt x="3297" y="2735"/>
                </a:lnTo>
                <a:lnTo>
                  <a:pt x="3319" y="2607"/>
                </a:lnTo>
                <a:close/>
                <a:moveTo>
                  <a:pt x="3678" y="2935"/>
                </a:moveTo>
                <a:lnTo>
                  <a:pt x="3600" y="2915"/>
                </a:lnTo>
                <a:lnTo>
                  <a:pt x="3613" y="2508"/>
                </a:lnTo>
                <a:lnTo>
                  <a:pt x="3509" y="2531"/>
                </a:lnTo>
                <a:lnTo>
                  <a:pt x="3487" y="2459"/>
                </a:lnTo>
                <a:lnTo>
                  <a:pt x="3635" y="2419"/>
                </a:lnTo>
                <a:lnTo>
                  <a:pt x="3693" y="2433"/>
                </a:lnTo>
                <a:lnTo>
                  <a:pt x="3678" y="2935"/>
                </a:lnTo>
                <a:close/>
                <a:moveTo>
                  <a:pt x="4029" y="3016"/>
                </a:moveTo>
                <a:lnTo>
                  <a:pt x="3952" y="2998"/>
                </a:lnTo>
                <a:lnTo>
                  <a:pt x="3965" y="2593"/>
                </a:lnTo>
                <a:lnTo>
                  <a:pt x="3862" y="2615"/>
                </a:lnTo>
                <a:lnTo>
                  <a:pt x="3843" y="2545"/>
                </a:lnTo>
                <a:lnTo>
                  <a:pt x="3987" y="2503"/>
                </a:lnTo>
                <a:lnTo>
                  <a:pt x="4044" y="2517"/>
                </a:lnTo>
                <a:lnTo>
                  <a:pt x="4029" y="3016"/>
                </a:lnTo>
                <a:close/>
                <a:moveTo>
                  <a:pt x="4461" y="2870"/>
                </a:moveTo>
                <a:lnTo>
                  <a:pt x="4448" y="2976"/>
                </a:lnTo>
                <a:lnTo>
                  <a:pt x="4415" y="3048"/>
                </a:lnTo>
                <a:lnTo>
                  <a:pt x="4362" y="3084"/>
                </a:lnTo>
                <a:lnTo>
                  <a:pt x="4297" y="3084"/>
                </a:lnTo>
                <a:lnTo>
                  <a:pt x="4230" y="3054"/>
                </a:lnTo>
                <a:lnTo>
                  <a:pt x="4183" y="2994"/>
                </a:lnTo>
                <a:lnTo>
                  <a:pt x="4154" y="2908"/>
                </a:lnTo>
                <a:lnTo>
                  <a:pt x="4146" y="2796"/>
                </a:lnTo>
                <a:lnTo>
                  <a:pt x="4160" y="2692"/>
                </a:lnTo>
                <a:lnTo>
                  <a:pt x="4195" y="2620"/>
                </a:lnTo>
                <a:lnTo>
                  <a:pt x="4247" y="2581"/>
                </a:lnTo>
                <a:lnTo>
                  <a:pt x="4312" y="2580"/>
                </a:lnTo>
                <a:lnTo>
                  <a:pt x="4379" y="2612"/>
                </a:lnTo>
                <a:lnTo>
                  <a:pt x="4427" y="2674"/>
                </a:lnTo>
                <a:lnTo>
                  <a:pt x="4455" y="2761"/>
                </a:lnTo>
                <a:lnTo>
                  <a:pt x="4461" y="2870"/>
                </a:lnTo>
                <a:close/>
                <a:moveTo>
                  <a:pt x="4378" y="2858"/>
                </a:moveTo>
                <a:lnTo>
                  <a:pt x="4364" y="2712"/>
                </a:lnTo>
                <a:lnTo>
                  <a:pt x="4308" y="2651"/>
                </a:lnTo>
                <a:lnTo>
                  <a:pt x="4249" y="2682"/>
                </a:lnTo>
                <a:lnTo>
                  <a:pt x="4227" y="2810"/>
                </a:lnTo>
                <a:lnTo>
                  <a:pt x="4243" y="2953"/>
                </a:lnTo>
                <a:lnTo>
                  <a:pt x="4302" y="3013"/>
                </a:lnTo>
                <a:lnTo>
                  <a:pt x="4357" y="2983"/>
                </a:lnTo>
                <a:lnTo>
                  <a:pt x="4378" y="2858"/>
                </a:lnTo>
                <a:close/>
                <a:moveTo>
                  <a:pt x="4805" y="2952"/>
                </a:moveTo>
                <a:lnTo>
                  <a:pt x="4792" y="3056"/>
                </a:lnTo>
                <a:lnTo>
                  <a:pt x="4757" y="3127"/>
                </a:lnTo>
                <a:lnTo>
                  <a:pt x="4706" y="3163"/>
                </a:lnTo>
                <a:lnTo>
                  <a:pt x="4644" y="3165"/>
                </a:lnTo>
                <a:lnTo>
                  <a:pt x="4580" y="3133"/>
                </a:lnTo>
                <a:lnTo>
                  <a:pt x="4532" y="3076"/>
                </a:lnTo>
                <a:lnTo>
                  <a:pt x="4505" y="2989"/>
                </a:lnTo>
                <a:lnTo>
                  <a:pt x="4497" y="2879"/>
                </a:lnTo>
                <a:lnTo>
                  <a:pt x="4510" y="2775"/>
                </a:lnTo>
                <a:lnTo>
                  <a:pt x="4544" y="2702"/>
                </a:lnTo>
                <a:lnTo>
                  <a:pt x="4595" y="2665"/>
                </a:lnTo>
                <a:lnTo>
                  <a:pt x="4659" y="2664"/>
                </a:lnTo>
                <a:lnTo>
                  <a:pt x="4723" y="2696"/>
                </a:lnTo>
                <a:lnTo>
                  <a:pt x="4769" y="2756"/>
                </a:lnTo>
                <a:lnTo>
                  <a:pt x="4798" y="2843"/>
                </a:lnTo>
                <a:lnTo>
                  <a:pt x="4805" y="2952"/>
                </a:lnTo>
                <a:close/>
                <a:moveTo>
                  <a:pt x="4723" y="2939"/>
                </a:moveTo>
                <a:lnTo>
                  <a:pt x="4709" y="2794"/>
                </a:lnTo>
                <a:lnTo>
                  <a:pt x="4655" y="2734"/>
                </a:lnTo>
                <a:lnTo>
                  <a:pt x="4599" y="2765"/>
                </a:lnTo>
                <a:lnTo>
                  <a:pt x="4577" y="2893"/>
                </a:lnTo>
                <a:lnTo>
                  <a:pt x="4592" y="3034"/>
                </a:lnTo>
                <a:lnTo>
                  <a:pt x="4648" y="3093"/>
                </a:lnTo>
                <a:lnTo>
                  <a:pt x="4701" y="3063"/>
                </a:lnTo>
                <a:lnTo>
                  <a:pt x="4723" y="2939"/>
                </a:lnTo>
                <a:close/>
                <a:moveTo>
                  <a:pt x="5069" y="3256"/>
                </a:moveTo>
                <a:lnTo>
                  <a:pt x="4993" y="3239"/>
                </a:lnTo>
                <a:lnTo>
                  <a:pt x="5005" y="2840"/>
                </a:lnTo>
                <a:lnTo>
                  <a:pt x="4903" y="2861"/>
                </a:lnTo>
                <a:lnTo>
                  <a:pt x="4884" y="2791"/>
                </a:lnTo>
                <a:lnTo>
                  <a:pt x="5025" y="2754"/>
                </a:lnTo>
                <a:lnTo>
                  <a:pt x="5082" y="2766"/>
                </a:lnTo>
                <a:lnTo>
                  <a:pt x="5069" y="3256"/>
                </a:lnTo>
                <a:close/>
                <a:moveTo>
                  <a:pt x="5485" y="3112"/>
                </a:moveTo>
                <a:lnTo>
                  <a:pt x="5471" y="3214"/>
                </a:lnTo>
                <a:lnTo>
                  <a:pt x="5437" y="3285"/>
                </a:lnTo>
                <a:lnTo>
                  <a:pt x="5388" y="3321"/>
                </a:lnTo>
                <a:lnTo>
                  <a:pt x="5325" y="3323"/>
                </a:lnTo>
                <a:lnTo>
                  <a:pt x="5264" y="3292"/>
                </a:lnTo>
                <a:lnTo>
                  <a:pt x="5219" y="3235"/>
                </a:lnTo>
                <a:lnTo>
                  <a:pt x="5189" y="3150"/>
                </a:lnTo>
                <a:lnTo>
                  <a:pt x="5181" y="3039"/>
                </a:lnTo>
                <a:lnTo>
                  <a:pt x="5195" y="2938"/>
                </a:lnTo>
                <a:lnTo>
                  <a:pt x="5229" y="2867"/>
                </a:lnTo>
                <a:lnTo>
                  <a:pt x="5278" y="2828"/>
                </a:lnTo>
                <a:lnTo>
                  <a:pt x="5339" y="2826"/>
                </a:lnTo>
                <a:lnTo>
                  <a:pt x="5403" y="2859"/>
                </a:lnTo>
                <a:lnTo>
                  <a:pt x="5448" y="2919"/>
                </a:lnTo>
                <a:lnTo>
                  <a:pt x="5476" y="3004"/>
                </a:lnTo>
                <a:lnTo>
                  <a:pt x="5485" y="3112"/>
                </a:lnTo>
                <a:close/>
                <a:moveTo>
                  <a:pt x="5404" y="3098"/>
                </a:moveTo>
                <a:lnTo>
                  <a:pt x="5389" y="2957"/>
                </a:lnTo>
                <a:lnTo>
                  <a:pt x="5335" y="2898"/>
                </a:lnTo>
                <a:lnTo>
                  <a:pt x="5282" y="2928"/>
                </a:lnTo>
                <a:lnTo>
                  <a:pt x="5260" y="3056"/>
                </a:lnTo>
                <a:lnTo>
                  <a:pt x="5277" y="3193"/>
                </a:lnTo>
                <a:lnTo>
                  <a:pt x="5329" y="3251"/>
                </a:lnTo>
                <a:lnTo>
                  <a:pt x="5383" y="3222"/>
                </a:lnTo>
                <a:lnTo>
                  <a:pt x="5404" y="3098"/>
                </a:lnTo>
                <a:close/>
                <a:moveTo>
                  <a:pt x="5743" y="3413"/>
                </a:moveTo>
                <a:lnTo>
                  <a:pt x="5669" y="3396"/>
                </a:lnTo>
                <a:lnTo>
                  <a:pt x="5680" y="3001"/>
                </a:lnTo>
                <a:lnTo>
                  <a:pt x="5579" y="3023"/>
                </a:lnTo>
                <a:lnTo>
                  <a:pt x="5561" y="2954"/>
                </a:lnTo>
                <a:lnTo>
                  <a:pt x="5698" y="2914"/>
                </a:lnTo>
                <a:lnTo>
                  <a:pt x="5754" y="2928"/>
                </a:lnTo>
                <a:lnTo>
                  <a:pt x="5743" y="3413"/>
                </a:lnTo>
                <a:close/>
                <a:moveTo>
                  <a:pt x="6146" y="3269"/>
                </a:moveTo>
                <a:lnTo>
                  <a:pt x="6135" y="3369"/>
                </a:lnTo>
                <a:lnTo>
                  <a:pt x="6102" y="3440"/>
                </a:lnTo>
                <a:lnTo>
                  <a:pt x="6055" y="3477"/>
                </a:lnTo>
                <a:lnTo>
                  <a:pt x="5995" y="3478"/>
                </a:lnTo>
                <a:lnTo>
                  <a:pt x="5933" y="3448"/>
                </a:lnTo>
                <a:lnTo>
                  <a:pt x="5888" y="3391"/>
                </a:lnTo>
                <a:lnTo>
                  <a:pt x="5859" y="3306"/>
                </a:lnTo>
                <a:lnTo>
                  <a:pt x="5853" y="3199"/>
                </a:lnTo>
                <a:lnTo>
                  <a:pt x="5864" y="3097"/>
                </a:lnTo>
                <a:lnTo>
                  <a:pt x="5897" y="3026"/>
                </a:lnTo>
                <a:lnTo>
                  <a:pt x="5947" y="2988"/>
                </a:lnTo>
                <a:lnTo>
                  <a:pt x="6007" y="2987"/>
                </a:lnTo>
                <a:lnTo>
                  <a:pt x="6068" y="3018"/>
                </a:lnTo>
                <a:lnTo>
                  <a:pt x="6112" y="3077"/>
                </a:lnTo>
                <a:lnTo>
                  <a:pt x="6139" y="3161"/>
                </a:lnTo>
                <a:lnTo>
                  <a:pt x="6146" y="3269"/>
                </a:lnTo>
                <a:close/>
                <a:moveTo>
                  <a:pt x="6072" y="3257"/>
                </a:moveTo>
                <a:lnTo>
                  <a:pt x="6057" y="3116"/>
                </a:lnTo>
                <a:lnTo>
                  <a:pt x="6003" y="3056"/>
                </a:lnTo>
                <a:lnTo>
                  <a:pt x="5952" y="3087"/>
                </a:lnTo>
                <a:lnTo>
                  <a:pt x="5931" y="3212"/>
                </a:lnTo>
                <a:lnTo>
                  <a:pt x="5944" y="3350"/>
                </a:lnTo>
                <a:lnTo>
                  <a:pt x="5998" y="3408"/>
                </a:lnTo>
                <a:lnTo>
                  <a:pt x="6051" y="3379"/>
                </a:lnTo>
                <a:lnTo>
                  <a:pt x="6072" y="3257"/>
                </a:lnTo>
                <a:close/>
                <a:moveTo>
                  <a:pt x="6473" y="3345"/>
                </a:moveTo>
                <a:lnTo>
                  <a:pt x="6461" y="3447"/>
                </a:lnTo>
                <a:lnTo>
                  <a:pt x="6428" y="3517"/>
                </a:lnTo>
                <a:lnTo>
                  <a:pt x="6380" y="3552"/>
                </a:lnTo>
                <a:lnTo>
                  <a:pt x="6319" y="3553"/>
                </a:lnTo>
                <a:lnTo>
                  <a:pt x="6260" y="3524"/>
                </a:lnTo>
                <a:lnTo>
                  <a:pt x="6216" y="3467"/>
                </a:lnTo>
                <a:lnTo>
                  <a:pt x="6189" y="3383"/>
                </a:lnTo>
                <a:lnTo>
                  <a:pt x="6181" y="3276"/>
                </a:lnTo>
                <a:lnTo>
                  <a:pt x="6195" y="3175"/>
                </a:lnTo>
                <a:lnTo>
                  <a:pt x="6228" y="3105"/>
                </a:lnTo>
                <a:lnTo>
                  <a:pt x="6274" y="3067"/>
                </a:lnTo>
                <a:lnTo>
                  <a:pt x="6337" y="3064"/>
                </a:lnTo>
                <a:lnTo>
                  <a:pt x="6394" y="3096"/>
                </a:lnTo>
                <a:lnTo>
                  <a:pt x="6439" y="3155"/>
                </a:lnTo>
                <a:lnTo>
                  <a:pt x="6467" y="3239"/>
                </a:lnTo>
                <a:lnTo>
                  <a:pt x="6473" y="3345"/>
                </a:lnTo>
                <a:close/>
                <a:moveTo>
                  <a:pt x="6398" y="3334"/>
                </a:moveTo>
                <a:lnTo>
                  <a:pt x="6382" y="3192"/>
                </a:lnTo>
                <a:lnTo>
                  <a:pt x="6330" y="3133"/>
                </a:lnTo>
                <a:lnTo>
                  <a:pt x="6278" y="3163"/>
                </a:lnTo>
                <a:lnTo>
                  <a:pt x="6258" y="3289"/>
                </a:lnTo>
                <a:lnTo>
                  <a:pt x="6271" y="3427"/>
                </a:lnTo>
                <a:lnTo>
                  <a:pt x="6323" y="3484"/>
                </a:lnTo>
                <a:lnTo>
                  <a:pt x="6378" y="3455"/>
                </a:lnTo>
                <a:lnTo>
                  <a:pt x="6398" y="3334"/>
                </a:lnTo>
                <a:close/>
                <a:moveTo>
                  <a:pt x="6725" y="3640"/>
                </a:moveTo>
                <a:lnTo>
                  <a:pt x="6655" y="3624"/>
                </a:lnTo>
                <a:lnTo>
                  <a:pt x="6665" y="3236"/>
                </a:lnTo>
                <a:lnTo>
                  <a:pt x="6570" y="3257"/>
                </a:lnTo>
                <a:lnTo>
                  <a:pt x="6550" y="3190"/>
                </a:lnTo>
                <a:lnTo>
                  <a:pt x="6682" y="3150"/>
                </a:lnTo>
                <a:lnTo>
                  <a:pt x="6735" y="3162"/>
                </a:lnTo>
                <a:lnTo>
                  <a:pt x="6725" y="3640"/>
                </a:lnTo>
                <a:close/>
                <a:moveTo>
                  <a:pt x="7116" y="3495"/>
                </a:moveTo>
                <a:lnTo>
                  <a:pt x="7103" y="3597"/>
                </a:lnTo>
                <a:lnTo>
                  <a:pt x="7073" y="3666"/>
                </a:lnTo>
                <a:lnTo>
                  <a:pt x="7026" y="3701"/>
                </a:lnTo>
                <a:lnTo>
                  <a:pt x="6966" y="3702"/>
                </a:lnTo>
                <a:lnTo>
                  <a:pt x="6908" y="3673"/>
                </a:lnTo>
                <a:lnTo>
                  <a:pt x="6864" y="3617"/>
                </a:lnTo>
                <a:lnTo>
                  <a:pt x="6837" y="3536"/>
                </a:lnTo>
                <a:lnTo>
                  <a:pt x="6830" y="3429"/>
                </a:lnTo>
                <a:lnTo>
                  <a:pt x="6843" y="3330"/>
                </a:lnTo>
                <a:lnTo>
                  <a:pt x="6875" y="3259"/>
                </a:lnTo>
                <a:lnTo>
                  <a:pt x="6921" y="3221"/>
                </a:lnTo>
                <a:lnTo>
                  <a:pt x="6981" y="3219"/>
                </a:lnTo>
                <a:lnTo>
                  <a:pt x="7038" y="3250"/>
                </a:lnTo>
                <a:lnTo>
                  <a:pt x="7082" y="3308"/>
                </a:lnTo>
                <a:lnTo>
                  <a:pt x="7108" y="3391"/>
                </a:lnTo>
                <a:lnTo>
                  <a:pt x="7116" y="3495"/>
                </a:lnTo>
                <a:close/>
                <a:moveTo>
                  <a:pt x="7042" y="3485"/>
                </a:moveTo>
                <a:lnTo>
                  <a:pt x="7027" y="3345"/>
                </a:lnTo>
                <a:lnTo>
                  <a:pt x="6974" y="3287"/>
                </a:lnTo>
                <a:lnTo>
                  <a:pt x="6923" y="3318"/>
                </a:lnTo>
                <a:lnTo>
                  <a:pt x="6904" y="3442"/>
                </a:lnTo>
                <a:lnTo>
                  <a:pt x="6918" y="3577"/>
                </a:lnTo>
                <a:lnTo>
                  <a:pt x="6969" y="3633"/>
                </a:lnTo>
                <a:lnTo>
                  <a:pt x="7022" y="3604"/>
                </a:lnTo>
                <a:lnTo>
                  <a:pt x="7042" y="3485"/>
                </a:lnTo>
                <a:close/>
                <a:moveTo>
                  <a:pt x="7364" y="3787"/>
                </a:moveTo>
                <a:lnTo>
                  <a:pt x="7294" y="3771"/>
                </a:lnTo>
                <a:lnTo>
                  <a:pt x="7303" y="3388"/>
                </a:lnTo>
                <a:lnTo>
                  <a:pt x="7210" y="3409"/>
                </a:lnTo>
                <a:lnTo>
                  <a:pt x="7191" y="3341"/>
                </a:lnTo>
                <a:lnTo>
                  <a:pt x="7320" y="3304"/>
                </a:lnTo>
                <a:lnTo>
                  <a:pt x="7373" y="3316"/>
                </a:lnTo>
                <a:lnTo>
                  <a:pt x="7364" y="3787"/>
                </a:lnTo>
                <a:close/>
                <a:moveTo>
                  <a:pt x="7745" y="3646"/>
                </a:moveTo>
                <a:lnTo>
                  <a:pt x="7732" y="3743"/>
                </a:lnTo>
                <a:lnTo>
                  <a:pt x="7702" y="3814"/>
                </a:lnTo>
                <a:lnTo>
                  <a:pt x="7657" y="3847"/>
                </a:lnTo>
                <a:lnTo>
                  <a:pt x="7600" y="3849"/>
                </a:lnTo>
                <a:lnTo>
                  <a:pt x="7541" y="3821"/>
                </a:lnTo>
                <a:lnTo>
                  <a:pt x="7499" y="3765"/>
                </a:lnTo>
                <a:lnTo>
                  <a:pt x="7474" y="3683"/>
                </a:lnTo>
                <a:lnTo>
                  <a:pt x="7467" y="3578"/>
                </a:lnTo>
                <a:lnTo>
                  <a:pt x="7479" y="3480"/>
                </a:lnTo>
                <a:lnTo>
                  <a:pt x="7509" y="3411"/>
                </a:lnTo>
                <a:lnTo>
                  <a:pt x="7555" y="3374"/>
                </a:lnTo>
                <a:lnTo>
                  <a:pt x="7612" y="3371"/>
                </a:lnTo>
                <a:lnTo>
                  <a:pt x="7670" y="3401"/>
                </a:lnTo>
                <a:lnTo>
                  <a:pt x="7712" y="3459"/>
                </a:lnTo>
                <a:lnTo>
                  <a:pt x="7739" y="3542"/>
                </a:lnTo>
                <a:lnTo>
                  <a:pt x="7745" y="3646"/>
                </a:lnTo>
                <a:close/>
                <a:moveTo>
                  <a:pt x="7672" y="3633"/>
                </a:moveTo>
                <a:lnTo>
                  <a:pt x="7659" y="3497"/>
                </a:lnTo>
                <a:lnTo>
                  <a:pt x="7607" y="3439"/>
                </a:lnTo>
                <a:lnTo>
                  <a:pt x="7558" y="3469"/>
                </a:lnTo>
                <a:lnTo>
                  <a:pt x="7538" y="3592"/>
                </a:lnTo>
                <a:lnTo>
                  <a:pt x="7553" y="3726"/>
                </a:lnTo>
                <a:lnTo>
                  <a:pt x="7605" y="3782"/>
                </a:lnTo>
                <a:lnTo>
                  <a:pt x="7654" y="3754"/>
                </a:lnTo>
                <a:lnTo>
                  <a:pt x="7672" y="3633"/>
                </a:lnTo>
                <a:close/>
                <a:moveTo>
                  <a:pt x="7987" y="3933"/>
                </a:moveTo>
                <a:lnTo>
                  <a:pt x="7919" y="3918"/>
                </a:lnTo>
                <a:lnTo>
                  <a:pt x="7928" y="3537"/>
                </a:lnTo>
                <a:lnTo>
                  <a:pt x="7838" y="3559"/>
                </a:lnTo>
                <a:lnTo>
                  <a:pt x="7819" y="3493"/>
                </a:lnTo>
                <a:lnTo>
                  <a:pt x="7943" y="3453"/>
                </a:lnTo>
                <a:lnTo>
                  <a:pt x="7996" y="3465"/>
                </a:lnTo>
                <a:lnTo>
                  <a:pt x="7987" y="3933"/>
                </a:lnTo>
                <a:close/>
                <a:moveTo>
                  <a:pt x="8293" y="4004"/>
                </a:moveTo>
                <a:lnTo>
                  <a:pt x="8226" y="3989"/>
                </a:lnTo>
                <a:lnTo>
                  <a:pt x="8235" y="3609"/>
                </a:lnTo>
                <a:lnTo>
                  <a:pt x="8147" y="3632"/>
                </a:lnTo>
                <a:lnTo>
                  <a:pt x="8128" y="3567"/>
                </a:lnTo>
                <a:lnTo>
                  <a:pt x="8251" y="3525"/>
                </a:lnTo>
                <a:lnTo>
                  <a:pt x="8301" y="3538"/>
                </a:lnTo>
                <a:lnTo>
                  <a:pt x="8293" y="4004"/>
                </a:lnTo>
                <a:close/>
                <a:moveTo>
                  <a:pt x="8666" y="3861"/>
                </a:moveTo>
                <a:lnTo>
                  <a:pt x="8656" y="3960"/>
                </a:lnTo>
                <a:lnTo>
                  <a:pt x="8627" y="4028"/>
                </a:lnTo>
                <a:lnTo>
                  <a:pt x="8582" y="4062"/>
                </a:lnTo>
                <a:lnTo>
                  <a:pt x="8524" y="4063"/>
                </a:lnTo>
                <a:lnTo>
                  <a:pt x="8469" y="4035"/>
                </a:lnTo>
                <a:lnTo>
                  <a:pt x="8427" y="3982"/>
                </a:lnTo>
                <a:lnTo>
                  <a:pt x="8402" y="3901"/>
                </a:lnTo>
                <a:lnTo>
                  <a:pt x="8394" y="3797"/>
                </a:lnTo>
                <a:lnTo>
                  <a:pt x="8405" y="3700"/>
                </a:lnTo>
                <a:lnTo>
                  <a:pt x="8437" y="3631"/>
                </a:lnTo>
                <a:lnTo>
                  <a:pt x="8480" y="3594"/>
                </a:lnTo>
                <a:lnTo>
                  <a:pt x="8537" y="3592"/>
                </a:lnTo>
                <a:lnTo>
                  <a:pt x="8593" y="3622"/>
                </a:lnTo>
                <a:lnTo>
                  <a:pt x="8635" y="3678"/>
                </a:lnTo>
                <a:lnTo>
                  <a:pt x="8660" y="3760"/>
                </a:lnTo>
                <a:lnTo>
                  <a:pt x="8666" y="3861"/>
                </a:lnTo>
                <a:close/>
                <a:moveTo>
                  <a:pt x="8596" y="3851"/>
                </a:moveTo>
                <a:lnTo>
                  <a:pt x="8582" y="3716"/>
                </a:lnTo>
                <a:lnTo>
                  <a:pt x="8532" y="3658"/>
                </a:lnTo>
                <a:lnTo>
                  <a:pt x="8483" y="3688"/>
                </a:lnTo>
                <a:lnTo>
                  <a:pt x="8464" y="3809"/>
                </a:lnTo>
                <a:lnTo>
                  <a:pt x="8479" y="3941"/>
                </a:lnTo>
                <a:lnTo>
                  <a:pt x="8529" y="3997"/>
                </a:lnTo>
                <a:lnTo>
                  <a:pt x="8578" y="3968"/>
                </a:lnTo>
                <a:lnTo>
                  <a:pt x="8596" y="3851"/>
                </a:lnTo>
                <a:close/>
                <a:moveTo>
                  <a:pt x="8899" y="4143"/>
                </a:moveTo>
                <a:lnTo>
                  <a:pt x="8834" y="4129"/>
                </a:lnTo>
                <a:lnTo>
                  <a:pt x="8840" y="3755"/>
                </a:lnTo>
                <a:lnTo>
                  <a:pt x="8754" y="3776"/>
                </a:lnTo>
                <a:lnTo>
                  <a:pt x="8737" y="3711"/>
                </a:lnTo>
                <a:lnTo>
                  <a:pt x="8860" y="3671"/>
                </a:lnTo>
                <a:lnTo>
                  <a:pt x="8907" y="3682"/>
                </a:lnTo>
                <a:lnTo>
                  <a:pt x="8899" y="4143"/>
                </a:lnTo>
                <a:close/>
                <a:moveTo>
                  <a:pt x="9264" y="4002"/>
                </a:moveTo>
                <a:lnTo>
                  <a:pt x="9254" y="4099"/>
                </a:lnTo>
                <a:lnTo>
                  <a:pt x="9225" y="4167"/>
                </a:lnTo>
                <a:lnTo>
                  <a:pt x="9182" y="4201"/>
                </a:lnTo>
                <a:lnTo>
                  <a:pt x="9127" y="4202"/>
                </a:lnTo>
                <a:lnTo>
                  <a:pt x="9072" y="4176"/>
                </a:lnTo>
                <a:lnTo>
                  <a:pt x="9031" y="4121"/>
                </a:lnTo>
                <a:lnTo>
                  <a:pt x="9004" y="4042"/>
                </a:lnTo>
                <a:lnTo>
                  <a:pt x="8997" y="3939"/>
                </a:lnTo>
                <a:lnTo>
                  <a:pt x="9008" y="3844"/>
                </a:lnTo>
                <a:lnTo>
                  <a:pt x="9038" y="3775"/>
                </a:lnTo>
                <a:lnTo>
                  <a:pt x="9082" y="3738"/>
                </a:lnTo>
                <a:lnTo>
                  <a:pt x="9136" y="3736"/>
                </a:lnTo>
                <a:lnTo>
                  <a:pt x="9193" y="3765"/>
                </a:lnTo>
                <a:lnTo>
                  <a:pt x="9235" y="3821"/>
                </a:lnTo>
                <a:lnTo>
                  <a:pt x="9259" y="3901"/>
                </a:lnTo>
                <a:lnTo>
                  <a:pt x="9264" y="4002"/>
                </a:lnTo>
                <a:close/>
                <a:moveTo>
                  <a:pt x="9196" y="3992"/>
                </a:moveTo>
                <a:lnTo>
                  <a:pt x="9182" y="3858"/>
                </a:lnTo>
                <a:lnTo>
                  <a:pt x="9133" y="3802"/>
                </a:lnTo>
                <a:lnTo>
                  <a:pt x="9083" y="3831"/>
                </a:lnTo>
                <a:lnTo>
                  <a:pt x="9066" y="3950"/>
                </a:lnTo>
                <a:lnTo>
                  <a:pt x="9081" y="4082"/>
                </a:lnTo>
                <a:lnTo>
                  <a:pt x="9130" y="4137"/>
                </a:lnTo>
                <a:lnTo>
                  <a:pt x="9178" y="4108"/>
                </a:lnTo>
                <a:lnTo>
                  <a:pt x="9196" y="3992"/>
                </a:lnTo>
                <a:close/>
                <a:moveTo>
                  <a:pt x="9495" y="4283"/>
                </a:moveTo>
                <a:lnTo>
                  <a:pt x="9430" y="4267"/>
                </a:lnTo>
                <a:lnTo>
                  <a:pt x="9437" y="3896"/>
                </a:lnTo>
                <a:lnTo>
                  <a:pt x="9351" y="3918"/>
                </a:lnTo>
                <a:lnTo>
                  <a:pt x="9334" y="3852"/>
                </a:lnTo>
                <a:lnTo>
                  <a:pt x="9454" y="3815"/>
                </a:lnTo>
                <a:lnTo>
                  <a:pt x="9502" y="3826"/>
                </a:lnTo>
                <a:lnTo>
                  <a:pt x="9495" y="4283"/>
                </a:lnTo>
                <a:close/>
                <a:moveTo>
                  <a:pt x="9851" y="4142"/>
                </a:moveTo>
                <a:lnTo>
                  <a:pt x="9840" y="4236"/>
                </a:lnTo>
                <a:lnTo>
                  <a:pt x="9811" y="4304"/>
                </a:lnTo>
                <a:lnTo>
                  <a:pt x="9770" y="4339"/>
                </a:lnTo>
                <a:lnTo>
                  <a:pt x="9715" y="4340"/>
                </a:lnTo>
                <a:lnTo>
                  <a:pt x="9662" y="4312"/>
                </a:lnTo>
                <a:lnTo>
                  <a:pt x="9622" y="4260"/>
                </a:lnTo>
                <a:lnTo>
                  <a:pt x="9597" y="4179"/>
                </a:lnTo>
                <a:lnTo>
                  <a:pt x="9589" y="4079"/>
                </a:lnTo>
                <a:lnTo>
                  <a:pt x="9599" y="3984"/>
                </a:lnTo>
                <a:lnTo>
                  <a:pt x="9627" y="3916"/>
                </a:lnTo>
                <a:lnTo>
                  <a:pt x="9671" y="3880"/>
                </a:lnTo>
                <a:lnTo>
                  <a:pt x="9723" y="3878"/>
                </a:lnTo>
                <a:lnTo>
                  <a:pt x="9779" y="3906"/>
                </a:lnTo>
                <a:lnTo>
                  <a:pt x="9820" y="3963"/>
                </a:lnTo>
                <a:lnTo>
                  <a:pt x="9845" y="4040"/>
                </a:lnTo>
                <a:lnTo>
                  <a:pt x="9851" y="4142"/>
                </a:lnTo>
                <a:close/>
                <a:moveTo>
                  <a:pt x="9781" y="4132"/>
                </a:moveTo>
                <a:lnTo>
                  <a:pt x="9769" y="3998"/>
                </a:lnTo>
                <a:lnTo>
                  <a:pt x="9722" y="3944"/>
                </a:lnTo>
                <a:lnTo>
                  <a:pt x="9675" y="3973"/>
                </a:lnTo>
                <a:lnTo>
                  <a:pt x="9657" y="4092"/>
                </a:lnTo>
                <a:lnTo>
                  <a:pt x="9671" y="4221"/>
                </a:lnTo>
                <a:lnTo>
                  <a:pt x="9718" y="4275"/>
                </a:lnTo>
                <a:lnTo>
                  <a:pt x="9765" y="4246"/>
                </a:lnTo>
                <a:lnTo>
                  <a:pt x="9781" y="4132"/>
                </a:lnTo>
                <a:close/>
                <a:moveTo>
                  <a:pt x="10077" y="4418"/>
                </a:moveTo>
                <a:lnTo>
                  <a:pt x="10015" y="4402"/>
                </a:lnTo>
                <a:lnTo>
                  <a:pt x="10020" y="4035"/>
                </a:lnTo>
                <a:lnTo>
                  <a:pt x="9934" y="4057"/>
                </a:lnTo>
                <a:lnTo>
                  <a:pt x="9918" y="3993"/>
                </a:lnTo>
                <a:lnTo>
                  <a:pt x="10035" y="3954"/>
                </a:lnTo>
                <a:lnTo>
                  <a:pt x="10084" y="3965"/>
                </a:lnTo>
                <a:lnTo>
                  <a:pt x="10077" y="4418"/>
                </a:lnTo>
                <a:close/>
                <a:moveTo>
                  <a:pt x="10364" y="4483"/>
                </a:moveTo>
                <a:lnTo>
                  <a:pt x="10301" y="4469"/>
                </a:lnTo>
                <a:lnTo>
                  <a:pt x="10306" y="4103"/>
                </a:lnTo>
                <a:lnTo>
                  <a:pt x="10222" y="4126"/>
                </a:lnTo>
                <a:lnTo>
                  <a:pt x="10206" y="4062"/>
                </a:lnTo>
                <a:lnTo>
                  <a:pt x="10321" y="4022"/>
                </a:lnTo>
                <a:lnTo>
                  <a:pt x="10370" y="4033"/>
                </a:lnTo>
                <a:lnTo>
                  <a:pt x="10364" y="4483"/>
                </a:lnTo>
                <a:close/>
                <a:moveTo>
                  <a:pt x="10711" y="4342"/>
                </a:moveTo>
                <a:lnTo>
                  <a:pt x="10700" y="4438"/>
                </a:lnTo>
                <a:lnTo>
                  <a:pt x="10672" y="4503"/>
                </a:lnTo>
                <a:lnTo>
                  <a:pt x="10632" y="4538"/>
                </a:lnTo>
                <a:lnTo>
                  <a:pt x="10579" y="4539"/>
                </a:lnTo>
                <a:lnTo>
                  <a:pt x="10527" y="4513"/>
                </a:lnTo>
                <a:lnTo>
                  <a:pt x="10488" y="4460"/>
                </a:lnTo>
                <a:lnTo>
                  <a:pt x="10463" y="4384"/>
                </a:lnTo>
                <a:lnTo>
                  <a:pt x="10455" y="4283"/>
                </a:lnTo>
                <a:lnTo>
                  <a:pt x="10465" y="4188"/>
                </a:lnTo>
                <a:lnTo>
                  <a:pt x="10494" y="4122"/>
                </a:lnTo>
                <a:lnTo>
                  <a:pt x="10535" y="4087"/>
                </a:lnTo>
                <a:lnTo>
                  <a:pt x="10588" y="4084"/>
                </a:lnTo>
                <a:lnTo>
                  <a:pt x="10641" y="4112"/>
                </a:lnTo>
                <a:lnTo>
                  <a:pt x="10678" y="4167"/>
                </a:lnTo>
                <a:lnTo>
                  <a:pt x="10703" y="4243"/>
                </a:lnTo>
                <a:lnTo>
                  <a:pt x="10711" y="4342"/>
                </a:lnTo>
                <a:close/>
                <a:moveTo>
                  <a:pt x="10646" y="4334"/>
                </a:moveTo>
                <a:lnTo>
                  <a:pt x="10631" y="4202"/>
                </a:lnTo>
                <a:lnTo>
                  <a:pt x="10586" y="4148"/>
                </a:lnTo>
                <a:lnTo>
                  <a:pt x="10539" y="4177"/>
                </a:lnTo>
                <a:lnTo>
                  <a:pt x="10522" y="4295"/>
                </a:lnTo>
                <a:lnTo>
                  <a:pt x="10535" y="4423"/>
                </a:lnTo>
                <a:lnTo>
                  <a:pt x="10581" y="4474"/>
                </a:lnTo>
                <a:lnTo>
                  <a:pt x="10628" y="4446"/>
                </a:lnTo>
                <a:lnTo>
                  <a:pt x="10646" y="4334"/>
                </a:lnTo>
                <a:close/>
                <a:moveTo>
                  <a:pt x="10926" y="4615"/>
                </a:moveTo>
                <a:lnTo>
                  <a:pt x="10866" y="4599"/>
                </a:lnTo>
                <a:lnTo>
                  <a:pt x="10872" y="4238"/>
                </a:lnTo>
                <a:lnTo>
                  <a:pt x="10792" y="4260"/>
                </a:lnTo>
                <a:lnTo>
                  <a:pt x="10773" y="4197"/>
                </a:lnTo>
                <a:lnTo>
                  <a:pt x="10886" y="4157"/>
                </a:lnTo>
                <a:lnTo>
                  <a:pt x="10933" y="4168"/>
                </a:lnTo>
                <a:lnTo>
                  <a:pt x="10926" y="4615"/>
                </a:lnTo>
                <a:close/>
                <a:moveTo>
                  <a:pt x="11267" y="4474"/>
                </a:moveTo>
                <a:lnTo>
                  <a:pt x="11257" y="4568"/>
                </a:lnTo>
                <a:lnTo>
                  <a:pt x="11230" y="4634"/>
                </a:lnTo>
                <a:lnTo>
                  <a:pt x="11191" y="4668"/>
                </a:lnTo>
                <a:lnTo>
                  <a:pt x="11137" y="4669"/>
                </a:lnTo>
                <a:lnTo>
                  <a:pt x="11087" y="4643"/>
                </a:lnTo>
                <a:lnTo>
                  <a:pt x="11048" y="4590"/>
                </a:lnTo>
                <a:lnTo>
                  <a:pt x="11024" y="4514"/>
                </a:lnTo>
                <a:lnTo>
                  <a:pt x="11018" y="4415"/>
                </a:lnTo>
                <a:lnTo>
                  <a:pt x="11029" y="4322"/>
                </a:lnTo>
                <a:lnTo>
                  <a:pt x="11055" y="4256"/>
                </a:lnTo>
                <a:lnTo>
                  <a:pt x="11096" y="4221"/>
                </a:lnTo>
                <a:lnTo>
                  <a:pt x="11148" y="4218"/>
                </a:lnTo>
                <a:lnTo>
                  <a:pt x="11200" y="4246"/>
                </a:lnTo>
                <a:lnTo>
                  <a:pt x="11237" y="4300"/>
                </a:lnTo>
                <a:lnTo>
                  <a:pt x="11261" y="4377"/>
                </a:lnTo>
                <a:lnTo>
                  <a:pt x="11267" y="4474"/>
                </a:lnTo>
                <a:close/>
                <a:moveTo>
                  <a:pt x="11203" y="4465"/>
                </a:moveTo>
                <a:lnTo>
                  <a:pt x="11189" y="4335"/>
                </a:lnTo>
                <a:lnTo>
                  <a:pt x="11143" y="4281"/>
                </a:lnTo>
                <a:lnTo>
                  <a:pt x="11099" y="4311"/>
                </a:lnTo>
                <a:lnTo>
                  <a:pt x="11083" y="4426"/>
                </a:lnTo>
                <a:lnTo>
                  <a:pt x="11096" y="4554"/>
                </a:lnTo>
                <a:lnTo>
                  <a:pt x="11141" y="4605"/>
                </a:lnTo>
                <a:lnTo>
                  <a:pt x="11186" y="4578"/>
                </a:lnTo>
                <a:lnTo>
                  <a:pt x="11203" y="4465"/>
                </a:lnTo>
                <a:close/>
                <a:moveTo>
                  <a:pt x="11480" y="4743"/>
                </a:moveTo>
                <a:lnTo>
                  <a:pt x="11421" y="4729"/>
                </a:lnTo>
                <a:lnTo>
                  <a:pt x="11425" y="4370"/>
                </a:lnTo>
                <a:lnTo>
                  <a:pt x="11347" y="4391"/>
                </a:lnTo>
                <a:lnTo>
                  <a:pt x="11330" y="4329"/>
                </a:lnTo>
                <a:lnTo>
                  <a:pt x="11440" y="4290"/>
                </a:lnTo>
                <a:lnTo>
                  <a:pt x="11485" y="4300"/>
                </a:lnTo>
                <a:lnTo>
                  <a:pt x="11480" y="4743"/>
                </a:lnTo>
                <a:close/>
                <a:moveTo>
                  <a:pt x="11815" y="4604"/>
                </a:moveTo>
                <a:lnTo>
                  <a:pt x="11803" y="4697"/>
                </a:lnTo>
                <a:lnTo>
                  <a:pt x="11777" y="4761"/>
                </a:lnTo>
                <a:lnTo>
                  <a:pt x="11738" y="4795"/>
                </a:lnTo>
                <a:lnTo>
                  <a:pt x="11687" y="4797"/>
                </a:lnTo>
                <a:lnTo>
                  <a:pt x="11637" y="4771"/>
                </a:lnTo>
                <a:lnTo>
                  <a:pt x="11599" y="4719"/>
                </a:lnTo>
                <a:lnTo>
                  <a:pt x="11575" y="4643"/>
                </a:lnTo>
                <a:lnTo>
                  <a:pt x="11569" y="4547"/>
                </a:lnTo>
                <a:lnTo>
                  <a:pt x="11579" y="4454"/>
                </a:lnTo>
                <a:lnTo>
                  <a:pt x="11605" y="4389"/>
                </a:lnTo>
                <a:lnTo>
                  <a:pt x="11644" y="4352"/>
                </a:lnTo>
                <a:lnTo>
                  <a:pt x="11696" y="4351"/>
                </a:lnTo>
                <a:lnTo>
                  <a:pt x="11746" y="4377"/>
                </a:lnTo>
                <a:lnTo>
                  <a:pt x="11783" y="4431"/>
                </a:lnTo>
                <a:lnTo>
                  <a:pt x="11807" y="4506"/>
                </a:lnTo>
                <a:lnTo>
                  <a:pt x="11815" y="4604"/>
                </a:lnTo>
                <a:close/>
                <a:moveTo>
                  <a:pt x="11750" y="4595"/>
                </a:moveTo>
                <a:lnTo>
                  <a:pt x="11737" y="4466"/>
                </a:lnTo>
                <a:lnTo>
                  <a:pt x="11692" y="4413"/>
                </a:lnTo>
                <a:lnTo>
                  <a:pt x="11648" y="4441"/>
                </a:lnTo>
                <a:lnTo>
                  <a:pt x="11632" y="4557"/>
                </a:lnTo>
                <a:lnTo>
                  <a:pt x="11646" y="4682"/>
                </a:lnTo>
                <a:lnTo>
                  <a:pt x="11689" y="4733"/>
                </a:lnTo>
                <a:lnTo>
                  <a:pt x="11735" y="4706"/>
                </a:lnTo>
                <a:lnTo>
                  <a:pt x="11750" y="4595"/>
                </a:lnTo>
                <a:close/>
                <a:moveTo>
                  <a:pt x="12024" y="4869"/>
                </a:moveTo>
                <a:lnTo>
                  <a:pt x="11965" y="4855"/>
                </a:lnTo>
                <a:lnTo>
                  <a:pt x="11969" y="4499"/>
                </a:lnTo>
                <a:lnTo>
                  <a:pt x="11892" y="4522"/>
                </a:lnTo>
                <a:lnTo>
                  <a:pt x="11875" y="4460"/>
                </a:lnTo>
                <a:lnTo>
                  <a:pt x="11984" y="4421"/>
                </a:lnTo>
                <a:lnTo>
                  <a:pt x="12028" y="4431"/>
                </a:lnTo>
                <a:lnTo>
                  <a:pt x="12024" y="4869"/>
                </a:lnTo>
                <a:close/>
                <a:moveTo>
                  <a:pt x="12291" y="4930"/>
                </a:moveTo>
                <a:lnTo>
                  <a:pt x="12232" y="4916"/>
                </a:lnTo>
                <a:lnTo>
                  <a:pt x="12237" y="4563"/>
                </a:lnTo>
                <a:lnTo>
                  <a:pt x="12158" y="4585"/>
                </a:lnTo>
                <a:lnTo>
                  <a:pt x="12144" y="4524"/>
                </a:lnTo>
                <a:lnTo>
                  <a:pt x="12250" y="4485"/>
                </a:lnTo>
                <a:lnTo>
                  <a:pt x="12295" y="4495"/>
                </a:lnTo>
                <a:lnTo>
                  <a:pt x="12291" y="4930"/>
                </a:lnTo>
                <a:close/>
                <a:moveTo>
                  <a:pt x="12613" y="4792"/>
                </a:moveTo>
                <a:lnTo>
                  <a:pt x="12603" y="4884"/>
                </a:lnTo>
                <a:lnTo>
                  <a:pt x="12579" y="4947"/>
                </a:lnTo>
                <a:lnTo>
                  <a:pt x="12541" y="4981"/>
                </a:lnTo>
                <a:lnTo>
                  <a:pt x="12491" y="4983"/>
                </a:lnTo>
                <a:lnTo>
                  <a:pt x="12442" y="4957"/>
                </a:lnTo>
                <a:lnTo>
                  <a:pt x="12406" y="4907"/>
                </a:lnTo>
                <a:lnTo>
                  <a:pt x="12384" y="4833"/>
                </a:lnTo>
                <a:lnTo>
                  <a:pt x="12377" y="4736"/>
                </a:lnTo>
                <a:lnTo>
                  <a:pt x="12387" y="4646"/>
                </a:lnTo>
                <a:lnTo>
                  <a:pt x="12412" y="4580"/>
                </a:lnTo>
                <a:lnTo>
                  <a:pt x="12450" y="4545"/>
                </a:lnTo>
                <a:lnTo>
                  <a:pt x="12499" y="4543"/>
                </a:lnTo>
                <a:lnTo>
                  <a:pt x="12548" y="4569"/>
                </a:lnTo>
                <a:lnTo>
                  <a:pt x="12584" y="4622"/>
                </a:lnTo>
                <a:lnTo>
                  <a:pt x="12607" y="4696"/>
                </a:lnTo>
                <a:lnTo>
                  <a:pt x="12613" y="4792"/>
                </a:lnTo>
                <a:close/>
                <a:moveTo>
                  <a:pt x="12553" y="4783"/>
                </a:moveTo>
                <a:lnTo>
                  <a:pt x="12539" y="4657"/>
                </a:lnTo>
                <a:lnTo>
                  <a:pt x="12494" y="4604"/>
                </a:lnTo>
                <a:lnTo>
                  <a:pt x="12453" y="4633"/>
                </a:lnTo>
                <a:lnTo>
                  <a:pt x="12437" y="4746"/>
                </a:lnTo>
                <a:lnTo>
                  <a:pt x="12451" y="4870"/>
                </a:lnTo>
                <a:lnTo>
                  <a:pt x="12495" y="4920"/>
                </a:lnTo>
                <a:lnTo>
                  <a:pt x="12538" y="4892"/>
                </a:lnTo>
                <a:lnTo>
                  <a:pt x="12553" y="4783"/>
                </a:lnTo>
                <a:close/>
                <a:moveTo>
                  <a:pt x="12876" y="4854"/>
                </a:moveTo>
                <a:lnTo>
                  <a:pt x="12866" y="4945"/>
                </a:lnTo>
                <a:lnTo>
                  <a:pt x="12842" y="5010"/>
                </a:lnTo>
                <a:lnTo>
                  <a:pt x="12805" y="5043"/>
                </a:lnTo>
                <a:lnTo>
                  <a:pt x="12754" y="5044"/>
                </a:lnTo>
                <a:lnTo>
                  <a:pt x="12706" y="5020"/>
                </a:lnTo>
                <a:lnTo>
                  <a:pt x="12669" y="4968"/>
                </a:lnTo>
                <a:lnTo>
                  <a:pt x="12647" y="4895"/>
                </a:lnTo>
                <a:lnTo>
                  <a:pt x="12640" y="4798"/>
                </a:lnTo>
                <a:lnTo>
                  <a:pt x="12649" y="4707"/>
                </a:lnTo>
                <a:lnTo>
                  <a:pt x="12676" y="4643"/>
                </a:lnTo>
                <a:lnTo>
                  <a:pt x="12713" y="4608"/>
                </a:lnTo>
                <a:lnTo>
                  <a:pt x="12762" y="4605"/>
                </a:lnTo>
                <a:lnTo>
                  <a:pt x="12811" y="4632"/>
                </a:lnTo>
                <a:lnTo>
                  <a:pt x="12847" y="4684"/>
                </a:lnTo>
                <a:lnTo>
                  <a:pt x="12870" y="4760"/>
                </a:lnTo>
                <a:lnTo>
                  <a:pt x="12876" y="4854"/>
                </a:lnTo>
                <a:close/>
                <a:moveTo>
                  <a:pt x="12815" y="4845"/>
                </a:moveTo>
                <a:lnTo>
                  <a:pt x="12802" y="4718"/>
                </a:lnTo>
                <a:lnTo>
                  <a:pt x="12757" y="4667"/>
                </a:lnTo>
                <a:lnTo>
                  <a:pt x="12716" y="4696"/>
                </a:lnTo>
                <a:lnTo>
                  <a:pt x="12701" y="4807"/>
                </a:lnTo>
                <a:lnTo>
                  <a:pt x="12714" y="4932"/>
                </a:lnTo>
                <a:lnTo>
                  <a:pt x="12758" y="4983"/>
                </a:lnTo>
                <a:lnTo>
                  <a:pt x="12800" y="4955"/>
                </a:lnTo>
                <a:lnTo>
                  <a:pt x="12815" y="4845"/>
                </a:lnTo>
                <a:close/>
                <a:moveTo>
                  <a:pt x="13079" y="5113"/>
                </a:moveTo>
                <a:lnTo>
                  <a:pt x="13023" y="5100"/>
                </a:lnTo>
                <a:lnTo>
                  <a:pt x="13025" y="4752"/>
                </a:lnTo>
                <a:lnTo>
                  <a:pt x="12951" y="4772"/>
                </a:lnTo>
                <a:lnTo>
                  <a:pt x="12936" y="4712"/>
                </a:lnTo>
                <a:lnTo>
                  <a:pt x="13041" y="4673"/>
                </a:lnTo>
                <a:lnTo>
                  <a:pt x="13083" y="4683"/>
                </a:lnTo>
                <a:lnTo>
                  <a:pt x="13079" y="5113"/>
                </a:lnTo>
                <a:close/>
                <a:moveTo>
                  <a:pt x="13394" y="4976"/>
                </a:moveTo>
                <a:lnTo>
                  <a:pt x="13385" y="5066"/>
                </a:lnTo>
                <a:lnTo>
                  <a:pt x="13358" y="5129"/>
                </a:lnTo>
                <a:lnTo>
                  <a:pt x="13321" y="5162"/>
                </a:lnTo>
                <a:lnTo>
                  <a:pt x="13274" y="5164"/>
                </a:lnTo>
                <a:lnTo>
                  <a:pt x="13227" y="5139"/>
                </a:lnTo>
                <a:lnTo>
                  <a:pt x="13191" y="5090"/>
                </a:lnTo>
                <a:lnTo>
                  <a:pt x="13168" y="5016"/>
                </a:lnTo>
                <a:lnTo>
                  <a:pt x="13162" y="4921"/>
                </a:lnTo>
                <a:lnTo>
                  <a:pt x="13170" y="4831"/>
                </a:lnTo>
                <a:lnTo>
                  <a:pt x="13196" y="4767"/>
                </a:lnTo>
                <a:lnTo>
                  <a:pt x="13232" y="4732"/>
                </a:lnTo>
                <a:lnTo>
                  <a:pt x="13279" y="4729"/>
                </a:lnTo>
                <a:lnTo>
                  <a:pt x="13328" y="4756"/>
                </a:lnTo>
                <a:lnTo>
                  <a:pt x="13365" y="4807"/>
                </a:lnTo>
                <a:lnTo>
                  <a:pt x="13386" y="4881"/>
                </a:lnTo>
                <a:lnTo>
                  <a:pt x="13394" y="4976"/>
                </a:lnTo>
                <a:close/>
                <a:moveTo>
                  <a:pt x="13331" y="4968"/>
                </a:moveTo>
                <a:lnTo>
                  <a:pt x="13320" y="4842"/>
                </a:lnTo>
                <a:lnTo>
                  <a:pt x="13277" y="4791"/>
                </a:lnTo>
                <a:lnTo>
                  <a:pt x="13236" y="4818"/>
                </a:lnTo>
                <a:lnTo>
                  <a:pt x="13221" y="4931"/>
                </a:lnTo>
                <a:lnTo>
                  <a:pt x="13233" y="5053"/>
                </a:lnTo>
                <a:lnTo>
                  <a:pt x="13277" y="5103"/>
                </a:lnTo>
                <a:lnTo>
                  <a:pt x="13317" y="5075"/>
                </a:lnTo>
                <a:lnTo>
                  <a:pt x="13331" y="4968"/>
                </a:lnTo>
                <a:close/>
                <a:moveTo>
                  <a:pt x="13591" y="5232"/>
                </a:moveTo>
                <a:lnTo>
                  <a:pt x="13535" y="5219"/>
                </a:lnTo>
                <a:lnTo>
                  <a:pt x="13539" y="4874"/>
                </a:lnTo>
                <a:lnTo>
                  <a:pt x="13465" y="4895"/>
                </a:lnTo>
                <a:lnTo>
                  <a:pt x="13450" y="4835"/>
                </a:lnTo>
                <a:lnTo>
                  <a:pt x="13554" y="4797"/>
                </a:lnTo>
                <a:lnTo>
                  <a:pt x="13596" y="4807"/>
                </a:lnTo>
                <a:lnTo>
                  <a:pt x="13591" y="5232"/>
                </a:lnTo>
                <a:close/>
                <a:moveTo>
                  <a:pt x="13897" y="5095"/>
                </a:moveTo>
                <a:lnTo>
                  <a:pt x="13888" y="5184"/>
                </a:lnTo>
                <a:lnTo>
                  <a:pt x="13865" y="5247"/>
                </a:lnTo>
                <a:lnTo>
                  <a:pt x="13830" y="5279"/>
                </a:lnTo>
                <a:lnTo>
                  <a:pt x="13782" y="5282"/>
                </a:lnTo>
                <a:lnTo>
                  <a:pt x="13736" y="5258"/>
                </a:lnTo>
                <a:lnTo>
                  <a:pt x="13702" y="5209"/>
                </a:lnTo>
                <a:lnTo>
                  <a:pt x="13679" y="5135"/>
                </a:lnTo>
                <a:lnTo>
                  <a:pt x="13672" y="5041"/>
                </a:lnTo>
                <a:lnTo>
                  <a:pt x="13680" y="4952"/>
                </a:lnTo>
                <a:lnTo>
                  <a:pt x="13706" y="4890"/>
                </a:lnTo>
                <a:lnTo>
                  <a:pt x="13742" y="4855"/>
                </a:lnTo>
                <a:lnTo>
                  <a:pt x="13787" y="4852"/>
                </a:lnTo>
                <a:lnTo>
                  <a:pt x="13835" y="4877"/>
                </a:lnTo>
                <a:lnTo>
                  <a:pt x="13871" y="4929"/>
                </a:lnTo>
                <a:lnTo>
                  <a:pt x="13891" y="5001"/>
                </a:lnTo>
                <a:lnTo>
                  <a:pt x="13897" y="5095"/>
                </a:lnTo>
                <a:close/>
                <a:moveTo>
                  <a:pt x="13840" y="5087"/>
                </a:moveTo>
                <a:lnTo>
                  <a:pt x="13826" y="4964"/>
                </a:lnTo>
                <a:lnTo>
                  <a:pt x="13784" y="4914"/>
                </a:lnTo>
                <a:lnTo>
                  <a:pt x="13744" y="4941"/>
                </a:lnTo>
                <a:lnTo>
                  <a:pt x="13731" y="5051"/>
                </a:lnTo>
                <a:lnTo>
                  <a:pt x="13744" y="5172"/>
                </a:lnTo>
                <a:lnTo>
                  <a:pt x="13786" y="5221"/>
                </a:lnTo>
                <a:lnTo>
                  <a:pt x="13826" y="5193"/>
                </a:lnTo>
                <a:lnTo>
                  <a:pt x="13840" y="5087"/>
                </a:lnTo>
                <a:close/>
                <a:moveTo>
                  <a:pt x="14096" y="5350"/>
                </a:moveTo>
                <a:lnTo>
                  <a:pt x="14041" y="5337"/>
                </a:lnTo>
                <a:lnTo>
                  <a:pt x="14044" y="4994"/>
                </a:lnTo>
                <a:lnTo>
                  <a:pt x="13969" y="5015"/>
                </a:lnTo>
                <a:lnTo>
                  <a:pt x="13954" y="4956"/>
                </a:lnTo>
                <a:lnTo>
                  <a:pt x="14056" y="4917"/>
                </a:lnTo>
                <a:lnTo>
                  <a:pt x="14099" y="4927"/>
                </a:lnTo>
                <a:lnTo>
                  <a:pt x="14096" y="5350"/>
                </a:lnTo>
                <a:close/>
                <a:moveTo>
                  <a:pt x="14342" y="5407"/>
                </a:moveTo>
                <a:lnTo>
                  <a:pt x="14289" y="5395"/>
                </a:lnTo>
                <a:lnTo>
                  <a:pt x="14291" y="5054"/>
                </a:lnTo>
                <a:lnTo>
                  <a:pt x="14218" y="5074"/>
                </a:lnTo>
                <a:lnTo>
                  <a:pt x="14203" y="5015"/>
                </a:lnTo>
                <a:lnTo>
                  <a:pt x="14303" y="4976"/>
                </a:lnTo>
                <a:lnTo>
                  <a:pt x="14343" y="4986"/>
                </a:lnTo>
                <a:lnTo>
                  <a:pt x="14342" y="5407"/>
                </a:lnTo>
                <a:close/>
                <a:moveTo>
                  <a:pt x="14641" y="5269"/>
                </a:moveTo>
                <a:lnTo>
                  <a:pt x="14633" y="5358"/>
                </a:lnTo>
                <a:lnTo>
                  <a:pt x="14609" y="5421"/>
                </a:lnTo>
                <a:lnTo>
                  <a:pt x="14575" y="5452"/>
                </a:lnTo>
                <a:lnTo>
                  <a:pt x="14529" y="5456"/>
                </a:lnTo>
                <a:lnTo>
                  <a:pt x="14484" y="5432"/>
                </a:lnTo>
                <a:lnTo>
                  <a:pt x="14450" y="5383"/>
                </a:lnTo>
                <a:lnTo>
                  <a:pt x="14427" y="5311"/>
                </a:lnTo>
                <a:lnTo>
                  <a:pt x="14421" y="5218"/>
                </a:lnTo>
                <a:lnTo>
                  <a:pt x="14430" y="5129"/>
                </a:lnTo>
                <a:lnTo>
                  <a:pt x="14452" y="5068"/>
                </a:lnTo>
                <a:lnTo>
                  <a:pt x="14487" y="5034"/>
                </a:lnTo>
                <a:lnTo>
                  <a:pt x="14535" y="5030"/>
                </a:lnTo>
                <a:lnTo>
                  <a:pt x="14580" y="5056"/>
                </a:lnTo>
                <a:lnTo>
                  <a:pt x="14614" y="5105"/>
                </a:lnTo>
                <a:lnTo>
                  <a:pt x="14635" y="5178"/>
                </a:lnTo>
                <a:lnTo>
                  <a:pt x="14641" y="5269"/>
                </a:lnTo>
                <a:close/>
                <a:moveTo>
                  <a:pt x="14585" y="5262"/>
                </a:moveTo>
                <a:lnTo>
                  <a:pt x="14571" y="5140"/>
                </a:lnTo>
                <a:lnTo>
                  <a:pt x="14530" y="5090"/>
                </a:lnTo>
                <a:lnTo>
                  <a:pt x="14492" y="5118"/>
                </a:lnTo>
                <a:lnTo>
                  <a:pt x="14479" y="5227"/>
                </a:lnTo>
                <a:lnTo>
                  <a:pt x="14490" y="5347"/>
                </a:lnTo>
                <a:lnTo>
                  <a:pt x="14531" y="5395"/>
                </a:lnTo>
                <a:lnTo>
                  <a:pt x="14570" y="5368"/>
                </a:lnTo>
                <a:lnTo>
                  <a:pt x="14585" y="5262"/>
                </a:lnTo>
                <a:close/>
                <a:moveTo>
                  <a:pt x="14831" y="5520"/>
                </a:moveTo>
                <a:lnTo>
                  <a:pt x="14778" y="5507"/>
                </a:lnTo>
                <a:lnTo>
                  <a:pt x="14781" y="5170"/>
                </a:lnTo>
                <a:lnTo>
                  <a:pt x="14710" y="5191"/>
                </a:lnTo>
                <a:lnTo>
                  <a:pt x="14698" y="5133"/>
                </a:lnTo>
                <a:lnTo>
                  <a:pt x="14793" y="5094"/>
                </a:lnTo>
                <a:lnTo>
                  <a:pt x="14834" y="5104"/>
                </a:lnTo>
                <a:lnTo>
                  <a:pt x="14831" y="5520"/>
                </a:lnTo>
                <a:close/>
                <a:moveTo>
                  <a:pt x="15124" y="5385"/>
                </a:moveTo>
                <a:lnTo>
                  <a:pt x="15116" y="5472"/>
                </a:lnTo>
                <a:lnTo>
                  <a:pt x="15094" y="5533"/>
                </a:lnTo>
                <a:lnTo>
                  <a:pt x="15059" y="5565"/>
                </a:lnTo>
                <a:lnTo>
                  <a:pt x="15014" y="5568"/>
                </a:lnTo>
                <a:lnTo>
                  <a:pt x="14970" y="5544"/>
                </a:lnTo>
                <a:lnTo>
                  <a:pt x="14936" y="5496"/>
                </a:lnTo>
                <a:lnTo>
                  <a:pt x="14915" y="5425"/>
                </a:lnTo>
                <a:lnTo>
                  <a:pt x="14908" y="5333"/>
                </a:lnTo>
                <a:lnTo>
                  <a:pt x="14916" y="5246"/>
                </a:lnTo>
                <a:lnTo>
                  <a:pt x="14938" y="5183"/>
                </a:lnTo>
                <a:lnTo>
                  <a:pt x="14974" y="5149"/>
                </a:lnTo>
                <a:lnTo>
                  <a:pt x="15019" y="5147"/>
                </a:lnTo>
                <a:lnTo>
                  <a:pt x="15063" y="5172"/>
                </a:lnTo>
                <a:lnTo>
                  <a:pt x="15096" y="5221"/>
                </a:lnTo>
                <a:lnTo>
                  <a:pt x="15118" y="5293"/>
                </a:lnTo>
                <a:lnTo>
                  <a:pt x="15124" y="5385"/>
                </a:lnTo>
                <a:close/>
                <a:moveTo>
                  <a:pt x="15068" y="5377"/>
                </a:moveTo>
                <a:lnTo>
                  <a:pt x="15055" y="5256"/>
                </a:lnTo>
                <a:lnTo>
                  <a:pt x="15015" y="5206"/>
                </a:lnTo>
                <a:lnTo>
                  <a:pt x="14977" y="5234"/>
                </a:lnTo>
                <a:lnTo>
                  <a:pt x="14965" y="5342"/>
                </a:lnTo>
                <a:lnTo>
                  <a:pt x="14977" y="5460"/>
                </a:lnTo>
                <a:lnTo>
                  <a:pt x="15016" y="5507"/>
                </a:lnTo>
                <a:lnTo>
                  <a:pt x="15055" y="5481"/>
                </a:lnTo>
                <a:lnTo>
                  <a:pt x="15068" y="5377"/>
                </a:lnTo>
                <a:close/>
                <a:moveTo>
                  <a:pt x="15312" y="5630"/>
                </a:moveTo>
                <a:lnTo>
                  <a:pt x="15259" y="5619"/>
                </a:lnTo>
                <a:lnTo>
                  <a:pt x="15262" y="5284"/>
                </a:lnTo>
                <a:lnTo>
                  <a:pt x="15193" y="5306"/>
                </a:lnTo>
                <a:lnTo>
                  <a:pt x="15178" y="5248"/>
                </a:lnTo>
                <a:lnTo>
                  <a:pt x="15274" y="5209"/>
                </a:lnTo>
                <a:lnTo>
                  <a:pt x="15313" y="5218"/>
                </a:lnTo>
                <a:lnTo>
                  <a:pt x="15312" y="5630"/>
                </a:lnTo>
                <a:close/>
                <a:moveTo>
                  <a:pt x="15547" y="5687"/>
                </a:moveTo>
                <a:lnTo>
                  <a:pt x="15497" y="5675"/>
                </a:lnTo>
                <a:lnTo>
                  <a:pt x="15497" y="5341"/>
                </a:lnTo>
                <a:lnTo>
                  <a:pt x="15431" y="5362"/>
                </a:lnTo>
                <a:lnTo>
                  <a:pt x="15416" y="5303"/>
                </a:lnTo>
                <a:lnTo>
                  <a:pt x="15510" y="5267"/>
                </a:lnTo>
                <a:lnTo>
                  <a:pt x="15550" y="5276"/>
                </a:lnTo>
                <a:lnTo>
                  <a:pt x="15547" y="5687"/>
                </a:lnTo>
                <a:close/>
                <a:moveTo>
                  <a:pt x="672" y="3105"/>
                </a:moveTo>
                <a:lnTo>
                  <a:pt x="588" y="3086"/>
                </a:lnTo>
                <a:lnTo>
                  <a:pt x="602" y="2656"/>
                </a:lnTo>
                <a:lnTo>
                  <a:pt x="488" y="2680"/>
                </a:lnTo>
                <a:lnTo>
                  <a:pt x="466" y="2606"/>
                </a:lnTo>
                <a:lnTo>
                  <a:pt x="625" y="2562"/>
                </a:lnTo>
                <a:lnTo>
                  <a:pt x="691" y="2577"/>
                </a:lnTo>
                <a:lnTo>
                  <a:pt x="672" y="3105"/>
                </a:lnTo>
                <a:close/>
                <a:moveTo>
                  <a:pt x="1059" y="3188"/>
                </a:moveTo>
                <a:lnTo>
                  <a:pt x="975" y="3170"/>
                </a:lnTo>
                <a:lnTo>
                  <a:pt x="990" y="2745"/>
                </a:lnTo>
                <a:lnTo>
                  <a:pt x="875" y="2766"/>
                </a:lnTo>
                <a:lnTo>
                  <a:pt x="856" y="2694"/>
                </a:lnTo>
                <a:lnTo>
                  <a:pt x="1013" y="2650"/>
                </a:lnTo>
                <a:lnTo>
                  <a:pt x="1078" y="2665"/>
                </a:lnTo>
                <a:lnTo>
                  <a:pt x="1059" y="3188"/>
                </a:lnTo>
                <a:close/>
                <a:moveTo>
                  <a:pt x="1530" y="3034"/>
                </a:moveTo>
                <a:lnTo>
                  <a:pt x="1515" y="3143"/>
                </a:lnTo>
                <a:lnTo>
                  <a:pt x="1476" y="3220"/>
                </a:lnTo>
                <a:lnTo>
                  <a:pt x="1421" y="3257"/>
                </a:lnTo>
                <a:lnTo>
                  <a:pt x="1350" y="3259"/>
                </a:lnTo>
                <a:lnTo>
                  <a:pt x="1280" y="3226"/>
                </a:lnTo>
                <a:lnTo>
                  <a:pt x="1228" y="3166"/>
                </a:lnTo>
                <a:lnTo>
                  <a:pt x="1197" y="3073"/>
                </a:lnTo>
                <a:lnTo>
                  <a:pt x="1191" y="2957"/>
                </a:lnTo>
                <a:lnTo>
                  <a:pt x="1206" y="2848"/>
                </a:lnTo>
                <a:lnTo>
                  <a:pt x="1244" y="2771"/>
                </a:lnTo>
                <a:lnTo>
                  <a:pt x="1301" y="2731"/>
                </a:lnTo>
                <a:lnTo>
                  <a:pt x="1371" y="2730"/>
                </a:lnTo>
                <a:lnTo>
                  <a:pt x="1440" y="2763"/>
                </a:lnTo>
                <a:lnTo>
                  <a:pt x="1493" y="2826"/>
                </a:lnTo>
                <a:lnTo>
                  <a:pt x="1523" y="2919"/>
                </a:lnTo>
                <a:lnTo>
                  <a:pt x="1530" y="3034"/>
                </a:lnTo>
                <a:close/>
                <a:moveTo>
                  <a:pt x="1442" y="3021"/>
                </a:moveTo>
                <a:lnTo>
                  <a:pt x="1426" y="2868"/>
                </a:lnTo>
                <a:lnTo>
                  <a:pt x="1365" y="2804"/>
                </a:lnTo>
                <a:lnTo>
                  <a:pt x="1303" y="2836"/>
                </a:lnTo>
                <a:lnTo>
                  <a:pt x="1278" y="2972"/>
                </a:lnTo>
                <a:lnTo>
                  <a:pt x="1295" y="3122"/>
                </a:lnTo>
                <a:lnTo>
                  <a:pt x="1353" y="3183"/>
                </a:lnTo>
                <a:lnTo>
                  <a:pt x="1417" y="3152"/>
                </a:lnTo>
                <a:lnTo>
                  <a:pt x="1442" y="3021"/>
                </a:lnTo>
                <a:close/>
                <a:moveTo>
                  <a:pt x="1820" y="3354"/>
                </a:moveTo>
                <a:lnTo>
                  <a:pt x="1738" y="3336"/>
                </a:lnTo>
                <a:lnTo>
                  <a:pt x="1752" y="2917"/>
                </a:lnTo>
                <a:lnTo>
                  <a:pt x="1642" y="2938"/>
                </a:lnTo>
                <a:lnTo>
                  <a:pt x="1620" y="2865"/>
                </a:lnTo>
                <a:lnTo>
                  <a:pt x="1773" y="2824"/>
                </a:lnTo>
                <a:lnTo>
                  <a:pt x="1837" y="2838"/>
                </a:lnTo>
                <a:lnTo>
                  <a:pt x="1820" y="3354"/>
                </a:lnTo>
                <a:close/>
                <a:moveTo>
                  <a:pt x="2281" y="3201"/>
                </a:moveTo>
                <a:lnTo>
                  <a:pt x="2266" y="3310"/>
                </a:lnTo>
                <a:lnTo>
                  <a:pt x="2229" y="3384"/>
                </a:lnTo>
                <a:lnTo>
                  <a:pt x="2175" y="3423"/>
                </a:lnTo>
                <a:lnTo>
                  <a:pt x="2104" y="3423"/>
                </a:lnTo>
                <a:lnTo>
                  <a:pt x="2036" y="3391"/>
                </a:lnTo>
                <a:lnTo>
                  <a:pt x="1986" y="3331"/>
                </a:lnTo>
                <a:lnTo>
                  <a:pt x="1955" y="3241"/>
                </a:lnTo>
                <a:lnTo>
                  <a:pt x="1947" y="3127"/>
                </a:lnTo>
                <a:lnTo>
                  <a:pt x="1964" y="3018"/>
                </a:lnTo>
                <a:lnTo>
                  <a:pt x="2001" y="2943"/>
                </a:lnTo>
                <a:lnTo>
                  <a:pt x="2056" y="2903"/>
                </a:lnTo>
                <a:lnTo>
                  <a:pt x="2128" y="2902"/>
                </a:lnTo>
                <a:lnTo>
                  <a:pt x="2195" y="2934"/>
                </a:lnTo>
                <a:lnTo>
                  <a:pt x="2244" y="2998"/>
                </a:lnTo>
                <a:lnTo>
                  <a:pt x="2273" y="3087"/>
                </a:lnTo>
                <a:lnTo>
                  <a:pt x="2281" y="3201"/>
                </a:lnTo>
                <a:close/>
                <a:moveTo>
                  <a:pt x="2197" y="3188"/>
                </a:moveTo>
                <a:lnTo>
                  <a:pt x="2180" y="3038"/>
                </a:lnTo>
                <a:lnTo>
                  <a:pt x="2119" y="2976"/>
                </a:lnTo>
                <a:lnTo>
                  <a:pt x="2059" y="3008"/>
                </a:lnTo>
                <a:lnTo>
                  <a:pt x="2035" y="3141"/>
                </a:lnTo>
                <a:lnTo>
                  <a:pt x="2051" y="3287"/>
                </a:lnTo>
                <a:lnTo>
                  <a:pt x="2111" y="3349"/>
                </a:lnTo>
                <a:lnTo>
                  <a:pt x="2173" y="3318"/>
                </a:lnTo>
                <a:lnTo>
                  <a:pt x="2197" y="3188"/>
                </a:lnTo>
                <a:close/>
                <a:moveTo>
                  <a:pt x="2565" y="3518"/>
                </a:moveTo>
                <a:lnTo>
                  <a:pt x="2485" y="3500"/>
                </a:lnTo>
                <a:lnTo>
                  <a:pt x="2499" y="3084"/>
                </a:lnTo>
                <a:lnTo>
                  <a:pt x="2390" y="3107"/>
                </a:lnTo>
                <a:lnTo>
                  <a:pt x="2370" y="3034"/>
                </a:lnTo>
                <a:lnTo>
                  <a:pt x="2520" y="2992"/>
                </a:lnTo>
                <a:lnTo>
                  <a:pt x="2583" y="3006"/>
                </a:lnTo>
                <a:lnTo>
                  <a:pt x="2565" y="3518"/>
                </a:lnTo>
                <a:close/>
                <a:moveTo>
                  <a:pt x="3016" y="3364"/>
                </a:moveTo>
                <a:lnTo>
                  <a:pt x="3002" y="3472"/>
                </a:lnTo>
                <a:lnTo>
                  <a:pt x="2967" y="3547"/>
                </a:lnTo>
                <a:lnTo>
                  <a:pt x="2913" y="3584"/>
                </a:lnTo>
                <a:lnTo>
                  <a:pt x="2845" y="3586"/>
                </a:lnTo>
                <a:lnTo>
                  <a:pt x="2776" y="3554"/>
                </a:lnTo>
                <a:lnTo>
                  <a:pt x="2727" y="3494"/>
                </a:lnTo>
                <a:lnTo>
                  <a:pt x="2697" y="3405"/>
                </a:lnTo>
                <a:lnTo>
                  <a:pt x="2689" y="3291"/>
                </a:lnTo>
                <a:lnTo>
                  <a:pt x="2704" y="3183"/>
                </a:lnTo>
                <a:lnTo>
                  <a:pt x="2742" y="3110"/>
                </a:lnTo>
                <a:lnTo>
                  <a:pt x="2796" y="3069"/>
                </a:lnTo>
                <a:lnTo>
                  <a:pt x="2865" y="3068"/>
                </a:lnTo>
                <a:lnTo>
                  <a:pt x="2931" y="3101"/>
                </a:lnTo>
                <a:lnTo>
                  <a:pt x="2980" y="3162"/>
                </a:lnTo>
                <a:lnTo>
                  <a:pt x="3010" y="3252"/>
                </a:lnTo>
                <a:lnTo>
                  <a:pt x="3016" y="3364"/>
                </a:lnTo>
                <a:close/>
                <a:moveTo>
                  <a:pt x="2935" y="3353"/>
                </a:moveTo>
                <a:lnTo>
                  <a:pt x="2917" y="3202"/>
                </a:lnTo>
                <a:lnTo>
                  <a:pt x="2858" y="3141"/>
                </a:lnTo>
                <a:lnTo>
                  <a:pt x="2798" y="3172"/>
                </a:lnTo>
                <a:lnTo>
                  <a:pt x="2774" y="3305"/>
                </a:lnTo>
                <a:lnTo>
                  <a:pt x="2792" y="3452"/>
                </a:lnTo>
                <a:lnTo>
                  <a:pt x="2852" y="3513"/>
                </a:lnTo>
                <a:lnTo>
                  <a:pt x="2911" y="3482"/>
                </a:lnTo>
                <a:lnTo>
                  <a:pt x="2935" y="3353"/>
                </a:lnTo>
                <a:close/>
                <a:moveTo>
                  <a:pt x="3293" y="3676"/>
                </a:moveTo>
                <a:lnTo>
                  <a:pt x="3215" y="3660"/>
                </a:lnTo>
                <a:lnTo>
                  <a:pt x="3228" y="3249"/>
                </a:lnTo>
                <a:lnTo>
                  <a:pt x="3124" y="3271"/>
                </a:lnTo>
                <a:lnTo>
                  <a:pt x="3103" y="3200"/>
                </a:lnTo>
                <a:lnTo>
                  <a:pt x="3249" y="3156"/>
                </a:lnTo>
                <a:lnTo>
                  <a:pt x="3309" y="3170"/>
                </a:lnTo>
                <a:lnTo>
                  <a:pt x="3293" y="3676"/>
                </a:lnTo>
                <a:close/>
                <a:moveTo>
                  <a:pt x="3654" y="3755"/>
                </a:moveTo>
                <a:lnTo>
                  <a:pt x="3576" y="3737"/>
                </a:lnTo>
                <a:lnTo>
                  <a:pt x="3589" y="3329"/>
                </a:lnTo>
                <a:lnTo>
                  <a:pt x="3485" y="3351"/>
                </a:lnTo>
                <a:lnTo>
                  <a:pt x="3463" y="3280"/>
                </a:lnTo>
                <a:lnTo>
                  <a:pt x="3611" y="3240"/>
                </a:lnTo>
                <a:lnTo>
                  <a:pt x="3670" y="3252"/>
                </a:lnTo>
                <a:lnTo>
                  <a:pt x="3654" y="3755"/>
                </a:lnTo>
                <a:close/>
                <a:moveTo>
                  <a:pt x="4087" y="3602"/>
                </a:moveTo>
                <a:lnTo>
                  <a:pt x="4075" y="3708"/>
                </a:lnTo>
                <a:lnTo>
                  <a:pt x="4041" y="3781"/>
                </a:lnTo>
                <a:lnTo>
                  <a:pt x="3988" y="3819"/>
                </a:lnTo>
                <a:lnTo>
                  <a:pt x="3920" y="3820"/>
                </a:lnTo>
                <a:lnTo>
                  <a:pt x="3856" y="3790"/>
                </a:lnTo>
                <a:lnTo>
                  <a:pt x="3808" y="3731"/>
                </a:lnTo>
                <a:lnTo>
                  <a:pt x="3780" y="3645"/>
                </a:lnTo>
                <a:lnTo>
                  <a:pt x="3773" y="3533"/>
                </a:lnTo>
                <a:lnTo>
                  <a:pt x="3787" y="3427"/>
                </a:lnTo>
                <a:lnTo>
                  <a:pt x="3822" y="3354"/>
                </a:lnTo>
                <a:lnTo>
                  <a:pt x="3874" y="3314"/>
                </a:lnTo>
                <a:lnTo>
                  <a:pt x="3940" y="3313"/>
                </a:lnTo>
                <a:lnTo>
                  <a:pt x="4004" y="3344"/>
                </a:lnTo>
                <a:lnTo>
                  <a:pt x="4052" y="3405"/>
                </a:lnTo>
                <a:lnTo>
                  <a:pt x="4080" y="3492"/>
                </a:lnTo>
                <a:lnTo>
                  <a:pt x="4087" y="3602"/>
                </a:lnTo>
                <a:close/>
                <a:moveTo>
                  <a:pt x="4005" y="3591"/>
                </a:moveTo>
                <a:lnTo>
                  <a:pt x="3990" y="3444"/>
                </a:lnTo>
                <a:lnTo>
                  <a:pt x="3933" y="3384"/>
                </a:lnTo>
                <a:lnTo>
                  <a:pt x="3876" y="3415"/>
                </a:lnTo>
                <a:lnTo>
                  <a:pt x="3853" y="3546"/>
                </a:lnTo>
                <a:lnTo>
                  <a:pt x="3869" y="3688"/>
                </a:lnTo>
                <a:lnTo>
                  <a:pt x="3927" y="3747"/>
                </a:lnTo>
                <a:lnTo>
                  <a:pt x="3983" y="3717"/>
                </a:lnTo>
                <a:lnTo>
                  <a:pt x="4005" y="3591"/>
                </a:lnTo>
                <a:close/>
                <a:moveTo>
                  <a:pt x="4357" y="3909"/>
                </a:moveTo>
                <a:lnTo>
                  <a:pt x="4280" y="3893"/>
                </a:lnTo>
                <a:lnTo>
                  <a:pt x="4293" y="3489"/>
                </a:lnTo>
                <a:lnTo>
                  <a:pt x="4190" y="3510"/>
                </a:lnTo>
                <a:lnTo>
                  <a:pt x="4170" y="3440"/>
                </a:lnTo>
                <a:lnTo>
                  <a:pt x="4316" y="3399"/>
                </a:lnTo>
                <a:lnTo>
                  <a:pt x="4372" y="3411"/>
                </a:lnTo>
                <a:lnTo>
                  <a:pt x="4357" y="3909"/>
                </a:lnTo>
                <a:close/>
                <a:moveTo>
                  <a:pt x="4784" y="3759"/>
                </a:moveTo>
                <a:lnTo>
                  <a:pt x="4770" y="3863"/>
                </a:lnTo>
                <a:lnTo>
                  <a:pt x="4735" y="3935"/>
                </a:lnTo>
                <a:lnTo>
                  <a:pt x="4685" y="3972"/>
                </a:lnTo>
                <a:lnTo>
                  <a:pt x="4620" y="3974"/>
                </a:lnTo>
                <a:lnTo>
                  <a:pt x="4557" y="3944"/>
                </a:lnTo>
                <a:lnTo>
                  <a:pt x="4511" y="3886"/>
                </a:lnTo>
                <a:lnTo>
                  <a:pt x="4482" y="3799"/>
                </a:lnTo>
                <a:lnTo>
                  <a:pt x="4473" y="3688"/>
                </a:lnTo>
                <a:lnTo>
                  <a:pt x="4487" y="3583"/>
                </a:lnTo>
                <a:lnTo>
                  <a:pt x="4522" y="3510"/>
                </a:lnTo>
                <a:lnTo>
                  <a:pt x="4574" y="3472"/>
                </a:lnTo>
                <a:lnTo>
                  <a:pt x="4636" y="3469"/>
                </a:lnTo>
                <a:lnTo>
                  <a:pt x="4701" y="3500"/>
                </a:lnTo>
                <a:lnTo>
                  <a:pt x="4748" y="3562"/>
                </a:lnTo>
                <a:lnTo>
                  <a:pt x="4777" y="3648"/>
                </a:lnTo>
                <a:lnTo>
                  <a:pt x="4784" y="3759"/>
                </a:lnTo>
                <a:close/>
                <a:moveTo>
                  <a:pt x="4701" y="3746"/>
                </a:moveTo>
                <a:lnTo>
                  <a:pt x="4688" y="3601"/>
                </a:lnTo>
                <a:lnTo>
                  <a:pt x="4633" y="3541"/>
                </a:lnTo>
                <a:lnTo>
                  <a:pt x="4577" y="3573"/>
                </a:lnTo>
                <a:lnTo>
                  <a:pt x="4555" y="3701"/>
                </a:lnTo>
                <a:lnTo>
                  <a:pt x="4570" y="3844"/>
                </a:lnTo>
                <a:lnTo>
                  <a:pt x="4626" y="3903"/>
                </a:lnTo>
                <a:lnTo>
                  <a:pt x="4680" y="3871"/>
                </a:lnTo>
                <a:lnTo>
                  <a:pt x="4701" y="3746"/>
                </a:lnTo>
                <a:close/>
                <a:moveTo>
                  <a:pt x="5047" y="4059"/>
                </a:moveTo>
                <a:lnTo>
                  <a:pt x="4972" y="4043"/>
                </a:lnTo>
                <a:lnTo>
                  <a:pt x="4983" y="3643"/>
                </a:lnTo>
                <a:lnTo>
                  <a:pt x="4882" y="3666"/>
                </a:lnTo>
                <a:lnTo>
                  <a:pt x="4863" y="3596"/>
                </a:lnTo>
                <a:lnTo>
                  <a:pt x="5003" y="3554"/>
                </a:lnTo>
                <a:lnTo>
                  <a:pt x="5062" y="3567"/>
                </a:lnTo>
                <a:lnTo>
                  <a:pt x="5047" y="4059"/>
                </a:lnTo>
                <a:close/>
                <a:moveTo>
                  <a:pt x="5465" y="3909"/>
                </a:moveTo>
                <a:lnTo>
                  <a:pt x="5451" y="4013"/>
                </a:lnTo>
                <a:lnTo>
                  <a:pt x="5416" y="4084"/>
                </a:lnTo>
                <a:lnTo>
                  <a:pt x="5368" y="4121"/>
                </a:lnTo>
                <a:lnTo>
                  <a:pt x="5305" y="4122"/>
                </a:lnTo>
                <a:lnTo>
                  <a:pt x="5244" y="4093"/>
                </a:lnTo>
                <a:lnTo>
                  <a:pt x="5200" y="4037"/>
                </a:lnTo>
                <a:lnTo>
                  <a:pt x="5169" y="3951"/>
                </a:lnTo>
                <a:lnTo>
                  <a:pt x="5160" y="3842"/>
                </a:lnTo>
                <a:lnTo>
                  <a:pt x="5174" y="3738"/>
                </a:lnTo>
                <a:lnTo>
                  <a:pt x="5208" y="3667"/>
                </a:lnTo>
                <a:lnTo>
                  <a:pt x="5258" y="3628"/>
                </a:lnTo>
                <a:lnTo>
                  <a:pt x="5319" y="3626"/>
                </a:lnTo>
                <a:lnTo>
                  <a:pt x="5382" y="3656"/>
                </a:lnTo>
                <a:lnTo>
                  <a:pt x="5428" y="3716"/>
                </a:lnTo>
                <a:lnTo>
                  <a:pt x="5456" y="3801"/>
                </a:lnTo>
                <a:lnTo>
                  <a:pt x="5465" y="3909"/>
                </a:lnTo>
                <a:close/>
                <a:moveTo>
                  <a:pt x="5384" y="3898"/>
                </a:moveTo>
                <a:lnTo>
                  <a:pt x="5369" y="3755"/>
                </a:lnTo>
                <a:lnTo>
                  <a:pt x="5315" y="3696"/>
                </a:lnTo>
                <a:lnTo>
                  <a:pt x="5260" y="3727"/>
                </a:lnTo>
                <a:lnTo>
                  <a:pt x="5240" y="3855"/>
                </a:lnTo>
                <a:lnTo>
                  <a:pt x="5255" y="3994"/>
                </a:lnTo>
                <a:lnTo>
                  <a:pt x="5309" y="4052"/>
                </a:lnTo>
                <a:lnTo>
                  <a:pt x="5363" y="4022"/>
                </a:lnTo>
                <a:lnTo>
                  <a:pt x="5384" y="3898"/>
                </a:lnTo>
                <a:close/>
                <a:moveTo>
                  <a:pt x="5723" y="4208"/>
                </a:moveTo>
                <a:lnTo>
                  <a:pt x="5649" y="4192"/>
                </a:lnTo>
                <a:lnTo>
                  <a:pt x="5660" y="3795"/>
                </a:lnTo>
                <a:lnTo>
                  <a:pt x="5559" y="3819"/>
                </a:lnTo>
                <a:lnTo>
                  <a:pt x="5541" y="3750"/>
                </a:lnTo>
                <a:lnTo>
                  <a:pt x="5678" y="3708"/>
                </a:lnTo>
                <a:lnTo>
                  <a:pt x="5734" y="3721"/>
                </a:lnTo>
                <a:lnTo>
                  <a:pt x="5723" y="4208"/>
                </a:lnTo>
                <a:close/>
                <a:moveTo>
                  <a:pt x="6130" y="4057"/>
                </a:moveTo>
                <a:lnTo>
                  <a:pt x="6116" y="4159"/>
                </a:lnTo>
                <a:lnTo>
                  <a:pt x="6084" y="4231"/>
                </a:lnTo>
                <a:lnTo>
                  <a:pt x="6036" y="4267"/>
                </a:lnTo>
                <a:lnTo>
                  <a:pt x="5974" y="4270"/>
                </a:lnTo>
                <a:lnTo>
                  <a:pt x="5913" y="4241"/>
                </a:lnTo>
                <a:lnTo>
                  <a:pt x="5869" y="4184"/>
                </a:lnTo>
                <a:lnTo>
                  <a:pt x="5840" y="4099"/>
                </a:lnTo>
                <a:lnTo>
                  <a:pt x="5833" y="3992"/>
                </a:lnTo>
                <a:lnTo>
                  <a:pt x="5847" y="3888"/>
                </a:lnTo>
                <a:lnTo>
                  <a:pt x="5879" y="3817"/>
                </a:lnTo>
                <a:lnTo>
                  <a:pt x="5928" y="3779"/>
                </a:lnTo>
                <a:lnTo>
                  <a:pt x="5988" y="3776"/>
                </a:lnTo>
                <a:lnTo>
                  <a:pt x="6048" y="3806"/>
                </a:lnTo>
                <a:lnTo>
                  <a:pt x="6094" y="3866"/>
                </a:lnTo>
                <a:lnTo>
                  <a:pt x="6121" y="3949"/>
                </a:lnTo>
                <a:lnTo>
                  <a:pt x="6130" y="4057"/>
                </a:lnTo>
                <a:close/>
                <a:moveTo>
                  <a:pt x="6053" y="4047"/>
                </a:moveTo>
                <a:lnTo>
                  <a:pt x="6038" y="3905"/>
                </a:lnTo>
                <a:lnTo>
                  <a:pt x="5985" y="3846"/>
                </a:lnTo>
                <a:lnTo>
                  <a:pt x="5932" y="3878"/>
                </a:lnTo>
                <a:lnTo>
                  <a:pt x="5911" y="4003"/>
                </a:lnTo>
                <a:lnTo>
                  <a:pt x="5926" y="4143"/>
                </a:lnTo>
                <a:lnTo>
                  <a:pt x="5978" y="4200"/>
                </a:lnTo>
                <a:lnTo>
                  <a:pt x="6031" y="4169"/>
                </a:lnTo>
                <a:lnTo>
                  <a:pt x="6053" y="4047"/>
                </a:lnTo>
                <a:close/>
                <a:moveTo>
                  <a:pt x="6380" y="4351"/>
                </a:moveTo>
                <a:lnTo>
                  <a:pt x="6310" y="4336"/>
                </a:lnTo>
                <a:lnTo>
                  <a:pt x="6319" y="3945"/>
                </a:lnTo>
                <a:lnTo>
                  <a:pt x="6224" y="3968"/>
                </a:lnTo>
                <a:lnTo>
                  <a:pt x="6206" y="3899"/>
                </a:lnTo>
                <a:lnTo>
                  <a:pt x="6339" y="3858"/>
                </a:lnTo>
                <a:lnTo>
                  <a:pt x="6393" y="3869"/>
                </a:lnTo>
                <a:lnTo>
                  <a:pt x="6380" y="4351"/>
                </a:lnTo>
                <a:close/>
                <a:moveTo>
                  <a:pt x="6779" y="4202"/>
                </a:moveTo>
                <a:lnTo>
                  <a:pt x="6766" y="4304"/>
                </a:lnTo>
                <a:lnTo>
                  <a:pt x="6735" y="4374"/>
                </a:lnTo>
                <a:lnTo>
                  <a:pt x="6689" y="4410"/>
                </a:lnTo>
                <a:lnTo>
                  <a:pt x="6629" y="4413"/>
                </a:lnTo>
                <a:lnTo>
                  <a:pt x="6568" y="4384"/>
                </a:lnTo>
                <a:lnTo>
                  <a:pt x="6525" y="4327"/>
                </a:lnTo>
                <a:lnTo>
                  <a:pt x="6497" y="4245"/>
                </a:lnTo>
                <a:lnTo>
                  <a:pt x="6491" y="4138"/>
                </a:lnTo>
                <a:lnTo>
                  <a:pt x="6503" y="4037"/>
                </a:lnTo>
                <a:lnTo>
                  <a:pt x="6536" y="3965"/>
                </a:lnTo>
                <a:lnTo>
                  <a:pt x="6582" y="3926"/>
                </a:lnTo>
                <a:lnTo>
                  <a:pt x="6645" y="3924"/>
                </a:lnTo>
                <a:lnTo>
                  <a:pt x="6702" y="3954"/>
                </a:lnTo>
                <a:lnTo>
                  <a:pt x="6746" y="4012"/>
                </a:lnTo>
                <a:lnTo>
                  <a:pt x="6773" y="4097"/>
                </a:lnTo>
                <a:lnTo>
                  <a:pt x="6779" y="4202"/>
                </a:lnTo>
                <a:close/>
                <a:moveTo>
                  <a:pt x="6705" y="4193"/>
                </a:moveTo>
                <a:lnTo>
                  <a:pt x="6690" y="4050"/>
                </a:lnTo>
                <a:lnTo>
                  <a:pt x="6637" y="3993"/>
                </a:lnTo>
                <a:lnTo>
                  <a:pt x="6585" y="4024"/>
                </a:lnTo>
                <a:lnTo>
                  <a:pt x="6565" y="4149"/>
                </a:lnTo>
                <a:lnTo>
                  <a:pt x="6580" y="4287"/>
                </a:lnTo>
                <a:lnTo>
                  <a:pt x="6632" y="4342"/>
                </a:lnTo>
                <a:lnTo>
                  <a:pt x="6685" y="4314"/>
                </a:lnTo>
                <a:lnTo>
                  <a:pt x="6705" y="4193"/>
                </a:lnTo>
                <a:close/>
                <a:moveTo>
                  <a:pt x="7027" y="4494"/>
                </a:moveTo>
                <a:lnTo>
                  <a:pt x="6958" y="4479"/>
                </a:lnTo>
                <a:lnTo>
                  <a:pt x="6966" y="4089"/>
                </a:lnTo>
                <a:lnTo>
                  <a:pt x="6873" y="4112"/>
                </a:lnTo>
                <a:lnTo>
                  <a:pt x="6855" y="4045"/>
                </a:lnTo>
                <a:lnTo>
                  <a:pt x="6984" y="4004"/>
                </a:lnTo>
                <a:lnTo>
                  <a:pt x="7037" y="4017"/>
                </a:lnTo>
                <a:lnTo>
                  <a:pt x="7027" y="4494"/>
                </a:lnTo>
                <a:close/>
                <a:moveTo>
                  <a:pt x="7347" y="4563"/>
                </a:moveTo>
                <a:lnTo>
                  <a:pt x="7279" y="4548"/>
                </a:lnTo>
                <a:lnTo>
                  <a:pt x="7286" y="4162"/>
                </a:lnTo>
                <a:lnTo>
                  <a:pt x="7194" y="4186"/>
                </a:lnTo>
                <a:lnTo>
                  <a:pt x="7175" y="4118"/>
                </a:lnTo>
                <a:lnTo>
                  <a:pt x="7304" y="4077"/>
                </a:lnTo>
                <a:lnTo>
                  <a:pt x="7357" y="4088"/>
                </a:lnTo>
                <a:lnTo>
                  <a:pt x="7347" y="4563"/>
                </a:lnTo>
                <a:close/>
                <a:moveTo>
                  <a:pt x="7729" y="4413"/>
                </a:moveTo>
                <a:lnTo>
                  <a:pt x="7717" y="4513"/>
                </a:lnTo>
                <a:lnTo>
                  <a:pt x="7687" y="4583"/>
                </a:lnTo>
                <a:lnTo>
                  <a:pt x="7641" y="4619"/>
                </a:lnTo>
                <a:lnTo>
                  <a:pt x="7582" y="4622"/>
                </a:lnTo>
                <a:lnTo>
                  <a:pt x="7526" y="4593"/>
                </a:lnTo>
                <a:lnTo>
                  <a:pt x="7483" y="4539"/>
                </a:lnTo>
                <a:lnTo>
                  <a:pt x="7457" y="4456"/>
                </a:lnTo>
                <a:lnTo>
                  <a:pt x="7449" y="4351"/>
                </a:lnTo>
                <a:lnTo>
                  <a:pt x="7463" y="4251"/>
                </a:lnTo>
                <a:lnTo>
                  <a:pt x="7493" y="4182"/>
                </a:lnTo>
                <a:lnTo>
                  <a:pt x="7538" y="4144"/>
                </a:lnTo>
                <a:lnTo>
                  <a:pt x="7596" y="4141"/>
                </a:lnTo>
                <a:lnTo>
                  <a:pt x="7654" y="4171"/>
                </a:lnTo>
                <a:lnTo>
                  <a:pt x="7696" y="4227"/>
                </a:lnTo>
                <a:lnTo>
                  <a:pt x="7722" y="4310"/>
                </a:lnTo>
                <a:lnTo>
                  <a:pt x="7729" y="4413"/>
                </a:lnTo>
                <a:close/>
                <a:moveTo>
                  <a:pt x="7656" y="4404"/>
                </a:moveTo>
                <a:lnTo>
                  <a:pt x="7642" y="4266"/>
                </a:lnTo>
                <a:lnTo>
                  <a:pt x="7591" y="4208"/>
                </a:lnTo>
                <a:lnTo>
                  <a:pt x="7541" y="4240"/>
                </a:lnTo>
                <a:lnTo>
                  <a:pt x="7522" y="4362"/>
                </a:lnTo>
                <a:lnTo>
                  <a:pt x="7537" y="4498"/>
                </a:lnTo>
                <a:lnTo>
                  <a:pt x="7588" y="4554"/>
                </a:lnTo>
                <a:lnTo>
                  <a:pt x="7638" y="4524"/>
                </a:lnTo>
                <a:lnTo>
                  <a:pt x="7656" y="4404"/>
                </a:lnTo>
                <a:close/>
                <a:moveTo>
                  <a:pt x="7971" y="4699"/>
                </a:moveTo>
                <a:lnTo>
                  <a:pt x="7905" y="4684"/>
                </a:lnTo>
                <a:lnTo>
                  <a:pt x="7912" y="4304"/>
                </a:lnTo>
                <a:lnTo>
                  <a:pt x="7821" y="4326"/>
                </a:lnTo>
                <a:lnTo>
                  <a:pt x="7803" y="4260"/>
                </a:lnTo>
                <a:lnTo>
                  <a:pt x="7929" y="4218"/>
                </a:lnTo>
                <a:lnTo>
                  <a:pt x="7982" y="4230"/>
                </a:lnTo>
                <a:lnTo>
                  <a:pt x="7971" y="4699"/>
                </a:lnTo>
                <a:close/>
                <a:moveTo>
                  <a:pt x="8280" y="4766"/>
                </a:moveTo>
                <a:lnTo>
                  <a:pt x="8214" y="4752"/>
                </a:lnTo>
                <a:lnTo>
                  <a:pt x="8220" y="4372"/>
                </a:lnTo>
                <a:lnTo>
                  <a:pt x="8131" y="4395"/>
                </a:lnTo>
                <a:lnTo>
                  <a:pt x="8113" y="4330"/>
                </a:lnTo>
                <a:lnTo>
                  <a:pt x="8237" y="4287"/>
                </a:lnTo>
                <a:lnTo>
                  <a:pt x="8288" y="4299"/>
                </a:lnTo>
                <a:lnTo>
                  <a:pt x="8280" y="4766"/>
                </a:lnTo>
                <a:close/>
                <a:moveTo>
                  <a:pt x="8584" y="4835"/>
                </a:moveTo>
                <a:lnTo>
                  <a:pt x="8518" y="4820"/>
                </a:lnTo>
                <a:lnTo>
                  <a:pt x="8526" y="4441"/>
                </a:lnTo>
                <a:lnTo>
                  <a:pt x="8438" y="4465"/>
                </a:lnTo>
                <a:lnTo>
                  <a:pt x="8419" y="4397"/>
                </a:lnTo>
                <a:lnTo>
                  <a:pt x="8543" y="4359"/>
                </a:lnTo>
                <a:lnTo>
                  <a:pt x="8592" y="4370"/>
                </a:lnTo>
                <a:lnTo>
                  <a:pt x="8584" y="4835"/>
                </a:lnTo>
                <a:close/>
                <a:moveTo>
                  <a:pt x="8952" y="4686"/>
                </a:moveTo>
                <a:lnTo>
                  <a:pt x="8942" y="4785"/>
                </a:lnTo>
                <a:lnTo>
                  <a:pt x="8913" y="4854"/>
                </a:lnTo>
                <a:lnTo>
                  <a:pt x="8870" y="4887"/>
                </a:lnTo>
                <a:lnTo>
                  <a:pt x="8813" y="4890"/>
                </a:lnTo>
                <a:lnTo>
                  <a:pt x="8759" y="4864"/>
                </a:lnTo>
                <a:lnTo>
                  <a:pt x="8717" y="4810"/>
                </a:lnTo>
                <a:lnTo>
                  <a:pt x="8692" y="4729"/>
                </a:lnTo>
                <a:lnTo>
                  <a:pt x="8685" y="4627"/>
                </a:lnTo>
                <a:lnTo>
                  <a:pt x="8696" y="4528"/>
                </a:lnTo>
                <a:lnTo>
                  <a:pt x="8725" y="4460"/>
                </a:lnTo>
                <a:lnTo>
                  <a:pt x="8770" y="4423"/>
                </a:lnTo>
                <a:lnTo>
                  <a:pt x="8824" y="4420"/>
                </a:lnTo>
                <a:lnTo>
                  <a:pt x="8880" y="4448"/>
                </a:lnTo>
                <a:lnTo>
                  <a:pt x="8923" y="4504"/>
                </a:lnTo>
                <a:lnTo>
                  <a:pt x="8945" y="4584"/>
                </a:lnTo>
                <a:lnTo>
                  <a:pt x="8952" y="4686"/>
                </a:lnTo>
                <a:close/>
                <a:moveTo>
                  <a:pt x="8884" y="4677"/>
                </a:moveTo>
                <a:lnTo>
                  <a:pt x="8870" y="4542"/>
                </a:lnTo>
                <a:lnTo>
                  <a:pt x="8819" y="4486"/>
                </a:lnTo>
                <a:lnTo>
                  <a:pt x="8772" y="4516"/>
                </a:lnTo>
                <a:lnTo>
                  <a:pt x="8755" y="4637"/>
                </a:lnTo>
                <a:lnTo>
                  <a:pt x="8770" y="4771"/>
                </a:lnTo>
                <a:lnTo>
                  <a:pt x="8818" y="4825"/>
                </a:lnTo>
                <a:lnTo>
                  <a:pt x="8865" y="4795"/>
                </a:lnTo>
                <a:lnTo>
                  <a:pt x="8884" y="4677"/>
                </a:lnTo>
                <a:close/>
                <a:moveTo>
                  <a:pt x="9185" y="4965"/>
                </a:moveTo>
                <a:lnTo>
                  <a:pt x="9121" y="4951"/>
                </a:lnTo>
                <a:lnTo>
                  <a:pt x="9127" y="4578"/>
                </a:lnTo>
                <a:lnTo>
                  <a:pt x="9039" y="4599"/>
                </a:lnTo>
                <a:lnTo>
                  <a:pt x="9022" y="4535"/>
                </a:lnTo>
                <a:lnTo>
                  <a:pt x="9143" y="4494"/>
                </a:lnTo>
                <a:lnTo>
                  <a:pt x="9192" y="4505"/>
                </a:lnTo>
                <a:lnTo>
                  <a:pt x="9185" y="4965"/>
                </a:lnTo>
                <a:close/>
                <a:moveTo>
                  <a:pt x="9548" y="4820"/>
                </a:moveTo>
                <a:lnTo>
                  <a:pt x="9538" y="4916"/>
                </a:lnTo>
                <a:lnTo>
                  <a:pt x="9508" y="4983"/>
                </a:lnTo>
                <a:lnTo>
                  <a:pt x="9465" y="5018"/>
                </a:lnTo>
                <a:lnTo>
                  <a:pt x="9411" y="5020"/>
                </a:lnTo>
                <a:lnTo>
                  <a:pt x="9356" y="4994"/>
                </a:lnTo>
                <a:lnTo>
                  <a:pt x="9315" y="4941"/>
                </a:lnTo>
                <a:lnTo>
                  <a:pt x="9290" y="4862"/>
                </a:lnTo>
                <a:lnTo>
                  <a:pt x="9284" y="4761"/>
                </a:lnTo>
                <a:lnTo>
                  <a:pt x="9295" y="4663"/>
                </a:lnTo>
                <a:lnTo>
                  <a:pt x="9324" y="4594"/>
                </a:lnTo>
                <a:lnTo>
                  <a:pt x="9366" y="4558"/>
                </a:lnTo>
                <a:lnTo>
                  <a:pt x="9420" y="4554"/>
                </a:lnTo>
                <a:lnTo>
                  <a:pt x="9475" y="4583"/>
                </a:lnTo>
                <a:lnTo>
                  <a:pt x="9515" y="4638"/>
                </a:lnTo>
                <a:lnTo>
                  <a:pt x="9541" y="4718"/>
                </a:lnTo>
                <a:lnTo>
                  <a:pt x="9548" y="4820"/>
                </a:lnTo>
                <a:close/>
                <a:moveTo>
                  <a:pt x="9478" y="4810"/>
                </a:moveTo>
                <a:lnTo>
                  <a:pt x="9465" y="4676"/>
                </a:lnTo>
                <a:lnTo>
                  <a:pt x="9418" y="4620"/>
                </a:lnTo>
                <a:lnTo>
                  <a:pt x="9371" y="4651"/>
                </a:lnTo>
                <a:lnTo>
                  <a:pt x="9354" y="4771"/>
                </a:lnTo>
                <a:lnTo>
                  <a:pt x="9368" y="4901"/>
                </a:lnTo>
                <a:lnTo>
                  <a:pt x="9414" y="4955"/>
                </a:lnTo>
                <a:lnTo>
                  <a:pt x="9462" y="4925"/>
                </a:lnTo>
                <a:lnTo>
                  <a:pt x="9478" y="4810"/>
                </a:lnTo>
                <a:close/>
                <a:moveTo>
                  <a:pt x="9839" y="4884"/>
                </a:moveTo>
                <a:lnTo>
                  <a:pt x="9829" y="4980"/>
                </a:lnTo>
                <a:lnTo>
                  <a:pt x="9801" y="5046"/>
                </a:lnTo>
                <a:lnTo>
                  <a:pt x="9759" y="5082"/>
                </a:lnTo>
                <a:lnTo>
                  <a:pt x="9703" y="5084"/>
                </a:lnTo>
                <a:lnTo>
                  <a:pt x="9650" y="5058"/>
                </a:lnTo>
                <a:lnTo>
                  <a:pt x="9609" y="5005"/>
                </a:lnTo>
                <a:lnTo>
                  <a:pt x="9584" y="4927"/>
                </a:lnTo>
                <a:lnTo>
                  <a:pt x="9576" y="4826"/>
                </a:lnTo>
                <a:lnTo>
                  <a:pt x="9587" y="4728"/>
                </a:lnTo>
                <a:lnTo>
                  <a:pt x="9617" y="4661"/>
                </a:lnTo>
                <a:lnTo>
                  <a:pt x="9658" y="4624"/>
                </a:lnTo>
                <a:lnTo>
                  <a:pt x="9713" y="4620"/>
                </a:lnTo>
                <a:lnTo>
                  <a:pt x="9767" y="4648"/>
                </a:lnTo>
                <a:lnTo>
                  <a:pt x="9807" y="4704"/>
                </a:lnTo>
                <a:lnTo>
                  <a:pt x="9832" y="4783"/>
                </a:lnTo>
                <a:lnTo>
                  <a:pt x="9839" y="4884"/>
                </a:lnTo>
                <a:close/>
                <a:moveTo>
                  <a:pt x="9771" y="4875"/>
                </a:moveTo>
                <a:lnTo>
                  <a:pt x="9757" y="4741"/>
                </a:lnTo>
                <a:lnTo>
                  <a:pt x="9710" y="4686"/>
                </a:lnTo>
                <a:lnTo>
                  <a:pt x="9663" y="4717"/>
                </a:lnTo>
                <a:lnTo>
                  <a:pt x="9646" y="4836"/>
                </a:lnTo>
                <a:lnTo>
                  <a:pt x="9660" y="4966"/>
                </a:lnTo>
                <a:lnTo>
                  <a:pt x="9707" y="5019"/>
                </a:lnTo>
                <a:lnTo>
                  <a:pt x="9754" y="4990"/>
                </a:lnTo>
                <a:lnTo>
                  <a:pt x="9771" y="4875"/>
                </a:lnTo>
                <a:close/>
                <a:moveTo>
                  <a:pt x="10066" y="5158"/>
                </a:moveTo>
                <a:lnTo>
                  <a:pt x="10003" y="5145"/>
                </a:lnTo>
                <a:lnTo>
                  <a:pt x="10009" y="4776"/>
                </a:lnTo>
                <a:lnTo>
                  <a:pt x="9923" y="4798"/>
                </a:lnTo>
                <a:lnTo>
                  <a:pt x="9905" y="4733"/>
                </a:lnTo>
                <a:lnTo>
                  <a:pt x="10025" y="4694"/>
                </a:lnTo>
                <a:lnTo>
                  <a:pt x="10072" y="4704"/>
                </a:lnTo>
                <a:lnTo>
                  <a:pt x="10066" y="5158"/>
                </a:lnTo>
                <a:close/>
                <a:moveTo>
                  <a:pt x="10415" y="5011"/>
                </a:moveTo>
                <a:lnTo>
                  <a:pt x="10404" y="5107"/>
                </a:lnTo>
                <a:lnTo>
                  <a:pt x="10376" y="5174"/>
                </a:lnTo>
                <a:lnTo>
                  <a:pt x="10336" y="5208"/>
                </a:lnTo>
                <a:lnTo>
                  <a:pt x="10281" y="5212"/>
                </a:lnTo>
                <a:lnTo>
                  <a:pt x="10228" y="5186"/>
                </a:lnTo>
                <a:lnTo>
                  <a:pt x="10191" y="5134"/>
                </a:lnTo>
                <a:lnTo>
                  <a:pt x="10165" y="5055"/>
                </a:lnTo>
                <a:lnTo>
                  <a:pt x="10157" y="4954"/>
                </a:lnTo>
                <a:lnTo>
                  <a:pt x="10168" y="4859"/>
                </a:lnTo>
                <a:lnTo>
                  <a:pt x="10196" y="4792"/>
                </a:lnTo>
                <a:lnTo>
                  <a:pt x="10238" y="4756"/>
                </a:lnTo>
                <a:lnTo>
                  <a:pt x="10290" y="4752"/>
                </a:lnTo>
                <a:lnTo>
                  <a:pt x="10345" y="4780"/>
                </a:lnTo>
                <a:lnTo>
                  <a:pt x="10385" y="4835"/>
                </a:lnTo>
                <a:lnTo>
                  <a:pt x="10408" y="4912"/>
                </a:lnTo>
                <a:lnTo>
                  <a:pt x="10415" y="5011"/>
                </a:lnTo>
                <a:close/>
                <a:moveTo>
                  <a:pt x="10349" y="5003"/>
                </a:moveTo>
                <a:lnTo>
                  <a:pt x="10334" y="4871"/>
                </a:lnTo>
                <a:lnTo>
                  <a:pt x="10287" y="4817"/>
                </a:lnTo>
                <a:lnTo>
                  <a:pt x="10242" y="4847"/>
                </a:lnTo>
                <a:lnTo>
                  <a:pt x="10226" y="4965"/>
                </a:lnTo>
                <a:lnTo>
                  <a:pt x="10238" y="5094"/>
                </a:lnTo>
                <a:lnTo>
                  <a:pt x="10285" y="5147"/>
                </a:lnTo>
                <a:lnTo>
                  <a:pt x="10331" y="5118"/>
                </a:lnTo>
                <a:lnTo>
                  <a:pt x="10349" y="5003"/>
                </a:lnTo>
                <a:close/>
                <a:moveTo>
                  <a:pt x="10637" y="5283"/>
                </a:moveTo>
                <a:lnTo>
                  <a:pt x="10577" y="5269"/>
                </a:lnTo>
                <a:lnTo>
                  <a:pt x="10581" y="4905"/>
                </a:lnTo>
                <a:lnTo>
                  <a:pt x="10497" y="4926"/>
                </a:lnTo>
                <a:lnTo>
                  <a:pt x="10480" y="4864"/>
                </a:lnTo>
                <a:lnTo>
                  <a:pt x="10597" y="4823"/>
                </a:lnTo>
                <a:lnTo>
                  <a:pt x="10644" y="4833"/>
                </a:lnTo>
                <a:lnTo>
                  <a:pt x="10637" y="5283"/>
                </a:lnTo>
                <a:close/>
                <a:moveTo>
                  <a:pt x="10978" y="5138"/>
                </a:moveTo>
                <a:lnTo>
                  <a:pt x="10969" y="5232"/>
                </a:lnTo>
                <a:lnTo>
                  <a:pt x="10943" y="5298"/>
                </a:lnTo>
                <a:lnTo>
                  <a:pt x="10903" y="5332"/>
                </a:lnTo>
                <a:lnTo>
                  <a:pt x="10850" y="5335"/>
                </a:lnTo>
                <a:lnTo>
                  <a:pt x="10799" y="5310"/>
                </a:lnTo>
                <a:lnTo>
                  <a:pt x="10758" y="5258"/>
                </a:lnTo>
                <a:lnTo>
                  <a:pt x="10735" y="5182"/>
                </a:lnTo>
                <a:lnTo>
                  <a:pt x="10728" y="5083"/>
                </a:lnTo>
                <a:lnTo>
                  <a:pt x="10740" y="4988"/>
                </a:lnTo>
                <a:lnTo>
                  <a:pt x="10767" y="4920"/>
                </a:lnTo>
                <a:lnTo>
                  <a:pt x="10807" y="4884"/>
                </a:lnTo>
                <a:lnTo>
                  <a:pt x="10860" y="4881"/>
                </a:lnTo>
                <a:lnTo>
                  <a:pt x="10910" y="4907"/>
                </a:lnTo>
                <a:lnTo>
                  <a:pt x="10948" y="4961"/>
                </a:lnTo>
                <a:lnTo>
                  <a:pt x="10971" y="5039"/>
                </a:lnTo>
                <a:lnTo>
                  <a:pt x="10978" y="5138"/>
                </a:lnTo>
                <a:close/>
                <a:moveTo>
                  <a:pt x="10914" y="5129"/>
                </a:moveTo>
                <a:lnTo>
                  <a:pt x="10900" y="4998"/>
                </a:lnTo>
                <a:lnTo>
                  <a:pt x="10855" y="4945"/>
                </a:lnTo>
                <a:lnTo>
                  <a:pt x="10810" y="4975"/>
                </a:lnTo>
                <a:lnTo>
                  <a:pt x="10794" y="5092"/>
                </a:lnTo>
                <a:lnTo>
                  <a:pt x="10806" y="5219"/>
                </a:lnTo>
                <a:lnTo>
                  <a:pt x="10851" y="5271"/>
                </a:lnTo>
                <a:lnTo>
                  <a:pt x="10898" y="5242"/>
                </a:lnTo>
                <a:lnTo>
                  <a:pt x="10914" y="5129"/>
                </a:lnTo>
                <a:close/>
                <a:moveTo>
                  <a:pt x="11197" y="5406"/>
                </a:moveTo>
                <a:lnTo>
                  <a:pt x="11137" y="5393"/>
                </a:lnTo>
                <a:lnTo>
                  <a:pt x="11141" y="5030"/>
                </a:lnTo>
                <a:lnTo>
                  <a:pt x="11060" y="5053"/>
                </a:lnTo>
                <a:lnTo>
                  <a:pt x="11043" y="4990"/>
                </a:lnTo>
                <a:lnTo>
                  <a:pt x="11156" y="4950"/>
                </a:lnTo>
                <a:lnTo>
                  <a:pt x="11202" y="4960"/>
                </a:lnTo>
                <a:lnTo>
                  <a:pt x="11197" y="5406"/>
                </a:lnTo>
                <a:close/>
                <a:moveTo>
                  <a:pt x="11473" y="5466"/>
                </a:moveTo>
                <a:lnTo>
                  <a:pt x="11411" y="5452"/>
                </a:lnTo>
                <a:lnTo>
                  <a:pt x="11415" y="5093"/>
                </a:lnTo>
                <a:lnTo>
                  <a:pt x="11337" y="5117"/>
                </a:lnTo>
                <a:lnTo>
                  <a:pt x="11320" y="5054"/>
                </a:lnTo>
                <a:lnTo>
                  <a:pt x="11430" y="5013"/>
                </a:lnTo>
                <a:lnTo>
                  <a:pt x="11478" y="5024"/>
                </a:lnTo>
                <a:lnTo>
                  <a:pt x="11473" y="5466"/>
                </a:lnTo>
                <a:close/>
                <a:moveTo>
                  <a:pt x="11806" y="5321"/>
                </a:moveTo>
                <a:lnTo>
                  <a:pt x="11796" y="5415"/>
                </a:lnTo>
                <a:lnTo>
                  <a:pt x="11770" y="5480"/>
                </a:lnTo>
                <a:lnTo>
                  <a:pt x="11730" y="5514"/>
                </a:lnTo>
                <a:lnTo>
                  <a:pt x="11679" y="5518"/>
                </a:lnTo>
                <a:lnTo>
                  <a:pt x="11628" y="5491"/>
                </a:lnTo>
                <a:lnTo>
                  <a:pt x="11590" y="5441"/>
                </a:lnTo>
                <a:lnTo>
                  <a:pt x="11567" y="5365"/>
                </a:lnTo>
                <a:lnTo>
                  <a:pt x="11559" y="5267"/>
                </a:lnTo>
                <a:lnTo>
                  <a:pt x="11570" y="5174"/>
                </a:lnTo>
                <a:lnTo>
                  <a:pt x="11598" y="5109"/>
                </a:lnTo>
                <a:lnTo>
                  <a:pt x="11637" y="5073"/>
                </a:lnTo>
                <a:lnTo>
                  <a:pt x="11688" y="5069"/>
                </a:lnTo>
                <a:lnTo>
                  <a:pt x="11737" y="5095"/>
                </a:lnTo>
                <a:lnTo>
                  <a:pt x="11775" y="5149"/>
                </a:lnTo>
                <a:lnTo>
                  <a:pt x="11798" y="5226"/>
                </a:lnTo>
                <a:lnTo>
                  <a:pt x="11806" y="5321"/>
                </a:lnTo>
                <a:close/>
                <a:moveTo>
                  <a:pt x="11743" y="5313"/>
                </a:moveTo>
                <a:lnTo>
                  <a:pt x="11728" y="5184"/>
                </a:lnTo>
                <a:lnTo>
                  <a:pt x="11683" y="5133"/>
                </a:lnTo>
                <a:lnTo>
                  <a:pt x="11639" y="5162"/>
                </a:lnTo>
                <a:lnTo>
                  <a:pt x="11624" y="5276"/>
                </a:lnTo>
                <a:lnTo>
                  <a:pt x="11638" y="5404"/>
                </a:lnTo>
                <a:lnTo>
                  <a:pt x="11679" y="5454"/>
                </a:lnTo>
                <a:lnTo>
                  <a:pt x="11727" y="5426"/>
                </a:lnTo>
                <a:lnTo>
                  <a:pt x="11743" y="5313"/>
                </a:lnTo>
                <a:close/>
                <a:moveTo>
                  <a:pt x="12073" y="5382"/>
                </a:moveTo>
                <a:lnTo>
                  <a:pt x="12063" y="5475"/>
                </a:lnTo>
                <a:lnTo>
                  <a:pt x="12037" y="5539"/>
                </a:lnTo>
                <a:lnTo>
                  <a:pt x="11999" y="5573"/>
                </a:lnTo>
                <a:lnTo>
                  <a:pt x="11949" y="5576"/>
                </a:lnTo>
                <a:lnTo>
                  <a:pt x="11899" y="5551"/>
                </a:lnTo>
                <a:lnTo>
                  <a:pt x="11864" y="5501"/>
                </a:lnTo>
                <a:lnTo>
                  <a:pt x="11841" y="5426"/>
                </a:lnTo>
                <a:lnTo>
                  <a:pt x="11835" y="5330"/>
                </a:lnTo>
                <a:lnTo>
                  <a:pt x="11844" y="5236"/>
                </a:lnTo>
                <a:lnTo>
                  <a:pt x="11870" y="5169"/>
                </a:lnTo>
                <a:lnTo>
                  <a:pt x="11909" y="5134"/>
                </a:lnTo>
                <a:lnTo>
                  <a:pt x="11959" y="5130"/>
                </a:lnTo>
                <a:lnTo>
                  <a:pt x="12008" y="5157"/>
                </a:lnTo>
                <a:lnTo>
                  <a:pt x="12044" y="5209"/>
                </a:lnTo>
                <a:lnTo>
                  <a:pt x="12067" y="5286"/>
                </a:lnTo>
                <a:lnTo>
                  <a:pt x="12073" y="5382"/>
                </a:lnTo>
                <a:close/>
                <a:moveTo>
                  <a:pt x="12011" y="5375"/>
                </a:moveTo>
                <a:lnTo>
                  <a:pt x="11998" y="5246"/>
                </a:lnTo>
                <a:lnTo>
                  <a:pt x="11954" y="5193"/>
                </a:lnTo>
                <a:lnTo>
                  <a:pt x="11911" y="5223"/>
                </a:lnTo>
                <a:lnTo>
                  <a:pt x="11895" y="5338"/>
                </a:lnTo>
                <a:lnTo>
                  <a:pt x="11909" y="5462"/>
                </a:lnTo>
                <a:lnTo>
                  <a:pt x="11953" y="5514"/>
                </a:lnTo>
                <a:lnTo>
                  <a:pt x="11996" y="5485"/>
                </a:lnTo>
                <a:lnTo>
                  <a:pt x="12011" y="5375"/>
                </a:lnTo>
                <a:close/>
                <a:moveTo>
                  <a:pt x="12282" y="5644"/>
                </a:moveTo>
                <a:lnTo>
                  <a:pt x="12226" y="5632"/>
                </a:lnTo>
                <a:lnTo>
                  <a:pt x="12228" y="5276"/>
                </a:lnTo>
                <a:lnTo>
                  <a:pt x="12152" y="5298"/>
                </a:lnTo>
                <a:lnTo>
                  <a:pt x="12135" y="5237"/>
                </a:lnTo>
                <a:lnTo>
                  <a:pt x="12242" y="5197"/>
                </a:lnTo>
                <a:lnTo>
                  <a:pt x="12288" y="5207"/>
                </a:lnTo>
                <a:lnTo>
                  <a:pt x="12282" y="5644"/>
                </a:lnTo>
                <a:close/>
                <a:moveTo>
                  <a:pt x="12605" y="5500"/>
                </a:moveTo>
                <a:lnTo>
                  <a:pt x="12597" y="5593"/>
                </a:lnTo>
                <a:lnTo>
                  <a:pt x="12572" y="5658"/>
                </a:lnTo>
                <a:lnTo>
                  <a:pt x="12533" y="5690"/>
                </a:lnTo>
                <a:lnTo>
                  <a:pt x="12483" y="5694"/>
                </a:lnTo>
                <a:lnTo>
                  <a:pt x="12435" y="5669"/>
                </a:lnTo>
                <a:lnTo>
                  <a:pt x="12400" y="5619"/>
                </a:lnTo>
                <a:lnTo>
                  <a:pt x="12376" y="5544"/>
                </a:lnTo>
                <a:lnTo>
                  <a:pt x="12369" y="5447"/>
                </a:lnTo>
                <a:lnTo>
                  <a:pt x="12380" y="5356"/>
                </a:lnTo>
                <a:lnTo>
                  <a:pt x="12405" y="5291"/>
                </a:lnTo>
                <a:lnTo>
                  <a:pt x="12441" y="5254"/>
                </a:lnTo>
                <a:lnTo>
                  <a:pt x="12491" y="5251"/>
                </a:lnTo>
                <a:lnTo>
                  <a:pt x="12540" y="5277"/>
                </a:lnTo>
                <a:lnTo>
                  <a:pt x="12578" y="5331"/>
                </a:lnTo>
                <a:lnTo>
                  <a:pt x="12599" y="5405"/>
                </a:lnTo>
                <a:lnTo>
                  <a:pt x="12605" y="5500"/>
                </a:lnTo>
                <a:close/>
                <a:moveTo>
                  <a:pt x="12544" y="5492"/>
                </a:moveTo>
                <a:lnTo>
                  <a:pt x="12531" y="5365"/>
                </a:lnTo>
                <a:lnTo>
                  <a:pt x="12489" y="5313"/>
                </a:lnTo>
                <a:lnTo>
                  <a:pt x="12446" y="5343"/>
                </a:lnTo>
                <a:lnTo>
                  <a:pt x="12431" y="5457"/>
                </a:lnTo>
                <a:lnTo>
                  <a:pt x="12445" y="5581"/>
                </a:lnTo>
                <a:lnTo>
                  <a:pt x="12488" y="5632"/>
                </a:lnTo>
                <a:lnTo>
                  <a:pt x="12529" y="5603"/>
                </a:lnTo>
                <a:lnTo>
                  <a:pt x="12544" y="5492"/>
                </a:lnTo>
                <a:close/>
                <a:moveTo>
                  <a:pt x="12811" y="5759"/>
                </a:moveTo>
                <a:lnTo>
                  <a:pt x="12754" y="5747"/>
                </a:lnTo>
                <a:lnTo>
                  <a:pt x="12757" y="5395"/>
                </a:lnTo>
                <a:lnTo>
                  <a:pt x="12683" y="5419"/>
                </a:lnTo>
                <a:lnTo>
                  <a:pt x="12666" y="5358"/>
                </a:lnTo>
                <a:lnTo>
                  <a:pt x="12773" y="5317"/>
                </a:lnTo>
                <a:lnTo>
                  <a:pt x="12815" y="5327"/>
                </a:lnTo>
                <a:lnTo>
                  <a:pt x="12811" y="5759"/>
                </a:lnTo>
                <a:close/>
                <a:moveTo>
                  <a:pt x="13128" y="5618"/>
                </a:moveTo>
                <a:lnTo>
                  <a:pt x="13120" y="5709"/>
                </a:lnTo>
                <a:lnTo>
                  <a:pt x="13097" y="5772"/>
                </a:lnTo>
                <a:lnTo>
                  <a:pt x="13059" y="5804"/>
                </a:lnTo>
                <a:lnTo>
                  <a:pt x="13010" y="5808"/>
                </a:lnTo>
                <a:lnTo>
                  <a:pt x="12961" y="5784"/>
                </a:lnTo>
                <a:lnTo>
                  <a:pt x="12925" y="5734"/>
                </a:lnTo>
                <a:lnTo>
                  <a:pt x="12902" y="5660"/>
                </a:lnTo>
                <a:lnTo>
                  <a:pt x="12896" y="5564"/>
                </a:lnTo>
                <a:lnTo>
                  <a:pt x="12906" y="5474"/>
                </a:lnTo>
                <a:lnTo>
                  <a:pt x="12931" y="5410"/>
                </a:lnTo>
                <a:lnTo>
                  <a:pt x="12969" y="5375"/>
                </a:lnTo>
                <a:lnTo>
                  <a:pt x="13018" y="5371"/>
                </a:lnTo>
                <a:lnTo>
                  <a:pt x="13065" y="5396"/>
                </a:lnTo>
                <a:lnTo>
                  <a:pt x="13100" y="5449"/>
                </a:lnTo>
                <a:lnTo>
                  <a:pt x="13122" y="5523"/>
                </a:lnTo>
                <a:lnTo>
                  <a:pt x="13128" y="5618"/>
                </a:lnTo>
                <a:close/>
                <a:moveTo>
                  <a:pt x="13069" y="5609"/>
                </a:moveTo>
                <a:lnTo>
                  <a:pt x="13056" y="5484"/>
                </a:lnTo>
                <a:lnTo>
                  <a:pt x="13015" y="5434"/>
                </a:lnTo>
                <a:lnTo>
                  <a:pt x="12971" y="5461"/>
                </a:lnTo>
                <a:lnTo>
                  <a:pt x="12956" y="5574"/>
                </a:lnTo>
                <a:lnTo>
                  <a:pt x="12970" y="5697"/>
                </a:lnTo>
                <a:lnTo>
                  <a:pt x="13013" y="5747"/>
                </a:lnTo>
                <a:lnTo>
                  <a:pt x="13055" y="5718"/>
                </a:lnTo>
                <a:lnTo>
                  <a:pt x="13069" y="5609"/>
                </a:lnTo>
                <a:close/>
                <a:moveTo>
                  <a:pt x="13387" y="5675"/>
                </a:moveTo>
                <a:lnTo>
                  <a:pt x="13377" y="5766"/>
                </a:lnTo>
                <a:lnTo>
                  <a:pt x="13352" y="5828"/>
                </a:lnTo>
                <a:lnTo>
                  <a:pt x="13316" y="5862"/>
                </a:lnTo>
                <a:lnTo>
                  <a:pt x="13267" y="5865"/>
                </a:lnTo>
                <a:lnTo>
                  <a:pt x="13219" y="5841"/>
                </a:lnTo>
                <a:lnTo>
                  <a:pt x="13184" y="5792"/>
                </a:lnTo>
                <a:lnTo>
                  <a:pt x="13162" y="5718"/>
                </a:lnTo>
                <a:lnTo>
                  <a:pt x="13155" y="5623"/>
                </a:lnTo>
                <a:lnTo>
                  <a:pt x="13164" y="5531"/>
                </a:lnTo>
                <a:lnTo>
                  <a:pt x="13188" y="5467"/>
                </a:lnTo>
                <a:lnTo>
                  <a:pt x="13226" y="5434"/>
                </a:lnTo>
                <a:lnTo>
                  <a:pt x="13273" y="5429"/>
                </a:lnTo>
                <a:lnTo>
                  <a:pt x="13322" y="5455"/>
                </a:lnTo>
                <a:lnTo>
                  <a:pt x="13358" y="5506"/>
                </a:lnTo>
                <a:lnTo>
                  <a:pt x="13380" y="5580"/>
                </a:lnTo>
                <a:lnTo>
                  <a:pt x="13387" y="5675"/>
                </a:lnTo>
                <a:close/>
                <a:moveTo>
                  <a:pt x="13325" y="5667"/>
                </a:moveTo>
                <a:lnTo>
                  <a:pt x="13312" y="5541"/>
                </a:lnTo>
                <a:lnTo>
                  <a:pt x="13272" y="5491"/>
                </a:lnTo>
                <a:lnTo>
                  <a:pt x="13229" y="5520"/>
                </a:lnTo>
                <a:lnTo>
                  <a:pt x="13213" y="5632"/>
                </a:lnTo>
                <a:lnTo>
                  <a:pt x="13228" y="5754"/>
                </a:lnTo>
                <a:lnTo>
                  <a:pt x="13271" y="5803"/>
                </a:lnTo>
                <a:lnTo>
                  <a:pt x="13311" y="5776"/>
                </a:lnTo>
                <a:lnTo>
                  <a:pt x="13325" y="5667"/>
                </a:lnTo>
                <a:close/>
                <a:moveTo>
                  <a:pt x="13588" y="5930"/>
                </a:moveTo>
                <a:lnTo>
                  <a:pt x="13531" y="5917"/>
                </a:lnTo>
                <a:lnTo>
                  <a:pt x="13533" y="5570"/>
                </a:lnTo>
                <a:lnTo>
                  <a:pt x="13459" y="5593"/>
                </a:lnTo>
                <a:lnTo>
                  <a:pt x="13444" y="5533"/>
                </a:lnTo>
                <a:lnTo>
                  <a:pt x="13548" y="5492"/>
                </a:lnTo>
                <a:lnTo>
                  <a:pt x="13590" y="5502"/>
                </a:lnTo>
                <a:lnTo>
                  <a:pt x="13588" y="5930"/>
                </a:lnTo>
                <a:close/>
                <a:moveTo>
                  <a:pt x="13892" y="5787"/>
                </a:moveTo>
                <a:lnTo>
                  <a:pt x="13883" y="5877"/>
                </a:lnTo>
                <a:lnTo>
                  <a:pt x="13860" y="5941"/>
                </a:lnTo>
                <a:lnTo>
                  <a:pt x="13825" y="5974"/>
                </a:lnTo>
                <a:lnTo>
                  <a:pt x="13777" y="5977"/>
                </a:lnTo>
                <a:lnTo>
                  <a:pt x="13731" y="5952"/>
                </a:lnTo>
                <a:lnTo>
                  <a:pt x="13695" y="5905"/>
                </a:lnTo>
                <a:lnTo>
                  <a:pt x="13673" y="5832"/>
                </a:lnTo>
                <a:lnTo>
                  <a:pt x="13667" y="5737"/>
                </a:lnTo>
                <a:lnTo>
                  <a:pt x="13674" y="5647"/>
                </a:lnTo>
                <a:lnTo>
                  <a:pt x="13699" y="5583"/>
                </a:lnTo>
                <a:lnTo>
                  <a:pt x="13736" y="5548"/>
                </a:lnTo>
                <a:lnTo>
                  <a:pt x="13782" y="5544"/>
                </a:lnTo>
                <a:lnTo>
                  <a:pt x="13830" y="5569"/>
                </a:lnTo>
                <a:lnTo>
                  <a:pt x="13865" y="5622"/>
                </a:lnTo>
                <a:lnTo>
                  <a:pt x="13886" y="5694"/>
                </a:lnTo>
                <a:lnTo>
                  <a:pt x="13892" y="5787"/>
                </a:lnTo>
                <a:close/>
                <a:moveTo>
                  <a:pt x="13833" y="5779"/>
                </a:moveTo>
                <a:lnTo>
                  <a:pt x="13821" y="5655"/>
                </a:lnTo>
                <a:lnTo>
                  <a:pt x="13779" y="5605"/>
                </a:lnTo>
                <a:lnTo>
                  <a:pt x="13739" y="5634"/>
                </a:lnTo>
                <a:lnTo>
                  <a:pt x="13727" y="5746"/>
                </a:lnTo>
                <a:lnTo>
                  <a:pt x="13739" y="5867"/>
                </a:lnTo>
                <a:lnTo>
                  <a:pt x="13779" y="5916"/>
                </a:lnTo>
                <a:lnTo>
                  <a:pt x="13820" y="5888"/>
                </a:lnTo>
                <a:lnTo>
                  <a:pt x="13833" y="5779"/>
                </a:lnTo>
                <a:close/>
                <a:moveTo>
                  <a:pt x="14091" y="6040"/>
                </a:moveTo>
                <a:lnTo>
                  <a:pt x="14036" y="6027"/>
                </a:lnTo>
                <a:lnTo>
                  <a:pt x="14038" y="5684"/>
                </a:lnTo>
                <a:lnTo>
                  <a:pt x="13964" y="5707"/>
                </a:lnTo>
                <a:lnTo>
                  <a:pt x="13949" y="5648"/>
                </a:lnTo>
                <a:lnTo>
                  <a:pt x="14050" y="5608"/>
                </a:lnTo>
                <a:lnTo>
                  <a:pt x="14094" y="5618"/>
                </a:lnTo>
                <a:lnTo>
                  <a:pt x="14091" y="6040"/>
                </a:lnTo>
                <a:close/>
                <a:moveTo>
                  <a:pt x="14392" y="5898"/>
                </a:moveTo>
                <a:lnTo>
                  <a:pt x="14383" y="5989"/>
                </a:lnTo>
                <a:lnTo>
                  <a:pt x="14360" y="6050"/>
                </a:lnTo>
                <a:lnTo>
                  <a:pt x="14323" y="6083"/>
                </a:lnTo>
                <a:lnTo>
                  <a:pt x="14277" y="6086"/>
                </a:lnTo>
                <a:lnTo>
                  <a:pt x="14232" y="6063"/>
                </a:lnTo>
                <a:lnTo>
                  <a:pt x="14199" y="6015"/>
                </a:lnTo>
                <a:lnTo>
                  <a:pt x="14177" y="5942"/>
                </a:lnTo>
                <a:lnTo>
                  <a:pt x="14169" y="5848"/>
                </a:lnTo>
                <a:lnTo>
                  <a:pt x="14177" y="5759"/>
                </a:lnTo>
                <a:lnTo>
                  <a:pt x="14200" y="5697"/>
                </a:lnTo>
                <a:lnTo>
                  <a:pt x="14238" y="5662"/>
                </a:lnTo>
                <a:lnTo>
                  <a:pt x="14283" y="5659"/>
                </a:lnTo>
                <a:lnTo>
                  <a:pt x="14327" y="5683"/>
                </a:lnTo>
                <a:lnTo>
                  <a:pt x="14362" y="5733"/>
                </a:lnTo>
                <a:lnTo>
                  <a:pt x="14383" y="5806"/>
                </a:lnTo>
                <a:lnTo>
                  <a:pt x="14392" y="5898"/>
                </a:lnTo>
                <a:close/>
                <a:moveTo>
                  <a:pt x="14333" y="5892"/>
                </a:moveTo>
                <a:lnTo>
                  <a:pt x="14321" y="5768"/>
                </a:lnTo>
                <a:lnTo>
                  <a:pt x="14281" y="5719"/>
                </a:lnTo>
                <a:lnTo>
                  <a:pt x="14239" y="5748"/>
                </a:lnTo>
                <a:lnTo>
                  <a:pt x="14226" y="5858"/>
                </a:lnTo>
                <a:lnTo>
                  <a:pt x="14239" y="5977"/>
                </a:lnTo>
                <a:lnTo>
                  <a:pt x="14279" y="6025"/>
                </a:lnTo>
                <a:lnTo>
                  <a:pt x="14319" y="5999"/>
                </a:lnTo>
                <a:lnTo>
                  <a:pt x="14333" y="5892"/>
                </a:lnTo>
                <a:close/>
                <a:moveTo>
                  <a:pt x="14585" y="6149"/>
                </a:moveTo>
                <a:lnTo>
                  <a:pt x="14530" y="6136"/>
                </a:lnTo>
                <a:lnTo>
                  <a:pt x="14534" y="5796"/>
                </a:lnTo>
                <a:lnTo>
                  <a:pt x="14461" y="5817"/>
                </a:lnTo>
                <a:lnTo>
                  <a:pt x="14447" y="5759"/>
                </a:lnTo>
                <a:lnTo>
                  <a:pt x="14546" y="5719"/>
                </a:lnTo>
                <a:lnTo>
                  <a:pt x="14586" y="5729"/>
                </a:lnTo>
                <a:lnTo>
                  <a:pt x="14585" y="6149"/>
                </a:lnTo>
                <a:close/>
                <a:moveTo>
                  <a:pt x="14827" y="6202"/>
                </a:moveTo>
                <a:lnTo>
                  <a:pt x="14774" y="6190"/>
                </a:lnTo>
                <a:lnTo>
                  <a:pt x="14777" y="5851"/>
                </a:lnTo>
                <a:lnTo>
                  <a:pt x="14707" y="5873"/>
                </a:lnTo>
                <a:lnTo>
                  <a:pt x="14693" y="5814"/>
                </a:lnTo>
                <a:lnTo>
                  <a:pt x="14789" y="5774"/>
                </a:lnTo>
                <a:lnTo>
                  <a:pt x="14831" y="5783"/>
                </a:lnTo>
                <a:lnTo>
                  <a:pt x="14827" y="6202"/>
                </a:lnTo>
                <a:close/>
                <a:moveTo>
                  <a:pt x="15121" y="6061"/>
                </a:moveTo>
                <a:lnTo>
                  <a:pt x="15114" y="6149"/>
                </a:lnTo>
                <a:lnTo>
                  <a:pt x="15091" y="6212"/>
                </a:lnTo>
                <a:lnTo>
                  <a:pt x="15056" y="6243"/>
                </a:lnTo>
                <a:lnTo>
                  <a:pt x="15010" y="6247"/>
                </a:lnTo>
                <a:lnTo>
                  <a:pt x="14966" y="6224"/>
                </a:lnTo>
                <a:lnTo>
                  <a:pt x="14932" y="6177"/>
                </a:lnTo>
                <a:lnTo>
                  <a:pt x="14911" y="6105"/>
                </a:lnTo>
                <a:lnTo>
                  <a:pt x="14905" y="6012"/>
                </a:lnTo>
                <a:lnTo>
                  <a:pt x="14913" y="5925"/>
                </a:lnTo>
                <a:lnTo>
                  <a:pt x="14935" y="5863"/>
                </a:lnTo>
                <a:lnTo>
                  <a:pt x="14971" y="5828"/>
                </a:lnTo>
                <a:lnTo>
                  <a:pt x="15016" y="5824"/>
                </a:lnTo>
                <a:lnTo>
                  <a:pt x="15060" y="5848"/>
                </a:lnTo>
                <a:lnTo>
                  <a:pt x="15093" y="5898"/>
                </a:lnTo>
                <a:lnTo>
                  <a:pt x="15114" y="5970"/>
                </a:lnTo>
                <a:lnTo>
                  <a:pt x="15121" y="6061"/>
                </a:lnTo>
                <a:close/>
                <a:moveTo>
                  <a:pt x="15065" y="6054"/>
                </a:moveTo>
                <a:lnTo>
                  <a:pt x="15052" y="5933"/>
                </a:lnTo>
                <a:lnTo>
                  <a:pt x="15011" y="5885"/>
                </a:lnTo>
                <a:lnTo>
                  <a:pt x="14974" y="5913"/>
                </a:lnTo>
                <a:lnTo>
                  <a:pt x="14961" y="6021"/>
                </a:lnTo>
                <a:lnTo>
                  <a:pt x="14974" y="6140"/>
                </a:lnTo>
                <a:lnTo>
                  <a:pt x="15012" y="6187"/>
                </a:lnTo>
                <a:lnTo>
                  <a:pt x="15051" y="6160"/>
                </a:lnTo>
                <a:lnTo>
                  <a:pt x="15065" y="6054"/>
                </a:lnTo>
                <a:close/>
                <a:moveTo>
                  <a:pt x="15309" y="6306"/>
                </a:moveTo>
                <a:lnTo>
                  <a:pt x="15257" y="6294"/>
                </a:lnTo>
                <a:lnTo>
                  <a:pt x="15259" y="5959"/>
                </a:lnTo>
                <a:lnTo>
                  <a:pt x="15190" y="5982"/>
                </a:lnTo>
                <a:lnTo>
                  <a:pt x="15175" y="5925"/>
                </a:lnTo>
                <a:lnTo>
                  <a:pt x="15271" y="5885"/>
                </a:lnTo>
                <a:lnTo>
                  <a:pt x="15311" y="5893"/>
                </a:lnTo>
                <a:lnTo>
                  <a:pt x="15309" y="6306"/>
                </a:lnTo>
                <a:close/>
                <a:moveTo>
                  <a:pt x="15595" y="6168"/>
                </a:moveTo>
                <a:lnTo>
                  <a:pt x="15588" y="6254"/>
                </a:lnTo>
                <a:lnTo>
                  <a:pt x="15565" y="6316"/>
                </a:lnTo>
                <a:lnTo>
                  <a:pt x="15532" y="6347"/>
                </a:lnTo>
                <a:lnTo>
                  <a:pt x="15489" y="6351"/>
                </a:lnTo>
                <a:lnTo>
                  <a:pt x="15445" y="6328"/>
                </a:lnTo>
                <a:lnTo>
                  <a:pt x="15411" y="6282"/>
                </a:lnTo>
                <a:lnTo>
                  <a:pt x="15391" y="6212"/>
                </a:lnTo>
                <a:lnTo>
                  <a:pt x="15385" y="6120"/>
                </a:lnTo>
                <a:lnTo>
                  <a:pt x="15393" y="6032"/>
                </a:lnTo>
                <a:lnTo>
                  <a:pt x="15415" y="5971"/>
                </a:lnTo>
                <a:lnTo>
                  <a:pt x="15448" y="5937"/>
                </a:lnTo>
                <a:lnTo>
                  <a:pt x="15494" y="5933"/>
                </a:lnTo>
                <a:lnTo>
                  <a:pt x="15536" y="5957"/>
                </a:lnTo>
                <a:lnTo>
                  <a:pt x="15569" y="6006"/>
                </a:lnTo>
                <a:lnTo>
                  <a:pt x="15589" y="6078"/>
                </a:lnTo>
                <a:lnTo>
                  <a:pt x="15595" y="6168"/>
                </a:lnTo>
                <a:close/>
                <a:moveTo>
                  <a:pt x="15541" y="6161"/>
                </a:moveTo>
                <a:lnTo>
                  <a:pt x="15527" y="6040"/>
                </a:lnTo>
                <a:lnTo>
                  <a:pt x="15489" y="5992"/>
                </a:lnTo>
                <a:lnTo>
                  <a:pt x="15452" y="6020"/>
                </a:lnTo>
                <a:lnTo>
                  <a:pt x="15440" y="6129"/>
                </a:lnTo>
                <a:lnTo>
                  <a:pt x="15451" y="6245"/>
                </a:lnTo>
                <a:lnTo>
                  <a:pt x="15491" y="6292"/>
                </a:lnTo>
                <a:lnTo>
                  <a:pt x="15529" y="6265"/>
                </a:lnTo>
                <a:lnTo>
                  <a:pt x="15541" y="6161"/>
                </a:lnTo>
                <a:close/>
                <a:moveTo>
                  <a:pt x="15782" y="6411"/>
                </a:moveTo>
                <a:lnTo>
                  <a:pt x="15730" y="6400"/>
                </a:lnTo>
                <a:lnTo>
                  <a:pt x="15730" y="6066"/>
                </a:lnTo>
                <a:lnTo>
                  <a:pt x="15664" y="6089"/>
                </a:lnTo>
                <a:lnTo>
                  <a:pt x="15649" y="6031"/>
                </a:lnTo>
                <a:lnTo>
                  <a:pt x="15743" y="5991"/>
                </a:lnTo>
                <a:lnTo>
                  <a:pt x="15782" y="6000"/>
                </a:lnTo>
                <a:lnTo>
                  <a:pt x="15782" y="6411"/>
                </a:lnTo>
                <a:close/>
                <a:moveTo>
                  <a:pt x="16064" y="6272"/>
                </a:moveTo>
                <a:lnTo>
                  <a:pt x="16056" y="6358"/>
                </a:lnTo>
                <a:lnTo>
                  <a:pt x="16035" y="6420"/>
                </a:lnTo>
                <a:lnTo>
                  <a:pt x="16001" y="6451"/>
                </a:lnTo>
                <a:lnTo>
                  <a:pt x="15957" y="6455"/>
                </a:lnTo>
                <a:lnTo>
                  <a:pt x="15913" y="6432"/>
                </a:lnTo>
                <a:lnTo>
                  <a:pt x="15881" y="6386"/>
                </a:lnTo>
                <a:lnTo>
                  <a:pt x="15861" y="6316"/>
                </a:lnTo>
                <a:lnTo>
                  <a:pt x="15854" y="6225"/>
                </a:lnTo>
                <a:lnTo>
                  <a:pt x="15863" y="6139"/>
                </a:lnTo>
                <a:lnTo>
                  <a:pt x="15884" y="6076"/>
                </a:lnTo>
                <a:lnTo>
                  <a:pt x="15917" y="6044"/>
                </a:lnTo>
                <a:lnTo>
                  <a:pt x="15961" y="6039"/>
                </a:lnTo>
                <a:lnTo>
                  <a:pt x="16004" y="6063"/>
                </a:lnTo>
                <a:lnTo>
                  <a:pt x="16037" y="6111"/>
                </a:lnTo>
                <a:lnTo>
                  <a:pt x="16057" y="6182"/>
                </a:lnTo>
                <a:lnTo>
                  <a:pt x="16064" y="6272"/>
                </a:lnTo>
                <a:close/>
                <a:moveTo>
                  <a:pt x="16009" y="6265"/>
                </a:moveTo>
                <a:lnTo>
                  <a:pt x="15996" y="6146"/>
                </a:lnTo>
                <a:lnTo>
                  <a:pt x="15957" y="6098"/>
                </a:lnTo>
                <a:lnTo>
                  <a:pt x="15921" y="6126"/>
                </a:lnTo>
                <a:lnTo>
                  <a:pt x="15910" y="6233"/>
                </a:lnTo>
                <a:lnTo>
                  <a:pt x="15922" y="6349"/>
                </a:lnTo>
                <a:lnTo>
                  <a:pt x="15960" y="6396"/>
                </a:lnTo>
                <a:lnTo>
                  <a:pt x="15996" y="6369"/>
                </a:lnTo>
                <a:lnTo>
                  <a:pt x="16009" y="6265"/>
                </a:lnTo>
                <a:close/>
                <a:moveTo>
                  <a:pt x="16245" y="6511"/>
                </a:moveTo>
                <a:lnTo>
                  <a:pt x="16195" y="6501"/>
                </a:lnTo>
                <a:lnTo>
                  <a:pt x="16196" y="6170"/>
                </a:lnTo>
                <a:lnTo>
                  <a:pt x="16130" y="6194"/>
                </a:lnTo>
                <a:lnTo>
                  <a:pt x="16115" y="6136"/>
                </a:lnTo>
                <a:lnTo>
                  <a:pt x="16209" y="6096"/>
                </a:lnTo>
                <a:lnTo>
                  <a:pt x="16245" y="6105"/>
                </a:lnTo>
                <a:lnTo>
                  <a:pt x="16245" y="6511"/>
                </a:lnTo>
                <a:close/>
                <a:moveTo>
                  <a:pt x="16473" y="6561"/>
                </a:moveTo>
                <a:lnTo>
                  <a:pt x="16423" y="6550"/>
                </a:lnTo>
                <a:lnTo>
                  <a:pt x="16425" y="6222"/>
                </a:lnTo>
                <a:lnTo>
                  <a:pt x="16358" y="6245"/>
                </a:lnTo>
                <a:lnTo>
                  <a:pt x="16344" y="6189"/>
                </a:lnTo>
                <a:lnTo>
                  <a:pt x="16437" y="6150"/>
                </a:lnTo>
                <a:lnTo>
                  <a:pt x="16473" y="6158"/>
                </a:lnTo>
                <a:lnTo>
                  <a:pt x="16473" y="6561"/>
                </a:lnTo>
                <a:close/>
                <a:moveTo>
                  <a:pt x="16748" y="6425"/>
                </a:moveTo>
                <a:lnTo>
                  <a:pt x="16742" y="6510"/>
                </a:lnTo>
                <a:lnTo>
                  <a:pt x="16721" y="6570"/>
                </a:lnTo>
                <a:lnTo>
                  <a:pt x="16689" y="6602"/>
                </a:lnTo>
                <a:lnTo>
                  <a:pt x="16648" y="6606"/>
                </a:lnTo>
                <a:lnTo>
                  <a:pt x="16605" y="6582"/>
                </a:lnTo>
                <a:lnTo>
                  <a:pt x="16572" y="6537"/>
                </a:lnTo>
                <a:lnTo>
                  <a:pt x="16552" y="6468"/>
                </a:lnTo>
                <a:lnTo>
                  <a:pt x="16545" y="6379"/>
                </a:lnTo>
                <a:lnTo>
                  <a:pt x="16554" y="6293"/>
                </a:lnTo>
                <a:lnTo>
                  <a:pt x="16575" y="6233"/>
                </a:lnTo>
                <a:lnTo>
                  <a:pt x="16607" y="6200"/>
                </a:lnTo>
                <a:lnTo>
                  <a:pt x="16649" y="6197"/>
                </a:lnTo>
                <a:lnTo>
                  <a:pt x="16693" y="6219"/>
                </a:lnTo>
                <a:lnTo>
                  <a:pt x="16723" y="6267"/>
                </a:lnTo>
                <a:lnTo>
                  <a:pt x="16742" y="6337"/>
                </a:lnTo>
                <a:lnTo>
                  <a:pt x="16748" y="6425"/>
                </a:lnTo>
                <a:close/>
                <a:moveTo>
                  <a:pt x="16698" y="6418"/>
                </a:moveTo>
                <a:lnTo>
                  <a:pt x="16685" y="6301"/>
                </a:lnTo>
                <a:lnTo>
                  <a:pt x="16649" y="6254"/>
                </a:lnTo>
                <a:lnTo>
                  <a:pt x="16610" y="6282"/>
                </a:lnTo>
                <a:lnTo>
                  <a:pt x="16597" y="6387"/>
                </a:lnTo>
                <a:lnTo>
                  <a:pt x="16610" y="6501"/>
                </a:lnTo>
                <a:lnTo>
                  <a:pt x="16650" y="6547"/>
                </a:lnTo>
                <a:lnTo>
                  <a:pt x="16685" y="6520"/>
                </a:lnTo>
                <a:lnTo>
                  <a:pt x="16698" y="6418"/>
                </a:lnTo>
                <a:close/>
                <a:moveTo>
                  <a:pt x="16924" y="6661"/>
                </a:moveTo>
                <a:lnTo>
                  <a:pt x="16876" y="6650"/>
                </a:lnTo>
                <a:lnTo>
                  <a:pt x="16877" y="6324"/>
                </a:lnTo>
                <a:lnTo>
                  <a:pt x="16813" y="6347"/>
                </a:lnTo>
                <a:lnTo>
                  <a:pt x="16799" y="6291"/>
                </a:lnTo>
                <a:lnTo>
                  <a:pt x="16889" y="6252"/>
                </a:lnTo>
                <a:lnTo>
                  <a:pt x="16924" y="6260"/>
                </a:lnTo>
                <a:lnTo>
                  <a:pt x="16924" y="6661"/>
                </a:lnTo>
                <a:close/>
                <a:moveTo>
                  <a:pt x="17196" y="6524"/>
                </a:moveTo>
                <a:lnTo>
                  <a:pt x="17190" y="6609"/>
                </a:lnTo>
                <a:lnTo>
                  <a:pt x="17169" y="6669"/>
                </a:lnTo>
                <a:lnTo>
                  <a:pt x="17136" y="6700"/>
                </a:lnTo>
                <a:lnTo>
                  <a:pt x="17095" y="6704"/>
                </a:lnTo>
                <a:lnTo>
                  <a:pt x="17052" y="6681"/>
                </a:lnTo>
                <a:lnTo>
                  <a:pt x="17021" y="6636"/>
                </a:lnTo>
                <a:lnTo>
                  <a:pt x="17002" y="6569"/>
                </a:lnTo>
                <a:lnTo>
                  <a:pt x="16996" y="6480"/>
                </a:lnTo>
                <a:lnTo>
                  <a:pt x="17002" y="6395"/>
                </a:lnTo>
                <a:lnTo>
                  <a:pt x="17023" y="6334"/>
                </a:lnTo>
                <a:lnTo>
                  <a:pt x="17055" y="6302"/>
                </a:lnTo>
                <a:lnTo>
                  <a:pt x="17096" y="6297"/>
                </a:lnTo>
                <a:lnTo>
                  <a:pt x="17137" y="6321"/>
                </a:lnTo>
                <a:lnTo>
                  <a:pt x="17170" y="6367"/>
                </a:lnTo>
                <a:lnTo>
                  <a:pt x="17190" y="6436"/>
                </a:lnTo>
                <a:lnTo>
                  <a:pt x="17196" y="6524"/>
                </a:lnTo>
                <a:close/>
                <a:moveTo>
                  <a:pt x="17144" y="6517"/>
                </a:moveTo>
                <a:lnTo>
                  <a:pt x="17131" y="6402"/>
                </a:lnTo>
                <a:lnTo>
                  <a:pt x="17096" y="6354"/>
                </a:lnTo>
                <a:lnTo>
                  <a:pt x="17060" y="6383"/>
                </a:lnTo>
                <a:lnTo>
                  <a:pt x="17049" y="6487"/>
                </a:lnTo>
                <a:lnTo>
                  <a:pt x="17060" y="6601"/>
                </a:lnTo>
                <a:lnTo>
                  <a:pt x="17096" y="6646"/>
                </a:lnTo>
                <a:lnTo>
                  <a:pt x="17132" y="6620"/>
                </a:lnTo>
                <a:lnTo>
                  <a:pt x="17144" y="6517"/>
                </a:lnTo>
                <a:close/>
                <a:moveTo>
                  <a:pt x="17369" y="6758"/>
                </a:moveTo>
                <a:lnTo>
                  <a:pt x="17320" y="6748"/>
                </a:lnTo>
                <a:lnTo>
                  <a:pt x="17319" y="6425"/>
                </a:lnTo>
                <a:lnTo>
                  <a:pt x="17258" y="6447"/>
                </a:lnTo>
                <a:lnTo>
                  <a:pt x="17244" y="6391"/>
                </a:lnTo>
                <a:lnTo>
                  <a:pt x="17333" y="6352"/>
                </a:lnTo>
                <a:lnTo>
                  <a:pt x="17371" y="6361"/>
                </a:lnTo>
                <a:lnTo>
                  <a:pt x="17369" y="6758"/>
                </a:lnTo>
                <a:close/>
                <a:moveTo>
                  <a:pt x="17635" y="6623"/>
                </a:moveTo>
                <a:lnTo>
                  <a:pt x="17629" y="6706"/>
                </a:lnTo>
                <a:lnTo>
                  <a:pt x="17607" y="6765"/>
                </a:lnTo>
                <a:lnTo>
                  <a:pt x="17576" y="6795"/>
                </a:lnTo>
                <a:lnTo>
                  <a:pt x="17536" y="6799"/>
                </a:lnTo>
                <a:lnTo>
                  <a:pt x="17496" y="6778"/>
                </a:lnTo>
                <a:lnTo>
                  <a:pt x="17466" y="6734"/>
                </a:lnTo>
                <a:lnTo>
                  <a:pt x="17444" y="6665"/>
                </a:lnTo>
                <a:lnTo>
                  <a:pt x="17437" y="6577"/>
                </a:lnTo>
                <a:lnTo>
                  <a:pt x="17443" y="6493"/>
                </a:lnTo>
                <a:lnTo>
                  <a:pt x="17465" y="6435"/>
                </a:lnTo>
                <a:lnTo>
                  <a:pt x="17497" y="6402"/>
                </a:lnTo>
                <a:lnTo>
                  <a:pt x="17538" y="6398"/>
                </a:lnTo>
                <a:lnTo>
                  <a:pt x="17579" y="6420"/>
                </a:lnTo>
                <a:lnTo>
                  <a:pt x="17610" y="6467"/>
                </a:lnTo>
                <a:lnTo>
                  <a:pt x="17629" y="6535"/>
                </a:lnTo>
                <a:lnTo>
                  <a:pt x="17635" y="6623"/>
                </a:lnTo>
                <a:close/>
                <a:moveTo>
                  <a:pt x="17582" y="6616"/>
                </a:moveTo>
                <a:lnTo>
                  <a:pt x="17571" y="6501"/>
                </a:lnTo>
                <a:lnTo>
                  <a:pt x="17536" y="6455"/>
                </a:lnTo>
                <a:lnTo>
                  <a:pt x="17501" y="6482"/>
                </a:lnTo>
                <a:lnTo>
                  <a:pt x="17490" y="6586"/>
                </a:lnTo>
                <a:lnTo>
                  <a:pt x="17501" y="6698"/>
                </a:lnTo>
                <a:lnTo>
                  <a:pt x="17537" y="6743"/>
                </a:lnTo>
                <a:lnTo>
                  <a:pt x="17572" y="6716"/>
                </a:lnTo>
                <a:lnTo>
                  <a:pt x="17582" y="6616"/>
                </a:lnTo>
                <a:close/>
                <a:moveTo>
                  <a:pt x="17807" y="6854"/>
                </a:moveTo>
                <a:lnTo>
                  <a:pt x="17760" y="6844"/>
                </a:lnTo>
                <a:lnTo>
                  <a:pt x="17759" y="6524"/>
                </a:lnTo>
                <a:lnTo>
                  <a:pt x="17696" y="6545"/>
                </a:lnTo>
                <a:lnTo>
                  <a:pt x="17683" y="6491"/>
                </a:lnTo>
                <a:lnTo>
                  <a:pt x="17770" y="6452"/>
                </a:lnTo>
                <a:lnTo>
                  <a:pt x="17805" y="6460"/>
                </a:lnTo>
                <a:lnTo>
                  <a:pt x="17807" y="6854"/>
                </a:lnTo>
                <a:close/>
                <a:moveTo>
                  <a:pt x="18022" y="6901"/>
                </a:moveTo>
                <a:lnTo>
                  <a:pt x="17974" y="6891"/>
                </a:lnTo>
                <a:lnTo>
                  <a:pt x="17974" y="6572"/>
                </a:lnTo>
                <a:lnTo>
                  <a:pt x="17912" y="6594"/>
                </a:lnTo>
                <a:lnTo>
                  <a:pt x="17899" y="6540"/>
                </a:lnTo>
                <a:lnTo>
                  <a:pt x="17985" y="6501"/>
                </a:lnTo>
                <a:lnTo>
                  <a:pt x="18020" y="6509"/>
                </a:lnTo>
                <a:lnTo>
                  <a:pt x="18022" y="6901"/>
                </a:lnTo>
                <a:close/>
                <a:moveTo>
                  <a:pt x="731" y="3722"/>
                </a:moveTo>
                <a:lnTo>
                  <a:pt x="714" y="3831"/>
                </a:lnTo>
                <a:lnTo>
                  <a:pt x="676" y="3910"/>
                </a:lnTo>
                <a:lnTo>
                  <a:pt x="619" y="3949"/>
                </a:lnTo>
                <a:lnTo>
                  <a:pt x="545" y="3951"/>
                </a:lnTo>
                <a:lnTo>
                  <a:pt x="474" y="3919"/>
                </a:lnTo>
                <a:lnTo>
                  <a:pt x="422" y="3859"/>
                </a:lnTo>
                <a:lnTo>
                  <a:pt x="391" y="3766"/>
                </a:lnTo>
                <a:lnTo>
                  <a:pt x="385" y="3648"/>
                </a:lnTo>
                <a:lnTo>
                  <a:pt x="399" y="3536"/>
                </a:lnTo>
                <a:lnTo>
                  <a:pt x="437" y="3458"/>
                </a:lnTo>
                <a:lnTo>
                  <a:pt x="496" y="3418"/>
                </a:lnTo>
                <a:lnTo>
                  <a:pt x="567" y="3415"/>
                </a:lnTo>
                <a:lnTo>
                  <a:pt x="639" y="3448"/>
                </a:lnTo>
                <a:lnTo>
                  <a:pt x="693" y="3513"/>
                </a:lnTo>
                <a:lnTo>
                  <a:pt x="723" y="3606"/>
                </a:lnTo>
                <a:lnTo>
                  <a:pt x="731" y="3722"/>
                </a:lnTo>
                <a:close/>
                <a:moveTo>
                  <a:pt x="640" y="3710"/>
                </a:moveTo>
                <a:lnTo>
                  <a:pt x="624" y="3554"/>
                </a:lnTo>
                <a:lnTo>
                  <a:pt x="562" y="3490"/>
                </a:lnTo>
                <a:lnTo>
                  <a:pt x="499" y="3524"/>
                </a:lnTo>
                <a:lnTo>
                  <a:pt x="473" y="3661"/>
                </a:lnTo>
                <a:lnTo>
                  <a:pt x="489" y="3814"/>
                </a:lnTo>
                <a:lnTo>
                  <a:pt x="550" y="3875"/>
                </a:lnTo>
                <a:lnTo>
                  <a:pt x="614" y="3842"/>
                </a:lnTo>
                <a:lnTo>
                  <a:pt x="640" y="3710"/>
                </a:lnTo>
                <a:close/>
                <a:moveTo>
                  <a:pt x="1120" y="3804"/>
                </a:moveTo>
                <a:lnTo>
                  <a:pt x="1104" y="3913"/>
                </a:lnTo>
                <a:lnTo>
                  <a:pt x="1064" y="3990"/>
                </a:lnTo>
                <a:lnTo>
                  <a:pt x="1008" y="4029"/>
                </a:lnTo>
                <a:lnTo>
                  <a:pt x="935" y="4030"/>
                </a:lnTo>
                <a:lnTo>
                  <a:pt x="864" y="3999"/>
                </a:lnTo>
                <a:lnTo>
                  <a:pt x="812" y="3938"/>
                </a:lnTo>
                <a:lnTo>
                  <a:pt x="780" y="3846"/>
                </a:lnTo>
                <a:lnTo>
                  <a:pt x="772" y="3731"/>
                </a:lnTo>
                <a:lnTo>
                  <a:pt x="788" y="3619"/>
                </a:lnTo>
                <a:lnTo>
                  <a:pt x="828" y="3541"/>
                </a:lnTo>
                <a:lnTo>
                  <a:pt x="885" y="3500"/>
                </a:lnTo>
                <a:lnTo>
                  <a:pt x="957" y="3498"/>
                </a:lnTo>
                <a:lnTo>
                  <a:pt x="1028" y="3531"/>
                </a:lnTo>
                <a:lnTo>
                  <a:pt x="1080" y="3596"/>
                </a:lnTo>
                <a:lnTo>
                  <a:pt x="1112" y="3687"/>
                </a:lnTo>
                <a:lnTo>
                  <a:pt x="1120" y="3804"/>
                </a:lnTo>
                <a:close/>
                <a:moveTo>
                  <a:pt x="1030" y="3792"/>
                </a:moveTo>
                <a:lnTo>
                  <a:pt x="1013" y="3637"/>
                </a:lnTo>
                <a:lnTo>
                  <a:pt x="951" y="3573"/>
                </a:lnTo>
                <a:lnTo>
                  <a:pt x="887" y="3607"/>
                </a:lnTo>
                <a:lnTo>
                  <a:pt x="862" y="3745"/>
                </a:lnTo>
                <a:lnTo>
                  <a:pt x="877" y="3894"/>
                </a:lnTo>
                <a:lnTo>
                  <a:pt x="939" y="3955"/>
                </a:lnTo>
                <a:lnTo>
                  <a:pt x="1004" y="3923"/>
                </a:lnTo>
                <a:lnTo>
                  <a:pt x="1030" y="3792"/>
                </a:lnTo>
                <a:close/>
                <a:moveTo>
                  <a:pt x="1414" y="4123"/>
                </a:moveTo>
                <a:lnTo>
                  <a:pt x="1332" y="4107"/>
                </a:lnTo>
                <a:lnTo>
                  <a:pt x="1345" y="3680"/>
                </a:lnTo>
                <a:lnTo>
                  <a:pt x="1236" y="3706"/>
                </a:lnTo>
                <a:lnTo>
                  <a:pt x="1212" y="3632"/>
                </a:lnTo>
                <a:lnTo>
                  <a:pt x="1367" y="3589"/>
                </a:lnTo>
                <a:lnTo>
                  <a:pt x="1430" y="3602"/>
                </a:lnTo>
                <a:lnTo>
                  <a:pt x="1414" y="4123"/>
                </a:lnTo>
                <a:close/>
                <a:moveTo>
                  <a:pt x="1880" y="3961"/>
                </a:moveTo>
                <a:lnTo>
                  <a:pt x="1865" y="4070"/>
                </a:lnTo>
                <a:lnTo>
                  <a:pt x="1826" y="4148"/>
                </a:lnTo>
                <a:lnTo>
                  <a:pt x="1771" y="4187"/>
                </a:lnTo>
                <a:lnTo>
                  <a:pt x="1699" y="4188"/>
                </a:lnTo>
                <a:lnTo>
                  <a:pt x="1630" y="4157"/>
                </a:lnTo>
                <a:lnTo>
                  <a:pt x="1580" y="4098"/>
                </a:lnTo>
                <a:lnTo>
                  <a:pt x="1548" y="4007"/>
                </a:lnTo>
                <a:lnTo>
                  <a:pt x="1541" y="3891"/>
                </a:lnTo>
                <a:lnTo>
                  <a:pt x="1558" y="3781"/>
                </a:lnTo>
                <a:lnTo>
                  <a:pt x="1595" y="3703"/>
                </a:lnTo>
                <a:lnTo>
                  <a:pt x="1650" y="3665"/>
                </a:lnTo>
                <a:lnTo>
                  <a:pt x="1723" y="3662"/>
                </a:lnTo>
                <a:lnTo>
                  <a:pt x="1792" y="3695"/>
                </a:lnTo>
                <a:lnTo>
                  <a:pt x="1842" y="3757"/>
                </a:lnTo>
                <a:lnTo>
                  <a:pt x="1872" y="3847"/>
                </a:lnTo>
                <a:lnTo>
                  <a:pt x="1880" y="3961"/>
                </a:lnTo>
                <a:close/>
                <a:moveTo>
                  <a:pt x="1792" y="3950"/>
                </a:moveTo>
                <a:lnTo>
                  <a:pt x="1776" y="3799"/>
                </a:lnTo>
                <a:lnTo>
                  <a:pt x="1714" y="3736"/>
                </a:lnTo>
                <a:lnTo>
                  <a:pt x="1653" y="3770"/>
                </a:lnTo>
                <a:lnTo>
                  <a:pt x="1628" y="3904"/>
                </a:lnTo>
                <a:lnTo>
                  <a:pt x="1644" y="4053"/>
                </a:lnTo>
                <a:lnTo>
                  <a:pt x="1703" y="4114"/>
                </a:lnTo>
                <a:lnTo>
                  <a:pt x="1767" y="4083"/>
                </a:lnTo>
                <a:lnTo>
                  <a:pt x="1792" y="3950"/>
                </a:lnTo>
                <a:close/>
                <a:moveTo>
                  <a:pt x="2168" y="4277"/>
                </a:moveTo>
                <a:lnTo>
                  <a:pt x="2088" y="4261"/>
                </a:lnTo>
                <a:lnTo>
                  <a:pt x="2103" y="3841"/>
                </a:lnTo>
                <a:lnTo>
                  <a:pt x="1994" y="3868"/>
                </a:lnTo>
                <a:lnTo>
                  <a:pt x="1970" y="3794"/>
                </a:lnTo>
                <a:lnTo>
                  <a:pt x="2123" y="3750"/>
                </a:lnTo>
                <a:lnTo>
                  <a:pt x="2185" y="3762"/>
                </a:lnTo>
                <a:lnTo>
                  <a:pt x="2168" y="4277"/>
                </a:lnTo>
                <a:close/>
                <a:moveTo>
                  <a:pt x="2624" y="4118"/>
                </a:moveTo>
                <a:lnTo>
                  <a:pt x="2609" y="4226"/>
                </a:lnTo>
                <a:lnTo>
                  <a:pt x="2571" y="4301"/>
                </a:lnTo>
                <a:lnTo>
                  <a:pt x="2517" y="4340"/>
                </a:lnTo>
                <a:lnTo>
                  <a:pt x="2447" y="4341"/>
                </a:lnTo>
                <a:lnTo>
                  <a:pt x="2380" y="4312"/>
                </a:lnTo>
                <a:lnTo>
                  <a:pt x="2331" y="4252"/>
                </a:lnTo>
                <a:lnTo>
                  <a:pt x="2301" y="4163"/>
                </a:lnTo>
                <a:lnTo>
                  <a:pt x="2294" y="4049"/>
                </a:lnTo>
                <a:lnTo>
                  <a:pt x="2308" y="3940"/>
                </a:lnTo>
                <a:lnTo>
                  <a:pt x="2346" y="3863"/>
                </a:lnTo>
                <a:lnTo>
                  <a:pt x="2400" y="3824"/>
                </a:lnTo>
                <a:lnTo>
                  <a:pt x="2469" y="3821"/>
                </a:lnTo>
                <a:lnTo>
                  <a:pt x="2536" y="3854"/>
                </a:lnTo>
                <a:lnTo>
                  <a:pt x="2585" y="3915"/>
                </a:lnTo>
                <a:lnTo>
                  <a:pt x="2616" y="4005"/>
                </a:lnTo>
                <a:lnTo>
                  <a:pt x="2624" y="4118"/>
                </a:lnTo>
                <a:close/>
                <a:moveTo>
                  <a:pt x="2538" y="4108"/>
                </a:moveTo>
                <a:lnTo>
                  <a:pt x="2522" y="3956"/>
                </a:lnTo>
                <a:lnTo>
                  <a:pt x="2462" y="3894"/>
                </a:lnTo>
                <a:lnTo>
                  <a:pt x="2402" y="3928"/>
                </a:lnTo>
                <a:lnTo>
                  <a:pt x="2378" y="4062"/>
                </a:lnTo>
                <a:lnTo>
                  <a:pt x="2395" y="4208"/>
                </a:lnTo>
                <a:lnTo>
                  <a:pt x="2456" y="4268"/>
                </a:lnTo>
                <a:lnTo>
                  <a:pt x="2515" y="4236"/>
                </a:lnTo>
                <a:lnTo>
                  <a:pt x="2538" y="4108"/>
                </a:lnTo>
                <a:close/>
                <a:moveTo>
                  <a:pt x="2907" y="4430"/>
                </a:moveTo>
                <a:lnTo>
                  <a:pt x="2829" y="4414"/>
                </a:lnTo>
                <a:lnTo>
                  <a:pt x="2843" y="3998"/>
                </a:lnTo>
                <a:lnTo>
                  <a:pt x="2734" y="4023"/>
                </a:lnTo>
                <a:lnTo>
                  <a:pt x="2713" y="3950"/>
                </a:lnTo>
                <a:lnTo>
                  <a:pt x="2863" y="3906"/>
                </a:lnTo>
                <a:lnTo>
                  <a:pt x="2923" y="3921"/>
                </a:lnTo>
                <a:lnTo>
                  <a:pt x="2907" y="4430"/>
                </a:lnTo>
                <a:close/>
                <a:moveTo>
                  <a:pt x="3269" y="4504"/>
                </a:moveTo>
                <a:lnTo>
                  <a:pt x="3190" y="4488"/>
                </a:lnTo>
                <a:lnTo>
                  <a:pt x="3204" y="4074"/>
                </a:lnTo>
                <a:lnTo>
                  <a:pt x="3099" y="4101"/>
                </a:lnTo>
                <a:lnTo>
                  <a:pt x="3078" y="4029"/>
                </a:lnTo>
                <a:lnTo>
                  <a:pt x="3224" y="3985"/>
                </a:lnTo>
                <a:lnTo>
                  <a:pt x="3286" y="3998"/>
                </a:lnTo>
                <a:lnTo>
                  <a:pt x="3269" y="4504"/>
                </a:lnTo>
                <a:close/>
                <a:moveTo>
                  <a:pt x="3713" y="4346"/>
                </a:moveTo>
                <a:lnTo>
                  <a:pt x="3699" y="4453"/>
                </a:lnTo>
                <a:lnTo>
                  <a:pt x="3664" y="4527"/>
                </a:lnTo>
                <a:lnTo>
                  <a:pt x="3610" y="4565"/>
                </a:lnTo>
                <a:lnTo>
                  <a:pt x="3542" y="4567"/>
                </a:lnTo>
                <a:lnTo>
                  <a:pt x="3476" y="4537"/>
                </a:lnTo>
                <a:lnTo>
                  <a:pt x="3427" y="4479"/>
                </a:lnTo>
                <a:lnTo>
                  <a:pt x="3398" y="4390"/>
                </a:lnTo>
                <a:lnTo>
                  <a:pt x="3391" y="4278"/>
                </a:lnTo>
                <a:lnTo>
                  <a:pt x="3406" y="4171"/>
                </a:lnTo>
                <a:lnTo>
                  <a:pt x="3441" y="4096"/>
                </a:lnTo>
                <a:lnTo>
                  <a:pt x="3494" y="4057"/>
                </a:lnTo>
                <a:lnTo>
                  <a:pt x="3562" y="4054"/>
                </a:lnTo>
                <a:lnTo>
                  <a:pt x="3628" y="4086"/>
                </a:lnTo>
                <a:lnTo>
                  <a:pt x="3678" y="4147"/>
                </a:lnTo>
                <a:lnTo>
                  <a:pt x="3705" y="4236"/>
                </a:lnTo>
                <a:lnTo>
                  <a:pt x="3713" y="4346"/>
                </a:lnTo>
                <a:close/>
                <a:moveTo>
                  <a:pt x="3630" y="4335"/>
                </a:moveTo>
                <a:lnTo>
                  <a:pt x="3615" y="4187"/>
                </a:lnTo>
                <a:lnTo>
                  <a:pt x="3554" y="4127"/>
                </a:lnTo>
                <a:lnTo>
                  <a:pt x="3496" y="4159"/>
                </a:lnTo>
                <a:lnTo>
                  <a:pt x="3475" y="4290"/>
                </a:lnTo>
                <a:lnTo>
                  <a:pt x="3491" y="4435"/>
                </a:lnTo>
                <a:lnTo>
                  <a:pt x="3549" y="4495"/>
                </a:lnTo>
                <a:lnTo>
                  <a:pt x="3608" y="4463"/>
                </a:lnTo>
                <a:lnTo>
                  <a:pt x="3630" y="4335"/>
                </a:lnTo>
                <a:close/>
                <a:moveTo>
                  <a:pt x="3982" y="4652"/>
                </a:moveTo>
                <a:lnTo>
                  <a:pt x="3906" y="4636"/>
                </a:lnTo>
                <a:lnTo>
                  <a:pt x="3918" y="4226"/>
                </a:lnTo>
                <a:lnTo>
                  <a:pt x="3816" y="4252"/>
                </a:lnTo>
                <a:lnTo>
                  <a:pt x="3797" y="4181"/>
                </a:lnTo>
                <a:lnTo>
                  <a:pt x="3941" y="4137"/>
                </a:lnTo>
                <a:lnTo>
                  <a:pt x="3999" y="4149"/>
                </a:lnTo>
                <a:lnTo>
                  <a:pt x="3982" y="4652"/>
                </a:lnTo>
                <a:close/>
                <a:moveTo>
                  <a:pt x="4416" y="4493"/>
                </a:moveTo>
                <a:lnTo>
                  <a:pt x="4403" y="4599"/>
                </a:lnTo>
                <a:lnTo>
                  <a:pt x="4369" y="4673"/>
                </a:lnTo>
                <a:lnTo>
                  <a:pt x="4318" y="4711"/>
                </a:lnTo>
                <a:lnTo>
                  <a:pt x="4250" y="4713"/>
                </a:lnTo>
                <a:lnTo>
                  <a:pt x="4185" y="4683"/>
                </a:lnTo>
                <a:lnTo>
                  <a:pt x="4136" y="4624"/>
                </a:lnTo>
                <a:lnTo>
                  <a:pt x="4109" y="4539"/>
                </a:lnTo>
                <a:lnTo>
                  <a:pt x="4101" y="4428"/>
                </a:lnTo>
                <a:lnTo>
                  <a:pt x="4115" y="4321"/>
                </a:lnTo>
                <a:lnTo>
                  <a:pt x="4150" y="4246"/>
                </a:lnTo>
                <a:lnTo>
                  <a:pt x="4202" y="4207"/>
                </a:lnTo>
                <a:lnTo>
                  <a:pt x="4268" y="4205"/>
                </a:lnTo>
                <a:lnTo>
                  <a:pt x="4333" y="4236"/>
                </a:lnTo>
                <a:lnTo>
                  <a:pt x="4381" y="4299"/>
                </a:lnTo>
                <a:lnTo>
                  <a:pt x="4408" y="4384"/>
                </a:lnTo>
                <a:lnTo>
                  <a:pt x="4416" y="4493"/>
                </a:lnTo>
                <a:close/>
                <a:moveTo>
                  <a:pt x="4334" y="4483"/>
                </a:moveTo>
                <a:lnTo>
                  <a:pt x="4319" y="4337"/>
                </a:lnTo>
                <a:lnTo>
                  <a:pt x="4263" y="4276"/>
                </a:lnTo>
                <a:lnTo>
                  <a:pt x="4205" y="4310"/>
                </a:lnTo>
                <a:lnTo>
                  <a:pt x="4181" y="4439"/>
                </a:lnTo>
                <a:lnTo>
                  <a:pt x="4198" y="4583"/>
                </a:lnTo>
                <a:lnTo>
                  <a:pt x="4257" y="4642"/>
                </a:lnTo>
                <a:lnTo>
                  <a:pt x="4312" y="4609"/>
                </a:lnTo>
                <a:lnTo>
                  <a:pt x="4334" y="4483"/>
                </a:lnTo>
                <a:close/>
                <a:moveTo>
                  <a:pt x="4680" y="4795"/>
                </a:moveTo>
                <a:lnTo>
                  <a:pt x="4606" y="4780"/>
                </a:lnTo>
                <a:lnTo>
                  <a:pt x="4619" y="4374"/>
                </a:lnTo>
                <a:lnTo>
                  <a:pt x="4517" y="4401"/>
                </a:lnTo>
                <a:lnTo>
                  <a:pt x="4497" y="4331"/>
                </a:lnTo>
                <a:lnTo>
                  <a:pt x="4639" y="4287"/>
                </a:lnTo>
                <a:lnTo>
                  <a:pt x="4695" y="4299"/>
                </a:lnTo>
                <a:lnTo>
                  <a:pt x="4680" y="4795"/>
                </a:lnTo>
                <a:close/>
                <a:moveTo>
                  <a:pt x="5026" y="4865"/>
                </a:moveTo>
                <a:lnTo>
                  <a:pt x="4951" y="4850"/>
                </a:lnTo>
                <a:lnTo>
                  <a:pt x="4962" y="4448"/>
                </a:lnTo>
                <a:lnTo>
                  <a:pt x="4861" y="4473"/>
                </a:lnTo>
                <a:lnTo>
                  <a:pt x="4842" y="4404"/>
                </a:lnTo>
                <a:lnTo>
                  <a:pt x="4982" y="4360"/>
                </a:lnTo>
                <a:lnTo>
                  <a:pt x="5041" y="4372"/>
                </a:lnTo>
                <a:lnTo>
                  <a:pt x="5026" y="4865"/>
                </a:lnTo>
                <a:close/>
                <a:moveTo>
                  <a:pt x="5367" y="4936"/>
                </a:moveTo>
                <a:lnTo>
                  <a:pt x="5290" y="4921"/>
                </a:lnTo>
                <a:lnTo>
                  <a:pt x="5302" y="4520"/>
                </a:lnTo>
                <a:lnTo>
                  <a:pt x="5205" y="4545"/>
                </a:lnTo>
                <a:lnTo>
                  <a:pt x="5185" y="4476"/>
                </a:lnTo>
                <a:lnTo>
                  <a:pt x="5322" y="4433"/>
                </a:lnTo>
                <a:lnTo>
                  <a:pt x="5378" y="4444"/>
                </a:lnTo>
                <a:lnTo>
                  <a:pt x="5367" y="4936"/>
                </a:lnTo>
                <a:close/>
                <a:moveTo>
                  <a:pt x="5703" y="5005"/>
                </a:moveTo>
                <a:lnTo>
                  <a:pt x="5629" y="4990"/>
                </a:lnTo>
                <a:lnTo>
                  <a:pt x="5640" y="4590"/>
                </a:lnTo>
                <a:lnTo>
                  <a:pt x="5541" y="4615"/>
                </a:lnTo>
                <a:lnTo>
                  <a:pt x="5521" y="4548"/>
                </a:lnTo>
                <a:lnTo>
                  <a:pt x="5657" y="4504"/>
                </a:lnTo>
                <a:lnTo>
                  <a:pt x="5714" y="4515"/>
                </a:lnTo>
                <a:lnTo>
                  <a:pt x="5703" y="5005"/>
                </a:lnTo>
                <a:close/>
                <a:moveTo>
                  <a:pt x="6110" y="4849"/>
                </a:moveTo>
                <a:lnTo>
                  <a:pt x="6097" y="4951"/>
                </a:lnTo>
                <a:lnTo>
                  <a:pt x="6065" y="5023"/>
                </a:lnTo>
                <a:lnTo>
                  <a:pt x="6017" y="5060"/>
                </a:lnTo>
                <a:lnTo>
                  <a:pt x="5954" y="5063"/>
                </a:lnTo>
                <a:lnTo>
                  <a:pt x="5893" y="5035"/>
                </a:lnTo>
                <a:lnTo>
                  <a:pt x="5849" y="4979"/>
                </a:lnTo>
                <a:lnTo>
                  <a:pt x="5820" y="4895"/>
                </a:lnTo>
                <a:lnTo>
                  <a:pt x="5813" y="4786"/>
                </a:lnTo>
                <a:lnTo>
                  <a:pt x="5825" y="4683"/>
                </a:lnTo>
                <a:lnTo>
                  <a:pt x="5859" y="4610"/>
                </a:lnTo>
                <a:lnTo>
                  <a:pt x="5908" y="4573"/>
                </a:lnTo>
                <a:lnTo>
                  <a:pt x="5968" y="4569"/>
                </a:lnTo>
                <a:lnTo>
                  <a:pt x="6031" y="4598"/>
                </a:lnTo>
                <a:lnTo>
                  <a:pt x="6076" y="4658"/>
                </a:lnTo>
                <a:lnTo>
                  <a:pt x="6102" y="4741"/>
                </a:lnTo>
                <a:lnTo>
                  <a:pt x="6110" y="4849"/>
                </a:lnTo>
                <a:close/>
                <a:moveTo>
                  <a:pt x="6033" y="4838"/>
                </a:moveTo>
                <a:lnTo>
                  <a:pt x="6018" y="4697"/>
                </a:lnTo>
                <a:lnTo>
                  <a:pt x="5964" y="4639"/>
                </a:lnTo>
                <a:lnTo>
                  <a:pt x="5912" y="4672"/>
                </a:lnTo>
                <a:lnTo>
                  <a:pt x="5892" y="4797"/>
                </a:lnTo>
                <a:lnTo>
                  <a:pt x="5906" y="4936"/>
                </a:lnTo>
                <a:lnTo>
                  <a:pt x="5959" y="4993"/>
                </a:lnTo>
                <a:lnTo>
                  <a:pt x="6012" y="4963"/>
                </a:lnTo>
                <a:lnTo>
                  <a:pt x="6033" y="4838"/>
                </a:lnTo>
                <a:close/>
                <a:moveTo>
                  <a:pt x="6364" y="5142"/>
                </a:moveTo>
                <a:lnTo>
                  <a:pt x="6292" y="5127"/>
                </a:lnTo>
                <a:lnTo>
                  <a:pt x="6302" y="4732"/>
                </a:lnTo>
                <a:lnTo>
                  <a:pt x="6206" y="4757"/>
                </a:lnTo>
                <a:lnTo>
                  <a:pt x="6188" y="4689"/>
                </a:lnTo>
                <a:lnTo>
                  <a:pt x="6320" y="4646"/>
                </a:lnTo>
                <a:lnTo>
                  <a:pt x="6374" y="4658"/>
                </a:lnTo>
                <a:lnTo>
                  <a:pt x="6364" y="5142"/>
                </a:lnTo>
                <a:close/>
                <a:moveTo>
                  <a:pt x="6763" y="4985"/>
                </a:moveTo>
                <a:lnTo>
                  <a:pt x="6750" y="5087"/>
                </a:lnTo>
                <a:lnTo>
                  <a:pt x="6718" y="5159"/>
                </a:lnTo>
                <a:lnTo>
                  <a:pt x="6671" y="5196"/>
                </a:lnTo>
                <a:lnTo>
                  <a:pt x="6610" y="5199"/>
                </a:lnTo>
                <a:lnTo>
                  <a:pt x="6551" y="5170"/>
                </a:lnTo>
                <a:lnTo>
                  <a:pt x="6506" y="5114"/>
                </a:lnTo>
                <a:lnTo>
                  <a:pt x="6478" y="5031"/>
                </a:lnTo>
                <a:lnTo>
                  <a:pt x="6472" y="4925"/>
                </a:lnTo>
                <a:lnTo>
                  <a:pt x="6484" y="4822"/>
                </a:lnTo>
                <a:lnTo>
                  <a:pt x="6517" y="4750"/>
                </a:lnTo>
                <a:lnTo>
                  <a:pt x="6565" y="4712"/>
                </a:lnTo>
                <a:lnTo>
                  <a:pt x="6626" y="4709"/>
                </a:lnTo>
                <a:lnTo>
                  <a:pt x="6685" y="4738"/>
                </a:lnTo>
                <a:lnTo>
                  <a:pt x="6729" y="4796"/>
                </a:lnTo>
                <a:lnTo>
                  <a:pt x="6755" y="4880"/>
                </a:lnTo>
                <a:lnTo>
                  <a:pt x="6763" y="4985"/>
                </a:lnTo>
                <a:close/>
                <a:moveTo>
                  <a:pt x="6689" y="4976"/>
                </a:moveTo>
                <a:lnTo>
                  <a:pt x="6674" y="4835"/>
                </a:lnTo>
                <a:lnTo>
                  <a:pt x="6621" y="4778"/>
                </a:lnTo>
                <a:lnTo>
                  <a:pt x="6568" y="4810"/>
                </a:lnTo>
                <a:lnTo>
                  <a:pt x="6548" y="4936"/>
                </a:lnTo>
                <a:lnTo>
                  <a:pt x="6562" y="5073"/>
                </a:lnTo>
                <a:lnTo>
                  <a:pt x="6614" y="5129"/>
                </a:lnTo>
                <a:lnTo>
                  <a:pt x="6667" y="5099"/>
                </a:lnTo>
                <a:lnTo>
                  <a:pt x="6689" y="4976"/>
                </a:lnTo>
                <a:close/>
                <a:moveTo>
                  <a:pt x="7009" y="5273"/>
                </a:moveTo>
                <a:lnTo>
                  <a:pt x="6941" y="5259"/>
                </a:lnTo>
                <a:lnTo>
                  <a:pt x="6948" y="4869"/>
                </a:lnTo>
                <a:lnTo>
                  <a:pt x="6855" y="4895"/>
                </a:lnTo>
                <a:lnTo>
                  <a:pt x="6838" y="4827"/>
                </a:lnTo>
                <a:lnTo>
                  <a:pt x="6967" y="4783"/>
                </a:lnTo>
                <a:lnTo>
                  <a:pt x="7021" y="4795"/>
                </a:lnTo>
                <a:lnTo>
                  <a:pt x="7009" y="5273"/>
                </a:lnTo>
                <a:close/>
                <a:moveTo>
                  <a:pt x="7400" y="5119"/>
                </a:moveTo>
                <a:lnTo>
                  <a:pt x="7389" y="5219"/>
                </a:lnTo>
                <a:lnTo>
                  <a:pt x="7358" y="5291"/>
                </a:lnTo>
                <a:lnTo>
                  <a:pt x="7311" y="5327"/>
                </a:lnTo>
                <a:lnTo>
                  <a:pt x="7251" y="5330"/>
                </a:lnTo>
                <a:lnTo>
                  <a:pt x="7192" y="5302"/>
                </a:lnTo>
                <a:lnTo>
                  <a:pt x="7149" y="5248"/>
                </a:lnTo>
                <a:lnTo>
                  <a:pt x="7123" y="5165"/>
                </a:lnTo>
                <a:lnTo>
                  <a:pt x="7116" y="5059"/>
                </a:lnTo>
                <a:lnTo>
                  <a:pt x="7129" y="4959"/>
                </a:lnTo>
                <a:lnTo>
                  <a:pt x="7160" y="4887"/>
                </a:lnTo>
                <a:lnTo>
                  <a:pt x="7207" y="4850"/>
                </a:lnTo>
                <a:lnTo>
                  <a:pt x="7268" y="4847"/>
                </a:lnTo>
                <a:lnTo>
                  <a:pt x="7325" y="4875"/>
                </a:lnTo>
                <a:lnTo>
                  <a:pt x="7367" y="4932"/>
                </a:lnTo>
                <a:lnTo>
                  <a:pt x="7393" y="5014"/>
                </a:lnTo>
                <a:lnTo>
                  <a:pt x="7400" y="5119"/>
                </a:lnTo>
                <a:close/>
                <a:moveTo>
                  <a:pt x="7329" y="5110"/>
                </a:moveTo>
                <a:lnTo>
                  <a:pt x="7314" y="4971"/>
                </a:lnTo>
                <a:lnTo>
                  <a:pt x="7261" y="4915"/>
                </a:lnTo>
                <a:lnTo>
                  <a:pt x="7209" y="4946"/>
                </a:lnTo>
                <a:lnTo>
                  <a:pt x="7189" y="5070"/>
                </a:lnTo>
                <a:lnTo>
                  <a:pt x="7204" y="5207"/>
                </a:lnTo>
                <a:lnTo>
                  <a:pt x="7255" y="5262"/>
                </a:lnTo>
                <a:lnTo>
                  <a:pt x="7309" y="5231"/>
                </a:lnTo>
                <a:lnTo>
                  <a:pt x="7329" y="5110"/>
                </a:lnTo>
                <a:close/>
                <a:moveTo>
                  <a:pt x="7645" y="5405"/>
                </a:moveTo>
                <a:lnTo>
                  <a:pt x="7576" y="5391"/>
                </a:lnTo>
                <a:lnTo>
                  <a:pt x="7583" y="5005"/>
                </a:lnTo>
                <a:lnTo>
                  <a:pt x="7492" y="5030"/>
                </a:lnTo>
                <a:lnTo>
                  <a:pt x="7474" y="4964"/>
                </a:lnTo>
                <a:lnTo>
                  <a:pt x="7601" y="4920"/>
                </a:lnTo>
                <a:lnTo>
                  <a:pt x="7654" y="4931"/>
                </a:lnTo>
                <a:lnTo>
                  <a:pt x="7645" y="5405"/>
                </a:lnTo>
                <a:close/>
                <a:moveTo>
                  <a:pt x="7957" y="5469"/>
                </a:moveTo>
                <a:lnTo>
                  <a:pt x="7889" y="5455"/>
                </a:lnTo>
                <a:lnTo>
                  <a:pt x="7895" y="5070"/>
                </a:lnTo>
                <a:lnTo>
                  <a:pt x="7806" y="5095"/>
                </a:lnTo>
                <a:lnTo>
                  <a:pt x="7786" y="5030"/>
                </a:lnTo>
                <a:lnTo>
                  <a:pt x="7913" y="4986"/>
                </a:lnTo>
                <a:lnTo>
                  <a:pt x="7967" y="4998"/>
                </a:lnTo>
                <a:lnTo>
                  <a:pt x="7957" y="5469"/>
                </a:lnTo>
                <a:close/>
                <a:moveTo>
                  <a:pt x="8331" y="5315"/>
                </a:moveTo>
                <a:lnTo>
                  <a:pt x="8321" y="5414"/>
                </a:lnTo>
                <a:lnTo>
                  <a:pt x="8293" y="5484"/>
                </a:lnTo>
                <a:lnTo>
                  <a:pt x="8249" y="5520"/>
                </a:lnTo>
                <a:lnTo>
                  <a:pt x="8190" y="5523"/>
                </a:lnTo>
                <a:lnTo>
                  <a:pt x="8132" y="5496"/>
                </a:lnTo>
                <a:lnTo>
                  <a:pt x="8091" y="5442"/>
                </a:lnTo>
                <a:lnTo>
                  <a:pt x="8066" y="5362"/>
                </a:lnTo>
                <a:lnTo>
                  <a:pt x="8058" y="5258"/>
                </a:lnTo>
                <a:lnTo>
                  <a:pt x="8071" y="5158"/>
                </a:lnTo>
                <a:lnTo>
                  <a:pt x="8102" y="5087"/>
                </a:lnTo>
                <a:lnTo>
                  <a:pt x="8145" y="5049"/>
                </a:lnTo>
                <a:lnTo>
                  <a:pt x="8202" y="5046"/>
                </a:lnTo>
                <a:lnTo>
                  <a:pt x="8259" y="5074"/>
                </a:lnTo>
                <a:lnTo>
                  <a:pt x="8303" y="5132"/>
                </a:lnTo>
                <a:lnTo>
                  <a:pt x="8326" y="5212"/>
                </a:lnTo>
                <a:lnTo>
                  <a:pt x="8331" y="5315"/>
                </a:lnTo>
                <a:close/>
                <a:moveTo>
                  <a:pt x="8261" y="5306"/>
                </a:moveTo>
                <a:lnTo>
                  <a:pt x="8247" y="5169"/>
                </a:lnTo>
                <a:lnTo>
                  <a:pt x="8197" y="5113"/>
                </a:lnTo>
                <a:lnTo>
                  <a:pt x="8147" y="5145"/>
                </a:lnTo>
                <a:lnTo>
                  <a:pt x="8128" y="5267"/>
                </a:lnTo>
                <a:lnTo>
                  <a:pt x="8145" y="5402"/>
                </a:lnTo>
                <a:lnTo>
                  <a:pt x="8195" y="5456"/>
                </a:lnTo>
                <a:lnTo>
                  <a:pt x="8244" y="5426"/>
                </a:lnTo>
                <a:lnTo>
                  <a:pt x="8261" y="5306"/>
                </a:lnTo>
                <a:close/>
                <a:moveTo>
                  <a:pt x="8571" y="5594"/>
                </a:moveTo>
                <a:lnTo>
                  <a:pt x="8504" y="5581"/>
                </a:lnTo>
                <a:lnTo>
                  <a:pt x="8511" y="5201"/>
                </a:lnTo>
                <a:lnTo>
                  <a:pt x="8422" y="5227"/>
                </a:lnTo>
                <a:lnTo>
                  <a:pt x="8404" y="5162"/>
                </a:lnTo>
                <a:lnTo>
                  <a:pt x="8531" y="5119"/>
                </a:lnTo>
                <a:lnTo>
                  <a:pt x="8579" y="5129"/>
                </a:lnTo>
                <a:lnTo>
                  <a:pt x="8571" y="5594"/>
                </a:lnTo>
                <a:close/>
                <a:moveTo>
                  <a:pt x="8939" y="5442"/>
                </a:moveTo>
                <a:lnTo>
                  <a:pt x="8929" y="5540"/>
                </a:lnTo>
                <a:lnTo>
                  <a:pt x="8900" y="5609"/>
                </a:lnTo>
                <a:lnTo>
                  <a:pt x="8856" y="5645"/>
                </a:lnTo>
                <a:lnTo>
                  <a:pt x="8798" y="5649"/>
                </a:lnTo>
                <a:lnTo>
                  <a:pt x="8744" y="5623"/>
                </a:lnTo>
                <a:lnTo>
                  <a:pt x="8704" y="5569"/>
                </a:lnTo>
                <a:lnTo>
                  <a:pt x="8677" y="5489"/>
                </a:lnTo>
                <a:lnTo>
                  <a:pt x="8670" y="5385"/>
                </a:lnTo>
                <a:lnTo>
                  <a:pt x="8682" y="5287"/>
                </a:lnTo>
                <a:lnTo>
                  <a:pt x="8712" y="5217"/>
                </a:lnTo>
                <a:lnTo>
                  <a:pt x="8756" y="5181"/>
                </a:lnTo>
                <a:lnTo>
                  <a:pt x="8811" y="5177"/>
                </a:lnTo>
                <a:lnTo>
                  <a:pt x="8866" y="5204"/>
                </a:lnTo>
                <a:lnTo>
                  <a:pt x="8908" y="5261"/>
                </a:lnTo>
                <a:lnTo>
                  <a:pt x="8933" y="5340"/>
                </a:lnTo>
                <a:lnTo>
                  <a:pt x="8939" y="5442"/>
                </a:lnTo>
                <a:close/>
                <a:moveTo>
                  <a:pt x="8869" y="5435"/>
                </a:moveTo>
                <a:lnTo>
                  <a:pt x="8855" y="5298"/>
                </a:lnTo>
                <a:lnTo>
                  <a:pt x="8806" y="5243"/>
                </a:lnTo>
                <a:lnTo>
                  <a:pt x="8759" y="5274"/>
                </a:lnTo>
                <a:lnTo>
                  <a:pt x="8740" y="5396"/>
                </a:lnTo>
                <a:lnTo>
                  <a:pt x="8755" y="5528"/>
                </a:lnTo>
                <a:lnTo>
                  <a:pt x="8805" y="5581"/>
                </a:lnTo>
                <a:lnTo>
                  <a:pt x="8851" y="5551"/>
                </a:lnTo>
                <a:lnTo>
                  <a:pt x="8869" y="5435"/>
                </a:lnTo>
                <a:close/>
                <a:moveTo>
                  <a:pt x="9171" y="5719"/>
                </a:moveTo>
                <a:lnTo>
                  <a:pt x="9107" y="5705"/>
                </a:lnTo>
                <a:lnTo>
                  <a:pt x="9113" y="5330"/>
                </a:lnTo>
                <a:lnTo>
                  <a:pt x="9028" y="5353"/>
                </a:lnTo>
                <a:lnTo>
                  <a:pt x="9009" y="5290"/>
                </a:lnTo>
                <a:lnTo>
                  <a:pt x="9132" y="5247"/>
                </a:lnTo>
                <a:lnTo>
                  <a:pt x="9178" y="5257"/>
                </a:lnTo>
                <a:lnTo>
                  <a:pt x="9171" y="5719"/>
                </a:lnTo>
                <a:close/>
                <a:moveTo>
                  <a:pt x="9536" y="5566"/>
                </a:moveTo>
                <a:lnTo>
                  <a:pt x="9524" y="5664"/>
                </a:lnTo>
                <a:lnTo>
                  <a:pt x="9495" y="5733"/>
                </a:lnTo>
                <a:lnTo>
                  <a:pt x="9453" y="5768"/>
                </a:lnTo>
                <a:lnTo>
                  <a:pt x="9398" y="5772"/>
                </a:lnTo>
                <a:lnTo>
                  <a:pt x="9344" y="5746"/>
                </a:lnTo>
                <a:lnTo>
                  <a:pt x="9304" y="5693"/>
                </a:lnTo>
                <a:lnTo>
                  <a:pt x="9277" y="5614"/>
                </a:lnTo>
                <a:lnTo>
                  <a:pt x="9270" y="5511"/>
                </a:lnTo>
                <a:lnTo>
                  <a:pt x="9281" y="5414"/>
                </a:lnTo>
                <a:lnTo>
                  <a:pt x="9310" y="5343"/>
                </a:lnTo>
                <a:lnTo>
                  <a:pt x="9354" y="5307"/>
                </a:lnTo>
                <a:lnTo>
                  <a:pt x="9409" y="5305"/>
                </a:lnTo>
                <a:lnTo>
                  <a:pt x="9463" y="5331"/>
                </a:lnTo>
                <a:lnTo>
                  <a:pt x="9504" y="5386"/>
                </a:lnTo>
                <a:lnTo>
                  <a:pt x="9528" y="5466"/>
                </a:lnTo>
                <a:lnTo>
                  <a:pt x="9536" y="5566"/>
                </a:lnTo>
                <a:close/>
                <a:moveTo>
                  <a:pt x="9465" y="5559"/>
                </a:moveTo>
                <a:lnTo>
                  <a:pt x="9452" y="5425"/>
                </a:lnTo>
                <a:lnTo>
                  <a:pt x="9406" y="5370"/>
                </a:lnTo>
                <a:lnTo>
                  <a:pt x="9358" y="5402"/>
                </a:lnTo>
                <a:lnTo>
                  <a:pt x="9340" y="5521"/>
                </a:lnTo>
                <a:lnTo>
                  <a:pt x="9354" y="5653"/>
                </a:lnTo>
                <a:lnTo>
                  <a:pt x="9401" y="5705"/>
                </a:lnTo>
                <a:lnTo>
                  <a:pt x="9448" y="5675"/>
                </a:lnTo>
                <a:lnTo>
                  <a:pt x="9465" y="5559"/>
                </a:lnTo>
                <a:close/>
                <a:moveTo>
                  <a:pt x="9764" y="5842"/>
                </a:moveTo>
                <a:lnTo>
                  <a:pt x="9697" y="5828"/>
                </a:lnTo>
                <a:lnTo>
                  <a:pt x="9702" y="5454"/>
                </a:lnTo>
                <a:lnTo>
                  <a:pt x="9619" y="5480"/>
                </a:lnTo>
                <a:lnTo>
                  <a:pt x="9602" y="5415"/>
                </a:lnTo>
                <a:lnTo>
                  <a:pt x="9722" y="5372"/>
                </a:lnTo>
                <a:lnTo>
                  <a:pt x="9771" y="5385"/>
                </a:lnTo>
                <a:lnTo>
                  <a:pt x="9764" y="5842"/>
                </a:lnTo>
                <a:close/>
                <a:moveTo>
                  <a:pt x="10118" y="5690"/>
                </a:moveTo>
                <a:lnTo>
                  <a:pt x="10107" y="5786"/>
                </a:lnTo>
                <a:lnTo>
                  <a:pt x="10079" y="5855"/>
                </a:lnTo>
                <a:lnTo>
                  <a:pt x="10038" y="5890"/>
                </a:lnTo>
                <a:lnTo>
                  <a:pt x="9983" y="5893"/>
                </a:lnTo>
                <a:lnTo>
                  <a:pt x="9929" y="5867"/>
                </a:lnTo>
                <a:lnTo>
                  <a:pt x="9890" y="5814"/>
                </a:lnTo>
                <a:lnTo>
                  <a:pt x="9864" y="5737"/>
                </a:lnTo>
                <a:lnTo>
                  <a:pt x="9856" y="5635"/>
                </a:lnTo>
                <a:lnTo>
                  <a:pt x="9868" y="5539"/>
                </a:lnTo>
                <a:lnTo>
                  <a:pt x="9896" y="5469"/>
                </a:lnTo>
                <a:lnTo>
                  <a:pt x="9939" y="5434"/>
                </a:lnTo>
                <a:lnTo>
                  <a:pt x="9993" y="5430"/>
                </a:lnTo>
                <a:lnTo>
                  <a:pt x="10047" y="5456"/>
                </a:lnTo>
                <a:lnTo>
                  <a:pt x="10086" y="5511"/>
                </a:lnTo>
                <a:lnTo>
                  <a:pt x="10109" y="5589"/>
                </a:lnTo>
                <a:lnTo>
                  <a:pt x="10118" y="5690"/>
                </a:lnTo>
                <a:close/>
                <a:moveTo>
                  <a:pt x="10049" y="5682"/>
                </a:moveTo>
                <a:lnTo>
                  <a:pt x="10035" y="5549"/>
                </a:lnTo>
                <a:lnTo>
                  <a:pt x="9990" y="5495"/>
                </a:lnTo>
                <a:lnTo>
                  <a:pt x="9944" y="5526"/>
                </a:lnTo>
                <a:lnTo>
                  <a:pt x="9926" y="5645"/>
                </a:lnTo>
                <a:lnTo>
                  <a:pt x="9940" y="5774"/>
                </a:lnTo>
                <a:lnTo>
                  <a:pt x="9985" y="5827"/>
                </a:lnTo>
                <a:lnTo>
                  <a:pt x="10032" y="5797"/>
                </a:lnTo>
                <a:lnTo>
                  <a:pt x="10049" y="5682"/>
                </a:lnTo>
                <a:close/>
                <a:moveTo>
                  <a:pt x="10340" y="5960"/>
                </a:moveTo>
                <a:lnTo>
                  <a:pt x="10277" y="5947"/>
                </a:lnTo>
                <a:lnTo>
                  <a:pt x="10285" y="5578"/>
                </a:lnTo>
                <a:lnTo>
                  <a:pt x="10200" y="5603"/>
                </a:lnTo>
                <a:lnTo>
                  <a:pt x="10181" y="5539"/>
                </a:lnTo>
                <a:lnTo>
                  <a:pt x="10300" y="5496"/>
                </a:lnTo>
                <a:lnTo>
                  <a:pt x="10346" y="5506"/>
                </a:lnTo>
                <a:lnTo>
                  <a:pt x="10340" y="5960"/>
                </a:lnTo>
                <a:close/>
                <a:moveTo>
                  <a:pt x="10688" y="5809"/>
                </a:moveTo>
                <a:lnTo>
                  <a:pt x="10680" y="5905"/>
                </a:lnTo>
                <a:lnTo>
                  <a:pt x="10652" y="5972"/>
                </a:lnTo>
                <a:lnTo>
                  <a:pt x="10612" y="6007"/>
                </a:lnTo>
                <a:lnTo>
                  <a:pt x="10557" y="6010"/>
                </a:lnTo>
                <a:lnTo>
                  <a:pt x="10505" y="5985"/>
                </a:lnTo>
                <a:lnTo>
                  <a:pt x="10467" y="5933"/>
                </a:lnTo>
                <a:lnTo>
                  <a:pt x="10441" y="5856"/>
                </a:lnTo>
                <a:lnTo>
                  <a:pt x="10434" y="5756"/>
                </a:lnTo>
                <a:lnTo>
                  <a:pt x="10444" y="5659"/>
                </a:lnTo>
                <a:lnTo>
                  <a:pt x="10470" y="5590"/>
                </a:lnTo>
                <a:lnTo>
                  <a:pt x="10513" y="5555"/>
                </a:lnTo>
                <a:lnTo>
                  <a:pt x="10565" y="5551"/>
                </a:lnTo>
                <a:lnTo>
                  <a:pt x="10619" y="5578"/>
                </a:lnTo>
                <a:lnTo>
                  <a:pt x="10658" y="5632"/>
                </a:lnTo>
                <a:lnTo>
                  <a:pt x="10681" y="5710"/>
                </a:lnTo>
                <a:lnTo>
                  <a:pt x="10688" y="5809"/>
                </a:lnTo>
                <a:close/>
                <a:moveTo>
                  <a:pt x="10623" y="5802"/>
                </a:moveTo>
                <a:lnTo>
                  <a:pt x="10609" y="5670"/>
                </a:lnTo>
                <a:lnTo>
                  <a:pt x="10564" y="5616"/>
                </a:lnTo>
                <a:lnTo>
                  <a:pt x="10518" y="5648"/>
                </a:lnTo>
                <a:lnTo>
                  <a:pt x="10500" y="5766"/>
                </a:lnTo>
                <a:lnTo>
                  <a:pt x="10514" y="5893"/>
                </a:lnTo>
                <a:lnTo>
                  <a:pt x="10560" y="5945"/>
                </a:lnTo>
                <a:lnTo>
                  <a:pt x="10607" y="5916"/>
                </a:lnTo>
                <a:lnTo>
                  <a:pt x="10623" y="5802"/>
                </a:lnTo>
                <a:close/>
                <a:moveTo>
                  <a:pt x="10908" y="6078"/>
                </a:moveTo>
                <a:lnTo>
                  <a:pt x="10846" y="6065"/>
                </a:lnTo>
                <a:lnTo>
                  <a:pt x="10851" y="5698"/>
                </a:lnTo>
                <a:lnTo>
                  <a:pt x="10770" y="5724"/>
                </a:lnTo>
                <a:lnTo>
                  <a:pt x="10753" y="5660"/>
                </a:lnTo>
                <a:lnTo>
                  <a:pt x="10866" y="5616"/>
                </a:lnTo>
                <a:lnTo>
                  <a:pt x="10913" y="5627"/>
                </a:lnTo>
                <a:lnTo>
                  <a:pt x="10908" y="6078"/>
                </a:lnTo>
                <a:close/>
                <a:moveTo>
                  <a:pt x="11187" y="6134"/>
                </a:moveTo>
                <a:lnTo>
                  <a:pt x="11126" y="6121"/>
                </a:lnTo>
                <a:lnTo>
                  <a:pt x="11132" y="5758"/>
                </a:lnTo>
                <a:lnTo>
                  <a:pt x="11052" y="5783"/>
                </a:lnTo>
                <a:lnTo>
                  <a:pt x="11033" y="5720"/>
                </a:lnTo>
                <a:lnTo>
                  <a:pt x="11146" y="5678"/>
                </a:lnTo>
                <a:lnTo>
                  <a:pt x="11192" y="5688"/>
                </a:lnTo>
                <a:lnTo>
                  <a:pt x="11187" y="6134"/>
                </a:lnTo>
                <a:close/>
                <a:moveTo>
                  <a:pt x="11523" y="5985"/>
                </a:moveTo>
                <a:lnTo>
                  <a:pt x="11513" y="6078"/>
                </a:lnTo>
                <a:lnTo>
                  <a:pt x="11486" y="6145"/>
                </a:lnTo>
                <a:lnTo>
                  <a:pt x="11448" y="6179"/>
                </a:lnTo>
                <a:lnTo>
                  <a:pt x="11396" y="6183"/>
                </a:lnTo>
                <a:lnTo>
                  <a:pt x="11345" y="6158"/>
                </a:lnTo>
                <a:lnTo>
                  <a:pt x="11307" y="6109"/>
                </a:lnTo>
                <a:lnTo>
                  <a:pt x="11282" y="6031"/>
                </a:lnTo>
                <a:lnTo>
                  <a:pt x="11276" y="5933"/>
                </a:lnTo>
                <a:lnTo>
                  <a:pt x="11287" y="5838"/>
                </a:lnTo>
                <a:lnTo>
                  <a:pt x="11315" y="5771"/>
                </a:lnTo>
                <a:lnTo>
                  <a:pt x="11354" y="5736"/>
                </a:lnTo>
                <a:lnTo>
                  <a:pt x="11405" y="5732"/>
                </a:lnTo>
                <a:lnTo>
                  <a:pt x="11455" y="5757"/>
                </a:lnTo>
                <a:lnTo>
                  <a:pt x="11493" y="5809"/>
                </a:lnTo>
                <a:lnTo>
                  <a:pt x="11515" y="5887"/>
                </a:lnTo>
                <a:lnTo>
                  <a:pt x="11523" y="5985"/>
                </a:lnTo>
                <a:close/>
                <a:moveTo>
                  <a:pt x="11460" y="5977"/>
                </a:moveTo>
                <a:lnTo>
                  <a:pt x="11445" y="5847"/>
                </a:lnTo>
                <a:lnTo>
                  <a:pt x="11400" y="5794"/>
                </a:lnTo>
                <a:lnTo>
                  <a:pt x="11356" y="5826"/>
                </a:lnTo>
                <a:lnTo>
                  <a:pt x="11341" y="5942"/>
                </a:lnTo>
                <a:lnTo>
                  <a:pt x="11354" y="6069"/>
                </a:lnTo>
                <a:lnTo>
                  <a:pt x="11397" y="6119"/>
                </a:lnTo>
                <a:lnTo>
                  <a:pt x="11444" y="6090"/>
                </a:lnTo>
                <a:lnTo>
                  <a:pt x="11460" y="5977"/>
                </a:lnTo>
                <a:close/>
                <a:moveTo>
                  <a:pt x="11736" y="6248"/>
                </a:moveTo>
                <a:lnTo>
                  <a:pt x="11677" y="6234"/>
                </a:lnTo>
                <a:lnTo>
                  <a:pt x="11681" y="5875"/>
                </a:lnTo>
                <a:lnTo>
                  <a:pt x="11603" y="5898"/>
                </a:lnTo>
                <a:lnTo>
                  <a:pt x="11585" y="5837"/>
                </a:lnTo>
                <a:lnTo>
                  <a:pt x="11696" y="5796"/>
                </a:lnTo>
                <a:lnTo>
                  <a:pt x="11741" y="5804"/>
                </a:lnTo>
                <a:lnTo>
                  <a:pt x="11736" y="6248"/>
                </a:lnTo>
                <a:close/>
                <a:moveTo>
                  <a:pt x="12006" y="6303"/>
                </a:moveTo>
                <a:lnTo>
                  <a:pt x="11949" y="6292"/>
                </a:lnTo>
                <a:lnTo>
                  <a:pt x="11953" y="5931"/>
                </a:lnTo>
                <a:lnTo>
                  <a:pt x="11876" y="5957"/>
                </a:lnTo>
                <a:lnTo>
                  <a:pt x="11859" y="5895"/>
                </a:lnTo>
                <a:lnTo>
                  <a:pt x="11968" y="5853"/>
                </a:lnTo>
                <a:lnTo>
                  <a:pt x="12013" y="5862"/>
                </a:lnTo>
                <a:lnTo>
                  <a:pt x="12006" y="6303"/>
                </a:lnTo>
                <a:close/>
                <a:moveTo>
                  <a:pt x="12276" y="6358"/>
                </a:moveTo>
                <a:lnTo>
                  <a:pt x="12217" y="6347"/>
                </a:lnTo>
                <a:lnTo>
                  <a:pt x="12221" y="5990"/>
                </a:lnTo>
                <a:lnTo>
                  <a:pt x="12143" y="6014"/>
                </a:lnTo>
                <a:lnTo>
                  <a:pt x="12127" y="5954"/>
                </a:lnTo>
                <a:lnTo>
                  <a:pt x="12236" y="5911"/>
                </a:lnTo>
                <a:lnTo>
                  <a:pt x="12280" y="5921"/>
                </a:lnTo>
                <a:lnTo>
                  <a:pt x="12276" y="6358"/>
                </a:lnTo>
                <a:close/>
                <a:moveTo>
                  <a:pt x="12598" y="6210"/>
                </a:moveTo>
                <a:lnTo>
                  <a:pt x="12590" y="6303"/>
                </a:lnTo>
                <a:lnTo>
                  <a:pt x="12565" y="6368"/>
                </a:lnTo>
                <a:lnTo>
                  <a:pt x="12526" y="6402"/>
                </a:lnTo>
                <a:lnTo>
                  <a:pt x="12478" y="6406"/>
                </a:lnTo>
                <a:lnTo>
                  <a:pt x="12429" y="6382"/>
                </a:lnTo>
                <a:lnTo>
                  <a:pt x="12392" y="6333"/>
                </a:lnTo>
                <a:lnTo>
                  <a:pt x="12369" y="6258"/>
                </a:lnTo>
                <a:lnTo>
                  <a:pt x="12361" y="6161"/>
                </a:lnTo>
                <a:lnTo>
                  <a:pt x="12370" y="6068"/>
                </a:lnTo>
                <a:lnTo>
                  <a:pt x="12396" y="6001"/>
                </a:lnTo>
                <a:lnTo>
                  <a:pt x="12435" y="5966"/>
                </a:lnTo>
                <a:lnTo>
                  <a:pt x="12485" y="5962"/>
                </a:lnTo>
                <a:lnTo>
                  <a:pt x="12533" y="5987"/>
                </a:lnTo>
                <a:lnTo>
                  <a:pt x="12570" y="6040"/>
                </a:lnTo>
                <a:lnTo>
                  <a:pt x="12592" y="6115"/>
                </a:lnTo>
                <a:lnTo>
                  <a:pt x="12598" y="6210"/>
                </a:lnTo>
                <a:close/>
                <a:moveTo>
                  <a:pt x="12536" y="6204"/>
                </a:moveTo>
                <a:lnTo>
                  <a:pt x="12524" y="6076"/>
                </a:lnTo>
                <a:lnTo>
                  <a:pt x="12480" y="6025"/>
                </a:lnTo>
                <a:lnTo>
                  <a:pt x="12439" y="6055"/>
                </a:lnTo>
                <a:lnTo>
                  <a:pt x="12424" y="6169"/>
                </a:lnTo>
                <a:lnTo>
                  <a:pt x="12437" y="6294"/>
                </a:lnTo>
                <a:lnTo>
                  <a:pt x="12480" y="6343"/>
                </a:lnTo>
                <a:lnTo>
                  <a:pt x="12521" y="6314"/>
                </a:lnTo>
                <a:lnTo>
                  <a:pt x="12536" y="6204"/>
                </a:lnTo>
                <a:close/>
                <a:moveTo>
                  <a:pt x="12803" y="6468"/>
                </a:moveTo>
                <a:lnTo>
                  <a:pt x="12747" y="6456"/>
                </a:lnTo>
                <a:lnTo>
                  <a:pt x="12749" y="6101"/>
                </a:lnTo>
                <a:lnTo>
                  <a:pt x="12674" y="6126"/>
                </a:lnTo>
                <a:lnTo>
                  <a:pt x="12658" y="6066"/>
                </a:lnTo>
                <a:lnTo>
                  <a:pt x="12766" y="6024"/>
                </a:lnTo>
                <a:lnTo>
                  <a:pt x="12810" y="6034"/>
                </a:lnTo>
                <a:lnTo>
                  <a:pt x="12803" y="6468"/>
                </a:lnTo>
                <a:close/>
                <a:moveTo>
                  <a:pt x="13122" y="6321"/>
                </a:moveTo>
                <a:lnTo>
                  <a:pt x="13114" y="6412"/>
                </a:lnTo>
                <a:lnTo>
                  <a:pt x="13089" y="6477"/>
                </a:lnTo>
                <a:lnTo>
                  <a:pt x="13053" y="6511"/>
                </a:lnTo>
                <a:lnTo>
                  <a:pt x="13005" y="6515"/>
                </a:lnTo>
                <a:lnTo>
                  <a:pt x="12956" y="6491"/>
                </a:lnTo>
                <a:lnTo>
                  <a:pt x="12920" y="6441"/>
                </a:lnTo>
                <a:lnTo>
                  <a:pt x="12896" y="6367"/>
                </a:lnTo>
                <a:lnTo>
                  <a:pt x="12889" y="6270"/>
                </a:lnTo>
                <a:lnTo>
                  <a:pt x="12899" y="6179"/>
                </a:lnTo>
                <a:lnTo>
                  <a:pt x="12924" y="6114"/>
                </a:lnTo>
                <a:lnTo>
                  <a:pt x="12961" y="6079"/>
                </a:lnTo>
                <a:lnTo>
                  <a:pt x="13010" y="6075"/>
                </a:lnTo>
                <a:lnTo>
                  <a:pt x="13058" y="6100"/>
                </a:lnTo>
                <a:lnTo>
                  <a:pt x="13094" y="6151"/>
                </a:lnTo>
                <a:lnTo>
                  <a:pt x="13114" y="6225"/>
                </a:lnTo>
                <a:lnTo>
                  <a:pt x="13122" y="6321"/>
                </a:lnTo>
                <a:close/>
                <a:moveTo>
                  <a:pt x="13063" y="6313"/>
                </a:moveTo>
                <a:lnTo>
                  <a:pt x="13049" y="6188"/>
                </a:lnTo>
                <a:lnTo>
                  <a:pt x="13008" y="6138"/>
                </a:lnTo>
                <a:lnTo>
                  <a:pt x="12965" y="6166"/>
                </a:lnTo>
                <a:lnTo>
                  <a:pt x="12949" y="6279"/>
                </a:lnTo>
                <a:lnTo>
                  <a:pt x="12964" y="6403"/>
                </a:lnTo>
                <a:lnTo>
                  <a:pt x="13005" y="6453"/>
                </a:lnTo>
                <a:lnTo>
                  <a:pt x="13048" y="6423"/>
                </a:lnTo>
                <a:lnTo>
                  <a:pt x="13063" y="6313"/>
                </a:lnTo>
                <a:close/>
                <a:moveTo>
                  <a:pt x="13381" y="6374"/>
                </a:moveTo>
                <a:lnTo>
                  <a:pt x="13372" y="6466"/>
                </a:lnTo>
                <a:lnTo>
                  <a:pt x="13347" y="6530"/>
                </a:lnTo>
                <a:lnTo>
                  <a:pt x="13311" y="6564"/>
                </a:lnTo>
                <a:lnTo>
                  <a:pt x="13261" y="6567"/>
                </a:lnTo>
                <a:lnTo>
                  <a:pt x="13213" y="6544"/>
                </a:lnTo>
                <a:lnTo>
                  <a:pt x="13178" y="6496"/>
                </a:lnTo>
                <a:lnTo>
                  <a:pt x="13155" y="6422"/>
                </a:lnTo>
                <a:lnTo>
                  <a:pt x="13148" y="6327"/>
                </a:lnTo>
                <a:lnTo>
                  <a:pt x="13157" y="6234"/>
                </a:lnTo>
                <a:lnTo>
                  <a:pt x="13182" y="6169"/>
                </a:lnTo>
                <a:lnTo>
                  <a:pt x="13219" y="6134"/>
                </a:lnTo>
                <a:lnTo>
                  <a:pt x="13268" y="6130"/>
                </a:lnTo>
                <a:lnTo>
                  <a:pt x="13316" y="6155"/>
                </a:lnTo>
                <a:lnTo>
                  <a:pt x="13351" y="6207"/>
                </a:lnTo>
                <a:lnTo>
                  <a:pt x="13373" y="6281"/>
                </a:lnTo>
                <a:lnTo>
                  <a:pt x="13381" y="6374"/>
                </a:lnTo>
                <a:close/>
                <a:moveTo>
                  <a:pt x="13321" y="6368"/>
                </a:moveTo>
                <a:lnTo>
                  <a:pt x="13307" y="6242"/>
                </a:lnTo>
                <a:lnTo>
                  <a:pt x="13266" y="6193"/>
                </a:lnTo>
                <a:lnTo>
                  <a:pt x="13223" y="6222"/>
                </a:lnTo>
                <a:lnTo>
                  <a:pt x="13207" y="6334"/>
                </a:lnTo>
                <a:lnTo>
                  <a:pt x="13222" y="6457"/>
                </a:lnTo>
                <a:lnTo>
                  <a:pt x="13263" y="6506"/>
                </a:lnTo>
                <a:lnTo>
                  <a:pt x="13306" y="6477"/>
                </a:lnTo>
                <a:lnTo>
                  <a:pt x="13321" y="6368"/>
                </a:lnTo>
                <a:close/>
                <a:moveTo>
                  <a:pt x="13581" y="6628"/>
                </a:moveTo>
                <a:lnTo>
                  <a:pt x="13525" y="6615"/>
                </a:lnTo>
                <a:lnTo>
                  <a:pt x="13528" y="6267"/>
                </a:lnTo>
                <a:lnTo>
                  <a:pt x="13455" y="6292"/>
                </a:lnTo>
                <a:lnTo>
                  <a:pt x="13437" y="6232"/>
                </a:lnTo>
                <a:lnTo>
                  <a:pt x="13541" y="6190"/>
                </a:lnTo>
                <a:lnTo>
                  <a:pt x="13584" y="6200"/>
                </a:lnTo>
                <a:lnTo>
                  <a:pt x="13581" y="6628"/>
                </a:lnTo>
                <a:close/>
                <a:moveTo>
                  <a:pt x="13888" y="6481"/>
                </a:moveTo>
                <a:lnTo>
                  <a:pt x="13880" y="6571"/>
                </a:lnTo>
                <a:lnTo>
                  <a:pt x="13856" y="6635"/>
                </a:lnTo>
                <a:lnTo>
                  <a:pt x="13820" y="6669"/>
                </a:lnTo>
                <a:lnTo>
                  <a:pt x="13771" y="6674"/>
                </a:lnTo>
                <a:lnTo>
                  <a:pt x="13726" y="6649"/>
                </a:lnTo>
                <a:lnTo>
                  <a:pt x="13692" y="6601"/>
                </a:lnTo>
                <a:lnTo>
                  <a:pt x="13668" y="6529"/>
                </a:lnTo>
                <a:lnTo>
                  <a:pt x="13660" y="6433"/>
                </a:lnTo>
                <a:lnTo>
                  <a:pt x="13669" y="6342"/>
                </a:lnTo>
                <a:lnTo>
                  <a:pt x="13693" y="6277"/>
                </a:lnTo>
                <a:lnTo>
                  <a:pt x="13729" y="6243"/>
                </a:lnTo>
                <a:lnTo>
                  <a:pt x="13776" y="6239"/>
                </a:lnTo>
                <a:lnTo>
                  <a:pt x="13823" y="6263"/>
                </a:lnTo>
                <a:lnTo>
                  <a:pt x="13860" y="6314"/>
                </a:lnTo>
                <a:lnTo>
                  <a:pt x="13881" y="6387"/>
                </a:lnTo>
                <a:lnTo>
                  <a:pt x="13888" y="6481"/>
                </a:lnTo>
                <a:close/>
                <a:moveTo>
                  <a:pt x="13828" y="6475"/>
                </a:moveTo>
                <a:lnTo>
                  <a:pt x="13816" y="6351"/>
                </a:lnTo>
                <a:lnTo>
                  <a:pt x="13776" y="6301"/>
                </a:lnTo>
                <a:lnTo>
                  <a:pt x="13736" y="6331"/>
                </a:lnTo>
                <a:lnTo>
                  <a:pt x="13721" y="6441"/>
                </a:lnTo>
                <a:lnTo>
                  <a:pt x="13733" y="6562"/>
                </a:lnTo>
                <a:lnTo>
                  <a:pt x="13774" y="6611"/>
                </a:lnTo>
                <a:lnTo>
                  <a:pt x="13813" y="6582"/>
                </a:lnTo>
                <a:lnTo>
                  <a:pt x="13828" y="6475"/>
                </a:lnTo>
                <a:close/>
                <a:moveTo>
                  <a:pt x="14086" y="6732"/>
                </a:moveTo>
                <a:lnTo>
                  <a:pt x="14031" y="6720"/>
                </a:lnTo>
                <a:lnTo>
                  <a:pt x="14033" y="6374"/>
                </a:lnTo>
                <a:lnTo>
                  <a:pt x="13959" y="6400"/>
                </a:lnTo>
                <a:lnTo>
                  <a:pt x="13944" y="6339"/>
                </a:lnTo>
                <a:lnTo>
                  <a:pt x="14048" y="6298"/>
                </a:lnTo>
                <a:lnTo>
                  <a:pt x="14089" y="6307"/>
                </a:lnTo>
                <a:lnTo>
                  <a:pt x="14086" y="6732"/>
                </a:lnTo>
                <a:close/>
                <a:moveTo>
                  <a:pt x="14387" y="6586"/>
                </a:moveTo>
                <a:lnTo>
                  <a:pt x="14378" y="6675"/>
                </a:lnTo>
                <a:lnTo>
                  <a:pt x="14355" y="6739"/>
                </a:lnTo>
                <a:lnTo>
                  <a:pt x="14318" y="6772"/>
                </a:lnTo>
                <a:lnTo>
                  <a:pt x="14272" y="6775"/>
                </a:lnTo>
                <a:lnTo>
                  <a:pt x="14227" y="6753"/>
                </a:lnTo>
                <a:lnTo>
                  <a:pt x="14194" y="6706"/>
                </a:lnTo>
                <a:lnTo>
                  <a:pt x="14172" y="6633"/>
                </a:lnTo>
                <a:lnTo>
                  <a:pt x="14164" y="6540"/>
                </a:lnTo>
                <a:lnTo>
                  <a:pt x="14173" y="6450"/>
                </a:lnTo>
                <a:lnTo>
                  <a:pt x="14195" y="6384"/>
                </a:lnTo>
                <a:lnTo>
                  <a:pt x="14232" y="6351"/>
                </a:lnTo>
                <a:lnTo>
                  <a:pt x="14278" y="6347"/>
                </a:lnTo>
                <a:lnTo>
                  <a:pt x="14323" y="6371"/>
                </a:lnTo>
                <a:lnTo>
                  <a:pt x="14357" y="6421"/>
                </a:lnTo>
                <a:lnTo>
                  <a:pt x="14380" y="6493"/>
                </a:lnTo>
                <a:lnTo>
                  <a:pt x="14387" y="6586"/>
                </a:lnTo>
                <a:close/>
                <a:moveTo>
                  <a:pt x="14328" y="6580"/>
                </a:moveTo>
                <a:lnTo>
                  <a:pt x="14316" y="6456"/>
                </a:lnTo>
                <a:lnTo>
                  <a:pt x="14276" y="6407"/>
                </a:lnTo>
                <a:lnTo>
                  <a:pt x="14236" y="6437"/>
                </a:lnTo>
                <a:lnTo>
                  <a:pt x="14223" y="6547"/>
                </a:lnTo>
                <a:lnTo>
                  <a:pt x="14236" y="6668"/>
                </a:lnTo>
                <a:lnTo>
                  <a:pt x="14274" y="6715"/>
                </a:lnTo>
                <a:lnTo>
                  <a:pt x="14314" y="6688"/>
                </a:lnTo>
                <a:lnTo>
                  <a:pt x="14328" y="6580"/>
                </a:lnTo>
                <a:close/>
                <a:moveTo>
                  <a:pt x="14580" y="6834"/>
                </a:moveTo>
                <a:lnTo>
                  <a:pt x="14527" y="6823"/>
                </a:lnTo>
                <a:lnTo>
                  <a:pt x="14529" y="6480"/>
                </a:lnTo>
                <a:lnTo>
                  <a:pt x="14456" y="6504"/>
                </a:lnTo>
                <a:lnTo>
                  <a:pt x="14444" y="6446"/>
                </a:lnTo>
                <a:lnTo>
                  <a:pt x="14541" y="6405"/>
                </a:lnTo>
                <a:lnTo>
                  <a:pt x="14583" y="6413"/>
                </a:lnTo>
                <a:lnTo>
                  <a:pt x="14580" y="6834"/>
                </a:lnTo>
                <a:close/>
                <a:moveTo>
                  <a:pt x="14823" y="6884"/>
                </a:moveTo>
                <a:lnTo>
                  <a:pt x="14772" y="6873"/>
                </a:lnTo>
                <a:lnTo>
                  <a:pt x="14773" y="6532"/>
                </a:lnTo>
                <a:lnTo>
                  <a:pt x="14704" y="6556"/>
                </a:lnTo>
                <a:lnTo>
                  <a:pt x="14689" y="6498"/>
                </a:lnTo>
                <a:lnTo>
                  <a:pt x="14786" y="6457"/>
                </a:lnTo>
                <a:lnTo>
                  <a:pt x="14827" y="6466"/>
                </a:lnTo>
                <a:lnTo>
                  <a:pt x="14823" y="6884"/>
                </a:lnTo>
                <a:close/>
                <a:moveTo>
                  <a:pt x="15118" y="6740"/>
                </a:moveTo>
                <a:lnTo>
                  <a:pt x="15110" y="6828"/>
                </a:lnTo>
                <a:lnTo>
                  <a:pt x="15088" y="6891"/>
                </a:lnTo>
                <a:lnTo>
                  <a:pt x="15052" y="6923"/>
                </a:lnTo>
                <a:lnTo>
                  <a:pt x="15007" y="6927"/>
                </a:lnTo>
                <a:lnTo>
                  <a:pt x="14962" y="6904"/>
                </a:lnTo>
                <a:lnTo>
                  <a:pt x="14930" y="6858"/>
                </a:lnTo>
                <a:lnTo>
                  <a:pt x="14907" y="6787"/>
                </a:lnTo>
                <a:lnTo>
                  <a:pt x="14901" y="6694"/>
                </a:lnTo>
                <a:lnTo>
                  <a:pt x="14908" y="6605"/>
                </a:lnTo>
                <a:lnTo>
                  <a:pt x="14932" y="6541"/>
                </a:lnTo>
                <a:lnTo>
                  <a:pt x="14967" y="6507"/>
                </a:lnTo>
                <a:lnTo>
                  <a:pt x="15012" y="6504"/>
                </a:lnTo>
                <a:lnTo>
                  <a:pt x="15056" y="6527"/>
                </a:lnTo>
                <a:lnTo>
                  <a:pt x="15090" y="6577"/>
                </a:lnTo>
                <a:lnTo>
                  <a:pt x="15111" y="6649"/>
                </a:lnTo>
                <a:lnTo>
                  <a:pt x="15118" y="6740"/>
                </a:lnTo>
                <a:close/>
                <a:moveTo>
                  <a:pt x="15061" y="6734"/>
                </a:moveTo>
                <a:lnTo>
                  <a:pt x="15049" y="6613"/>
                </a:lnTo>
                <a:lnTo>
                  <a:pt x="15007" y="6562"/>
                </a:lnTo>
                <a:lnTo>
                  <a:pt x="14970" y="6592"/>
                </a:lnTo>
                <a:lnTo>
                  <a:pt x="14957" y="6703"/>
                </a:lnTo>
                <a:lnTo>
                  <a:pt x="14970" y="6820"/>
                </a:lnTo>
                <a:lnTo>
                  <a:pt x="15010" y="6868"/>
                </a:lnTo>
                <a:lnTo>
                  <a:pt x="15049" y="6839"/>
                </a:lnTo>
                <a:lnTo>
                  <a:pt x="15061" y="6734"/>
                </a:lnTo>
                <a:close/>
                <a:moveTo>
                  <a:pt x="701" y="4583"/>
                </a:moveTo>
                <a:lnTo>
                  <a:pt x="684" y="4694"/>
                </a:lnTo>
                <a:lnTo>
                  <a:pt x="644" y="4773"/>
                </a:lnTo>
                <a:lnTo>
                  <a:pt x="588" y="4813"/>
                </a:lnTo>
                <a:lnTo>
                  <a:pt x="514" y="4817"/>
                </a:lnTo>
                <a:lnTo>
                  <a:pt x="444" y="4786"/>
                </a:lnTo>
                <a:lnTo>
                  <a:pt x="391" y="4724"/>
                </a:lnTo>
                <a:lnTo>
                  <a:pt x="360" y="4632"/>
                </a:lnTo>
                <a:lnTo>
                  <a:pt x="354" y="4514"/>
                </a:lnTo>
                <a:lnTo>
                  <a:pt x="367" y="4401"/>
                </a:lnTo>
                <a:lnTo>
                  <a:pt x="406" y="4321"/>
                </a:lnTo>
                <a:lnTo>
                  <a:pt x="465" y="4281"/>
                </a:lnTo>
                <a:lnTo>
                  <a:pt x="535" y="4277"/>
                </a:lnTo>
                <a:lnTo>
                  <a:pt x="609" y="4310"/>
                </a:lnTo>
                <a:lnTo>
                  <a:pt x="662" y="4374"/>
                </a:lnTo>
                <a:lnTo>
                  <a:pt x="693" y="4465"/>
                </a:lnTo>
                <a:lnTo>
                  <a:pt x="701" y="4583"/>
                </a:lnTo>
                <a:close/>
                <a:moveTo>
                  <a:pt x="612" y="4573"/>
                </a:moveTo>
                <a:lnTo>
                  <a:pt x="594" y="4418"/>
                </a:lnTo>
                <a:lnTo>
                  <a:pt x="531" y="4354"/>
                </a:lnTo>
                <a:lnTo>
                  <a:pt x="468" y="4389"/>
                </a:lnTo>
                <a:lnTo>
                  <a:pt x="443" y="4527"/>
                </a:lnTo>
                <a:lnTo>
                  <a:pt x="458" y="4678"/>
                </a:lnTo>
                <a:lnTo>
                  <a:pt x="519" y="4740"/>
                </a:lnTo>
                <a:lnTo>
                  <a:pt x="584" y="4706"/>
                </a:lnTo>
                <a:lnTo>
                  <a:pt x="612" y="4573"/>
                </a:lnTo>
                <a:close/>
                <a:moveTo>
                  <a:pt x="1089" y="4661"/>
                </a:moveTo>
                <a:lnTo>
                  <a:pt x="1074" y="4771"/>
                </a:lnTo>
                <a:lnTo>
                  <a:pt x="1034" y="4850"/>
                </a:lnTo>
                <a:lnTo>
                  <a:pt x="978" y="4889"/>
                </a:lnTo>
                <a:lnTo>
                  <a:pt x="904" y="4892"/>
                </a:lnTo>
                <a:lnTo>
                  <a:pt x="832" y="4861"/>
                </a:lnTo>
                <a:lnTo>
                  <a:pt x="781" y="4801"/>
                </a:lnTo>
                <a:lnTo>
                  <a:pt x="748" y="4708"/>
                </a:lnTo>
                <a:lnTo>
                  <a:pt x="741" y="4590"/>
                </a:lnTo>
                <a:lnTo>
                  <a:pt x="758" y="4479"/>
                </a:lnTo>
                <a:lnTo>
                  <a:pt x="797" y="4401"/>
                </a:lnTo>
                <a:lnTo>
                  <a:pt x="855" y="4359"/>
                </a:lnTo>
                <a:lnTo>
                  <a:pt x="929" y="4356"/>
                </a:lnTo>
                <a:lnTo>
                  <a:pt x="998" y="4389"/>
                </a:lnTo>
                <a:lnTo>
                  <a:pt x="1050" y="4453"/>
                </a:lnTo>
                <a:lnTo>
                  <a:pt x="1082" y="4544"/>
                </a:lnTo>
                <a:lnTo>
                  <a:pt x="1089" y="4661"/>
                </a:lnTo>
                <a:close/>
                <a:moveTo>
                  <a:pt x="999" y="4651"/>
                </a:moveTo>
                <a:lnTo>
                  <a:pt x="983" y="4495"/>
                </a:lnTo>
                <a:lnTo>
                  <a:pt x="920" y="4433"/>
                </a:lnTo>
                <a:lnTo>
                  <a:pt x="857" y="4466"/>
                </a:lnTo>
                <a:lnTo>
                  <a:pt x="831" y="4604"/>
                </a:lnTo>
                <a:lnTo>
                  <a:pt x="847" y="4755"/>
                </a:lnTo>
                <a:lnTo>
                  <a:pt x="909" y="4816"/>
                </a:lnTo>
                <a:lnTo>
                  <a:pt x="973" y="4782"/>
                </a:lnTo>
                <a:lnTo>
                  <a:pt x="999" y="4651"/>
                </a:lnTo>
                <a:close/>
                <a:moveTo>
                  <a:pt x="1385" y="4975"/>
                </a:moveTo>
                <a:lnTo>
                  <a:pt x="1302" y="4959"/>
                </a:lnTo>
                <a:lnTo>
                  <a:pt x="1317" y="4534"/>
                </a:lnTo>
                <a:lnTo>
                  <a:pt x="1206" y="4562"/>
                </a:lnTo>
                <a:lnTo>
                  <a:pt x="1184" y="4488"/>
                </a:lnTo>
                <a:lnTo>
                  <a:pt x="1338" y="4439"/>
                </a:lnTo>
                <a:lnTo>
                  <a:pt x="1402" y="4451"/>
                </a:lnTo>
                <a:lnTo>
                  <a:pt x="1385" y="4975"/>
                </a:lnTo>
                <a:close/>
                <a:moveTo>
                  <a:pt x="1853" y="4810"/>
                </a:moveTo>
                <a:lnTo>
                  <a:pt x="1836" y="4919"/>
                </a:lnTo>
                <a:lnTo>
                  <a:pt x="1797" y="4996"/>
                </a:lnTo>
                <a:lnTo>
                  <a:pt x="1743" y="5036"/>
                </a:lnTo>
                <a:lnTo>
                  <a:pt x="1670" y="5040"/>
                </a:lnTo>
                <a:lnTo>
                  <a:pt x="1602" y="5009"/>
                </a:lnTo>
                <a:lnTo>
                  <a:pt x="1550" y="4949"/>
                </a:lnTo>
                <a:lnTo>
                  <a:pt x="1520" y="4859"/>
                </a:lnTo>
                <a:lnTo>
                  <a:pt x="1513" y="4743"/>
                </a:lnTo>
                <a:lnTo>
                  <a:pt x="1528" y="4632"/>
                </a:lnTo>
                <a:lnTo>
                  <a:pt x="1566" y="4553"/>
                </a:lnTo>
                <a:lnTo>
                  <a:pt x="1622" y="4513"/>
                </a:lnTo>
                <a:lnTo>
                  <a:pt x="1694" y="4510"/>
                </a:lnTo>
                <a:lnTo>
                  <a:pt x="1763" y="4542"/>
                </a:lnTo>
                <a:lnTo>
                  <a:pt x="1813" y="4604"/>
                </a:lnTo>
                <a:lnTo>
                  <a:pt x="1845" y="4694"/>
                </a:lnTo>
                <a:lnTo>
                  <a:pt x="1853" y="4810"/>
                </a:lnTo>
                <a:close/>
                <a:moveTo>
                  <a:pt x="1764" y="4800"/>
                </a:moveTo>
                <a:lnTo>
                  <a:pt x="1748" y="4647"/>
                </a:lnTo>
                <a:lnTo>
                  <a:pt x="1685" y="4584"/>
                </a:lnTo>
                <a:lnTo>
                  <a:pt x="1625" y="4618"/>
                </a:lnTo>
                <a:lnTo>
                  <a:pt x="1600" y="4755"/>
                </a:lnTo>
                <a:lnTo>
                  <a:pt x="1615" y="4904"/>
                </a:lnTo>
                <a:lnTo>
                  <a:pt x="1677" y="4964"/>
                </a:lnTo>
                <a:lnTo>
                  <a:pt x="1739" y="4931"/>
                </a:lnTo>
                <a:lnTo>
                  <a:pt x="1764" y="4800"/>
                </a:lnTo>
                <a:close/>
                <a:moveTo>
                  <a:pt x="2142" y="5122"/>
                </a:moveTo>
                <a:lnTo>
                  <a:pt x="2061" y="5105"/>
                </a:lnTo>
                <a:lnTo>
                  <a:pt x="2074" y="4684"/>
                </a:lnTo>
                <a:lnTo>
                  <a:pt x="1965" y="4713"/>
                </a:lnTo>
                <a:lnTo>
                  <a:pt x="1944" y="4638"/>
                </a:lnTo>
                <a:lnTo>
                  <a:pt x="2096" y="4590"/>
                </a:lnTo>
                <a:lnTo>
                  <a:pt x="2158" y="4603"/>
                </a:lnTo>
                <a:lnTo>
                  <a:pt x="2142" y="5122"/>
                </a:lnTo>
                <a:close/>
                <a:moveTo>
                  <a:pt x="2599" y="4956"/>
                </a:moveTo>
                <a:lnTo>
                  <a:pt x="2584" y="5064"/>
                </a:lnTo>
                <a:lnTo>
                  <a:pt x="2545" y="5142"/>
                </a:lnTo>
                <a:lnTo>
                  <a:pt x="2491" y="5181"/>
                </a:lnTo>
                <a:lnTo>
                  <a:pt x="2422" y="5183"/>
                </a:lnTo>
                <a:lnTo>
                  <a:pt x="2353" y="5153"/>
                </a:lnTo>
                <a:lnTo>
                  <a:pt x="2304" y="5095"/>
                </a:lnTo>
                <a:lnTo>
                  <a:pt x="2274" y="5005"/>
                </a:lnTo>
                <a:lnTo>
                  <a:pt x="2266" y="4891"/>
                </a:lnTo>
                <a:lnTo>
                  <a:pt x="2282" y="4781"/>
                </a:lnTo>
                <a:lnTo>
                  <a:pt x="2319" y="4704"/>
                </a:lnTo>
                <a:lnTo>
                  <a:pt x="2373" y="4664"/>
                </a:lnTo>
                <a:lnTo>
                  <a:pt x="2444" y="4661"/>
                </a:lnTo>
                <a:lnTo>
                  <a:pt x="2510" y="4692"/>
                </a:lnTo>
                <a:lnTo>
                  <a:pt x="2560" y="4753"/>
                </a:lnTo>
                <a:lnTo>
                  <a:pt x="2591" y="4842"/>
                </a:lnTo>
                <a:lnTo>
                  <a:pt x="2599" y="4956"/>
                </a:lnTo>
                <a:close/>
                <a:moveTo>
                  <a:pt x="2512" y="4946"/>
                </a:moveTo>
                <a:lnTo>
                  <a:pt x="2496" y="4796"/>
                </a:lnTo>
                <a:lnTo>
                  <a:pt x="2435" y="4734"/>
                </a:lnTo>
                <a:lnTo>
                  <a:pt x="2376" y="4768"/>
                </a:lnTo>
                <a:lnTo>
                  <a:pt x="2352" y="4902"/>
                </a:lnTo>
                <a:lnTo>
                  <a:pt x="2368" y="5050"/>
                </a:lnTo>
                <a:lnTo>
                  <a:pt x="2429" y="5110"/>
                </a:lnTo>
                <a:lnTo>
                  <a:pt x="2489" y="5078"/>
                </a:lnTo>
                <a:lnTo>
                  <a:pt x="2512" y="4946"/>
                </a:lnTo>
                <a:close/>
                <a:moveTo>
                  <a:pt x="2882" y="5264"/>
                </a:moveTo>
                <a:lnTo>
                  <a:pt x="2802" y="5249"/>
                </a:lnTo>
                <a:lnTo>
                  <a:pt x="2816" y="4832"/>
                </a:lnTo>
                <a:lnTo>
                  <a:pt x="2708" y="4859"/>
                </a:lnTo>
                <a:lnTo>
                  <a:pt x="2687" y="4787"/>
                </a:lnTo>
                <a:lnTo>
                  <a:pt x="2836" y="4740"/>
                </a:lnTo>
                <a:lnTo>
                  <a:pt x="2898" y="4752"/>
                </a:lnTo>
                <a:lnTo>
                  <a:pt x="2882" y="5264"/>
                </a:lnTo>
                <a:close/>
                <a:moveTo>
                  <a:pt x="3244" y="5333"/>
                </a:moveTo>
                <a:lnTo>
                  <a:pt x="3167" y="5318"/>
                </a:lnTo>
                <a:lnTo>
                  <a:pt x="3178" y="4904"/>
                </a:lnTo>
                <a:lnTo>
                  <a:pt x="3073" y="4932"/>
                </a:lnTo>
                <a:lnTo>
                  <a:pt x="3053" y="4860"/>
                </a:lnTo>
                <a:lnTo>
                  <a:pt x="3198" y="4811"/>
                </a:lnTo>
                <a:lnTo>
                  <a:pt x="3259" y="4823"/>
                </a:lnTo>
                <a:lnTo>
                  <a:pt x="3244" y="5333"/>
                </a:lnTo>
                <a:close/>
                <a:moveTo>
                  <a:pt x="3688" y="5170"/>
                </a:moveTo>
                <a:lnTo>
                  <a:pt x="3674" y="5277"/>
                </a:lnTo>
                <a:lnTo>
                  <a:pt x="3640" y="5353"/>
                </a:lnTo>
                <a:lnTo>
                  <a:pt x="3586" y="5391"/>
                </a:lnTo>
                <a:lnTo>
                  <a:pt x="3516" y="5395"/>
                </a:lnTo>
                <a:lnTo>
                  <a:pt x="3452" y="5366"/>
                </a:lnTo>
                <a:lnTo>
                  <a:pt x="3403" y="5307"/>
                </a:lnTo>
                <a:lnTo>
                  <a:pt x="3373" y="5219"/>
                </a:lnTo>
                <a:lnTo>
                  <a:pt x="3366" y="5108"/>
                </a:lnTo>
                <a:lnTo>
                  <a:pt x="3381" y="4999"/>
                </a:lnTo>
                <a:lnTo>
                  <a:pt x="3417" y="4924"/>
                </a:lnTo>
                <a:lnTo>
                  <a:pt x="3470" y="4884"/>
                </a:lnTo>
                <a:lnTo>
                  <a:pt x="3536" y="4881"/>
                </a:lnTo>
                <a:lnTo>
                  <a:pt x="3604" y="4911"/>
                </a:lnTo>
                <a:lnTo>
                  <a:pt x="3654" y="4971"/>
                </a:lnTo>
                <a:lnTo>
                  <a:pt x="3682" y="5058"/>
                </a:lnTo>
                <a:lnTo>
                  <a:pt x="3688" y="5170"/>
                </a:lnTo>
                <a:close/>
                <a:moveTo>
                  <a:pt x="3605" y="5162"/>
                </a:moveTo>
                <a:lnTo>
                  <a:pt x="3589" y="5013"/>
                </a:lnTo>
                <a:lnTo>
                  <a:pt x="3530" y="4952"/>
                </a:lnTo>
                <a:lnTo>
                  <a:pt x="3472" y="4986"/>
                </a:lnTo>
                <a:lnTo>
                  <a:pt x="3448" y="5119"/>
                </a:lnTo>
                <a:lnTo>
                  <a:pt x="3466" y="5263"/>
                </a:lnTo>
                <a:lnTo>
                  <a:pt x="3525" y="5322"/>
                </a:lnTo>
                <a:lnTo>
                  <a:pt x="3583" y="5290"/>
                </a:lnTo>
                <a:lnTo>
                  <a:pt x="3605" y="5162"/>
                </a:lnTo>
                <a:close/>
                <a:moveTo>
                  <a:pt x="3960" y="5472"/>
                </a:moveTo>
                <a:lnTo>
                  <a:pt x="3883" y="5457"/>
                </a:lnTo>
                <a:lnTo>
                  <a:pt x="3896" y="5048"/>
                </a:lnTo>
                <a:lnTo>
                  <a:pt x="3793" y="5074"/>
                </a:lnTo>
                <a:lnTo>
                  <a:pt x="3770" y="5004"/>
                </a:lnTo>
                <a:lnTo>
                  <a:pt x="3916" y="4956"/>
                </a:lnTo>
                <a:lnTo>
                  <a:pt x="3973" y="4968"/>
                </a:lnTo>
                <a:lnTo>
                  <a:pt x="3960" y="5472"/>
                </a:lnTo>
                <a:close/>
                <a:moveTo>
                  <a:pt x="4393" y="5308"/>
                </a:moveTo>
                <a:lnTo>
                  <a:pt x="4382" y="5416"/>
                </a:lnTo>
                <a:lnTo>
                  <a:pt x="4347" y="5490"/>
                </a:lnTo>
                <a:lnTo>
                  <a:pt x="4295" y="5529"/>
                </a:lnTo>
                <a:lnTo>
                  <a:pt x="4228" y="5531"/>
                </a:lnTo>
                <a:lnTo>
                  <a:pt x="4163" y="5502"/>
                </a:lnTo>
                <a:lnTo>
                  <a:pt x="4114" y="5445"/>
                </a:lnTo>
                <a:lnTo>
                  <a:pt x="4085" y="5357"/>
                </a:lnTo>
                <a:lnTo>
                  <a:pt x="4076" y="5247"/>
                </a:lnTo>
                <a:lnTo>
                  <a:pt x="4091" y="5140"/>
                </a:lnTo>
                <a:lnTo>
                  <a:pt x="4128" y="5064"/>
                </a:lnTo>
                <a:lnTo>
                  <a:pt x="4179" y="5025"/>
                </a:lnTo>
                <a:lnTo>
                  <a:pt x="4245" y="5021"/>
                </a:lnTo>
                <a:lnTo>
                  <a:pt x="4311" y="5051"/>
                </a:lnTo>
                <a:lnTo>
                  <a:pt x="4358" y="5112"/>
                </a:lnTo>
                <a:lnTo>
                  <a:pt x="4387" y="5198"/>
                </a:lnTo>
                <a:lnTo>
                  <a:pt x="4393" y="5308"/>
                </a:lnTo>
                <a:close/>
                <a:moveTo>
                  <a:pt x="4312" y="5300"/>
                </a:moveTo>
                <a:lnTo>
                  <a:pt x="4297" y="5153"/>
                </a:lnTo>
                <a:lnTo>
                  <a:pt x="4240" y="5093"/>
                </a:lnTo>
                <a:lnTo>
                  <a:pt x="4181" y="5127"/>
                </a:lnTo>
                <a:lnTo>
                  <a:pt x="4159" y="5257"/>
                </a:lnTo>
                <a:lnTo>
                  <a:pt x="4175" y="5400"/>
                </a:lnTo>
                <a:lnTo>
                  <a:pt x="4234" y="5459"/>
                </a:lnTo>
                <a:lnTo>
                  <a:pt x="4289" y="5426"/>
                </a:lnTo>
                <a:lnTo>
                  <a:pt x="4312" y="5300"/>
                </a:lnTo>
                <a:close/>
                <a:moveTo>
                  <a:pt x="4659" y="5605"/>
                </a:moveTo>
                <a:lnTo>
                  <a:pt x="4585" y="5591"/>
                </a:lnTo>
                <a:lnTo>
                  <a:pt x="4596" y="5186"/>
                </a:lnTo>
                <a:lnTo>
                  <a:pt x="4495" y="5214"/>
                </a:lnTo>
                <a:lnTo>
                  <a:pt x="4476" y="5143"/>
                </a:lnTo>
                <a:lnTo>
                  <a:pt x="4616" y="5095"/>
                </a:lnTo>
                <a:lnTo>
                  <a:pt x="4674" y="5107"/>
                </a:lnTo>
                <a:lnTo>
                  <a:pt x="4659" y="5605"/>
                </a:lnTo>
                <a:close/>
                <a:moveTo>
                  <a:pt x="5085" y="5445"/>
                </a:moveTo>
                <a:lnTo>
                  <a:pt x="5071" y="5550"/>
                </a:lnTo>
                <a:lnTo>
                  <a:pt x="5036" y="5623"/>
                </a:lnTo>
                <a:lnTo>
                  <a:pt x="4986" y="5662"/>
                </a:lnTo>
                <a:lnTo>
                  <a:pt x="4921" y="5664"/>
                </a:lnTo>
                <a:lnTo>
                  <a:pt x="4857" y="5637"/>
                </a:lnTo>
                <a:lnTo>
                  <a:pt x="4809" y="5580"/>
                </a:lnTo>
                <a:lnTo>
                  <a:pt x="4780" y="5494"/>
                </a:lnTo>
                <a:lnTo>
                  <a:pt x="4774" y="5385"/>
                </a:lnTo>
                <a:lnTo>
                  <a:pt x="4787" y="5278"/>
                </a:lnTo>
                <a:lnTo>
                  <a:pt x="4822" y="5203"/>
                </a:lnTo>
                <a:lnTo>
                  <a:pt x="4873" y="5164"/>
                </a:lnTo>
                <a:lnTo>
                  <a:pt x="4937" y="5162"/>
                </a:lnTo>
                <a:lnTo>
                  <a:pt x="5002" y="5191"/>
                </a:lnTo>
                <a:lnTo>
                  <a:pt x="5049" y="5251"/>
                </a:lnTo>
                <a:lnTo>
                  <a:pt x="5077" y="5336"/>
                </a:lnTo>
                <a:lnTo>
                  <a:pt x="5085" y="5445"/>
                </a:lnTo>
                <a:close/>
                <a:moveTo>
                  <a:pt x="5002" y="5436"/>
                </a:moveTo>
                <a:lnTo>
                  <a:pt x="4988" y="5291"/>
                </a:lnTo>
                <a:lnTo>
                  <a:pt x="4933" y="5232"/>
                </a:lnTo>
                <a:lnTo>
                  <a:pt x="4878" y="5266"/>
                </a:lnTo>
                <a:lnTo>
                  <a:pt x="4856" y="5395"/>
                </a:lnTo>
                <a:lnTo>
                  <a:pt x="4871" y="5536"/>
                </a:lnTo>
                <a:lnTo>
                  <a:pt x="4924" y="5594"/>
                </a:lnTo>
                <a:lnTo>
                  <a:pt x="4981" y="5561"/>
                </a:lnTo>
                <a:lnTo>
                  <a:pt x="5002" y="5436"/>
                </a:lnTo>
                <a:close/>
                <a:moveTo>
                  <a:pt x="5347" y="5739"/>
                </a:moveTo>
                <a:lnTo>
                  <a:pt x="5272" y="5724"/>
                </a:lnTo>
                <a:lnTo>
                  <a:pt x="5282" y="5323"/>
                </a:lnTo>
                <a:lnTo>
                  <a:pt x="5184" y="5350"/>
                </a:lnTo>
                <a:lnTo>
                  <a:pt x="5164" y="5282"/>
                </a:lnTo>
                <a:lnTo>
                  <a:pt x="5302" y="5234"/>
                </a:lnTo>
                <a:lnTo>
                  <a:pt x="5358" y="5246"/>
                </a:lnTo>
                <a:lnTo>
                  <a:pt x="5347" y="5739"/>
                </a:lnTo>
                <a:close/>
                <a:moveTo>
                  <a:pt x="5683" y="5803"/>
                </a:moveTo>
                <a:lnTo>
                  <a:pt x="5611" y="5789"/>
                </a:lnTo>
                <a:lnTo>
                  <a:pt x="5620" y="5390"/>
                </a:lnTo>
                <a:lnTo>
                  <a:pt x="5521" y="5419"/>
                </a:lnTo>
                <a:lnTo>
                  <a:pt x="5501" y="5348"/>
                </a:lnTo>
                <a:lnTo>
                  <a:pt x="5637" y="5301"/>
                </a:lnTo>
                <a:lnTo>
                  <a:pt x="5695" y="5312"/>
                </a:lnTo>
                <a:lnTo>
                  <a:pt x="5683" y="5803"/>
                </a:lnTo>
                <a:close/>
                <a:moveTo>
                  <a:pt x="6091" y="5643"/>
                </a:moveTo>
                <a:lnTo>
                  <a:pt x="6077" y="5746"/>
                </a:lnTo>
                <a:lnTo>
                  <a:pt x="6045" y="5818"/>
                </a:lnTo>
                <a:lnTo>
                  <a:pt x="5997" y="5856"/>
                </a:lnTo>
                <a:lnTo>
                  <a:pt x="5936" y="5860"/>
                </a:lnTo>
                <a:lnTo>
                  <a:pt x="5876" y="5832"/>
                </a:lnTo>
                <a:lnTo>
                  <a:pt x="5829" y="5777"/>
                </a:lnTo>
                <a:lnTo>
                  <a:pt x="5802" y="5693"/>
                </a:lnTo>
                <a:lnTo>
                  <a:pt x="5795" y="5585"/>
                </a:lnTo>
                <a:lnTo>
                  <a:pt x="5808" y="5480"/>
                </a:lnTo>
                <a:lnTo>
                  <a:pt x="5839" y="5407"/>
                </a:lnTo>
                <a:lnTo>
                  <a:pt x="5888" y="5368"/>
                </a:lnTo>
                <a:lnTo>
                  <a:pt x="5949" y="5365"/>
                </a:lnTo>
                <a:lnTo>
                  <a:pt x="6011" y="5393"/>
                </a:lnTo>
                <a:lnTo>
                  <a:pt x="6057" y="5451"/>
                </a:lnTo>
                <a:lnTo>
                  <a:pt x="6084" y="5535"/>
                </a:lnTo>
                <a:lnTo>
                  <a:pt x="6091" y="5643"/>
                </a:lnTo>
                <a:close/>
                <a:moveTo>
                  <a:pt x="6015" y="5635"/>
                </a:moveTo>
                <a:lnTo>
                  <a:pt x="6000" y="5492"/>
                </a:lnTo>
                <a:lnTo>
                  <a:pt x="5944" y="5435"/>
                </a:lnTo>
                <a:lnTo>
                  <a:pt x="5893" y="5467"/>
                </a:lnTo>
                <a:lnTo>
                  <a:pt x="5872" y="5595"/>
                </a:lnTo>
                <a:lnTo>
                  <a:pt x="5886" y="5734"/>
                </a:lnTo>
                <a:lnTo>
                  <a:pt x="5939" y="5789"/>
                </a:lnTo>
                <a:lnTo>
                  <a:pt x="5993" y="5758"/>
                </a:lnTo>
                <a:lnTo>
                  <a:pt x="6015" y="5635"/>
                </a:lnTo>
                <a:close/>
                <a:moveTo>
                  <a:pt x="6345" y="5931"/>
                </a:moveTo>
                <a:lnTo>
                  <a:pt x="6273" y="5917"/>
                </a:lnTo>
                <a:lnTo>
                  <a:pt x="6283" y="5523"/>
                </a:lnTo>
                <a:lnTo>
                  <a:pt x="6188" y="5550"/>
                </a:lnTo>
                <a:lnTo>
                  <a:pt x="6167" y="5482"/>
                </a:lnTo>
                <a:lnTo>
                  <a:pt x="6302" y="5435"/>
                </a:lnTo>
                <a:lnTo>
                  <a:pt x="6355" y="5446"/>
                </a:lnTo>
                <a:lnTo>
                  <a:pt x="6345" y="5931"/>
                </a:lnTo>
                <a:close/>
                <a:moveTo>
                  <a:pt x="6745" y="5772"/>
                </a:moveTo>
                <a:lnTo>
                  <a:pt x="6731" y="5873"/>
                </a:lnTo>
                <a:lnTo>
                  <a:pt x="6699" y="5946"/>
                </a:lnTo>
                <a:lnTo>
                  <a:pt x="6654" y="5984"/>
                </a:lnTo>
                <a:lnTo>
                  <a:pt x="6591" y="5987"/>
                </a:lnTo>
                <a:lnTo>
                  <a:pt x="6532" y="5960"/>
                </a:lnTo>
                <a:lnTo>
                  <a:pt x="6487" y="5903"/>
                </a:lnTo>
                <a:lnTo>
                  <a:pt x="6459" y="5821"/>
                </a:lnTo>
                <a:lnTo>
                  <a:pt x="6453" y="5714"/>
                </a:lnTo>
                <a:lnTo>
                  <a:pt x="6466" y="5611"/>
                </a:lnTo>
                <a:lnTo>
                  <a:pt x="6500" y="5538"/>
                </a:lnTo>
                <a:lnTo>
                  <a:pt x="6547" y="5500"/>
                </a:lnTo>
                <a:lnTo>
                  <a:pt x="6609" y="5496"/>
                </a:lnTo>
                <a:lnTo>
                  <a:pt x="6666" y="5524"/>
                </a:lnTo>
                <a:lnTo>
                  <a:pt x="6710" y="5583"/>
                </a:lnTo>
                <a:lnTo>
                  <a:pt x="6738" y="5664"/>
                </a:lnTo>
                <a:lnTo>
                  <a:pt x="6745" y="5772"/>
                </a:lnTo>
                <a:close/>
                <a:moveTo>
                  <a:pt x="6670" y="5763"/>
                </a:moveTo>
                <a:lnTo>
                  <a:pt x="6655" y="5622"/>
                </a:lnTo>
                <a:lnTo>
                  <a:pt x="6602" y="5565"/>
                </a:lnTo>
                <a:lnTo>
                  <a:pt x="6550" y="5598"/>
                </a:lnTo>
                <a:lnTo>
                  <a:pt x="6530" y="5723"/>
                </a:lnTo>
                <a:lnTo>
                  <a:pt x="6543" y="5862"/>
                </a:lnTo>
                <a:lnTo>
                  <a:pt x="6597" y="5918"/>
                </a:lnTo>
                <a:lnTo>
                  <a:pt x="6650" y="5886"/>
                </a:lnTo>
                <a:lnTo>
                  <a:pt x="6670" y="5763"/>
                </a:lnTo>
                <a:close/>
                <a:moveTo>
                  <a:pt x="6993" y="6055"/>
                </a:moveTo>
                <a:lnTo>
                  <a:pt x="6923" y="6042"/>
                </a:lnTo>
                <a:lnTo>
                  <a:pt x="6931" y="5652"/>
                </a:lnTo>
                <a:lnTo>
                  <a:pt x="6839" y="5679"/>
                </a:lnTo>
                <a:lnTo>
                  <a:pt x="6819" y="5613"/>
                </a:lnTo>
                <a:lnTo>
                  <a:pt x="6948" y="5564"/>
                </a:lnTo>
                <a:lnTo>
                  <a:pt x="7003" y="5576"/>
                </a:lnTo>
                <a:lnTo>
                  <a:pt x="6993" y="6055"/>
                </a:lnTo>
                <a:close/>
                <a:moveTo>
                  <a:pt x="7385" y="5897"/>
                </a:moveTo>
                <a:lnTo>
                  <a:pt x="7372" y="5997"/>
                </a:lnTo>
                <a:lnTo>
                  <a:pt x="7342" y="6069"/>
                </a:lnTo>
                <a:lnTo>
                  <a:pt x="7295" y="6108"/>
                </a:lnTo>
                <a:lnTo>
                  <a:pt x="7234" y="6111"/>
                </a:lnTo>
                <a:lnTo>
                  <a:pt x="7176" y="6084"/>
                </a:lnTo>
                <a:lnTo>
                  <a:pt x="7134" y="6030"/>
                </a:lnTo>
                <a:lnTo>
                  <a:pt x="7106" y="5946"/>
                </a:lnTo>
                <a:lnTo>
                  <a:pt x="7098" y="5841"/>
                </a:lnTo>
                <a:lnTo>
                  <a:pt x="7112" y="5739"/>
                </a:lnTo>
                <a:lnTo>
                  <a:pt x="7142" y="5667"/>
                </a:lnTo>
                <a:lnTo>
                  <a:pt x="7190" y="5629"/>
                </a:lnTo>
                <a:lnTo>
                  <a:pt x="7250" y="5625"/>
                </a:lnTo>
                <a:lnTo>
                  <a:pt x="7308" y="5654"/>
                </a:lnTo>
                <a:lnTo>
                  <a:pt x="7350" y="5710"/>
                </a:lnTo>
                <a:lnTo>
                  <a:pt x="7377" y="5792"/>
                </a:lnTo>
                <a:lnTo>
                  <a:pt x="7385" y="5897"/>
                </a:lnTo>
                <a:close/>
                <a:moveTo>
                  <a:pt x="7313" y="5890"/>
                </a:moveTo>
                <a:lnTo>
                  <a:pt x="7296" y="5749"/>
                </a:lnTo>
                <a:lnTo>
                  <a:pt x="7244" y="5694"/>
                </a:lnTo>
                <a:lnTo>
                  <a:pt x="7192" y="5725"/>
                </a:lnTo>
                <a:lnTo>
                  <a:pt x="7174" y="5851"/>
                </a:lnTo>
                <a:lnTo>
                  <a:pt x="7189" y="5987"/>
                </a:lnTo>
                <a:lnTo>
                  <a:pt x="7240" y="6041"/>
                </a:lnTo>
                <a:lnTo>
                  <a:pt x="7293" y="6011"/>
                </a:lnTo>
                <a:lnTo>
                  <a:pt x="7313" y="5890"/>
                </a:lnTo>
                <a:close/>
                <a:moveTo>
                  <a:pt x="7627" y="6178"/>
                </a:moveTo>
                <a:lnTo>
                  <a:pt x="7560" y="6165"/>
                </a:lnTo>
                <a:lnTo>
                  <a:pt x="7567" y="5779"/>
                </a:lnTo>
                <a:lnTo>
                  <a:pt x="7477" y="5806"/>
                </a:lnTo>
                <a:lnTo>
                  <a:pt x="7458" y="5739"/>
                </a:lnTo>
                <a:lnTo>
                  <a:pt x="7585" y="5693"/>
                </a:lnTo>
                <a:lnTo>
                  <a:pt x="7637" y="5703"/>
                </a:lnTo>
                <a:lnTo>
                  <a:pt x="7627" y="6178"/>
                </a:lnTo>
                <a:close/>
                <a:moveTo>
                  <a:pt x="7942" y="6238"/>
                </a:moveTo>
                <a:lnTo>
                  <a:pt x="7873" y="6225"/>
                </a:lnTo>
                <a:lnTo>
                  <a:pt x="7882" y="5841"/>
                </a:lnTo>
                <a:lnTo>
                  <a:pt x="7790" y="5868"/>
                </a:lnTo>
                <a:lnTo>
                  <a:pt x="7773" y="5802"/>
                </a:lnTo>
                <a:lnTo>
                  <a:pt x="7898" y="5754"/>
                </a:lnTo>
                <a:lnTo>
                  <a:pt x="7950" y="5766"/>
                </a:lnTo>
                <a:lnTo>
                  <a:pt x="7942" y="6238"/>
                </a:lnTo>
                <a:close/>
                <a:moveTo>
                  <a:pt x="8319" y="6081"/>
                </a:moveTo>
                <a:lnTo>
                  <a:pt x="8306" y="6180"/>
                </a:lnTo>
                <a:lnTo>
                  <a:pt x="8278" y="6252"/>
                </a:lnTo>
                <a:lnTo>
                  <a:pt x="8232" y="6288"/>
                </a:lnTo>
                <a:lnTo>
                  <a:pt x="8174" y="6291"/>
                </a:lnTo>
                <a:lnTo>
                  <a:pt x="8117" y="6265"/>
                </a:lnTo>
                <a:lnTo>
                  <a:pt x="8076" y="6213"/>
                </a:lnTo>
                <a:lnTo>
                  <a:pt x="8051" y="6131"/>
                </a:lnTo>
                <a:lnTo>
                  <a:pt x="8044" y="6027"/>
                </a:lnTo>
                <a:lnTo>
                  <a:pt x="8056" y="5927"/>
                </a:lnTo>
                <a:lnTo>
                  <a:pt x="8086" y="5856"/>
                </a:lnTo>
                <a:lnTo>
                  <a:pt x="8130" y="5818"/>
                </a:lnTo>
                <a:lnTo>
                  <a:pt x="8187" y="5814"/>
                </a:lnTo>
                <a:lnTo>
                  <a:pt x="8244" y="5841"/>
                </a:lnTo>
                <a:lnTo>
                  <a:pt x="8288" y="5897"/>
                </a:lnTo>
                <a:lnTo>
                  <a:pt x="8313" y="5977"/>
                </a:lnTo>
                <a:lnTo>
                  <a:pt x="8319" y="6081"/>
                </a:lnTo>
                <a:close/>
                <a:moveTo>
                  <a:pt x="8247" y="6074"/>
                </a:moveTo>
                <a:lnTo>
                  <a:pt x="8232" y="5936"/>
                </a:lnTo>
                <a:lnTo>
                  <a:pt x="8181" y="5881"/>
                </a:lnTo>
                <a:lnTo>
                  <a:pt x="8132" y="5913"/>
                </a:lnTo>
                <a:lnTo>
                  <a:pt x="8115" y="6036"/>
                </a:lnTo>
                <a:lnTo>
                  <a:pt x="8130" y="6170"/>
                </a:lnTo>
                <a:lnTo>
                  <a:pt x="8180" y="6224"/>
                </a:lnTo>
                <a:lnTo>
                  <a:pt x="8229" y="6193"/>
                </a:lnTo>
                <a:lnTo>
                  <a:pt x="8247" y="6074"/>
                </a:lnTo>
                <a:close/>
                <a:moveTo>
                  <a:pt x="8623" y="6141"/>
                </a:moveTo>
                <a:lnTo>
                  <a:pt x="8613" y="6242"/>
                </a:lnTo>
                <a:lnTo>
                  <a:pt x="8584" y="6312"/>
                </a:lnTo>
                <a:lnTo>
                  <a:pt x="8539" y="6348"/>
                </a:lnTo>
                <a:lnTo>
                  <a:pt x="8482" y="6352"/>
                </a:lnTo>
                <a:lnTo>
                  <a:pt x="8425" y="6326"/>
                </a:lnTo>
                <a:lnTo>
                  <a:pt x="8383" y="6272"/>
                </a:lnTo>
                <a:lnTo>
                  <a:pt x="8358" y="6190"/>
                </a:lnTo>
                <a:lnTo>
                  <a:pt x="8350" y="6088"/>
                </a:lnTo>
                <a:lnTo>
                  <a:pt x="8361" y="5987"/>
                </a:lnTo>
                <a:lnTo>
                  <a:pt x="8393" y="5916"/>
                </a:lnTo>
                <a:lnTo>
                  <a:pt x="8437" y="5880"/>
                </a:lnTo>
                <a:lnTo>
                  <a:pt x="8494" y="5876"/>
                </a:lnTo>
                <a:lnTo>
                  <a:pt x="8551" y="5902"/>
                </a:lnTo>
                <a:lnTo>
                  <a:pt x="8595" y="5959"/>
                </a:lnTo>
                <a:lnTo>
                  <a:pt x="8618" y="6037"/>
                </a:lnTo>
                <a:lnTo>
                  <a:pt x="8623" y="6141"/>
                </a:lnTo>
                <a:close/>
                <a:moveTo>
                  <a:pt x="8553" y="6134"/>
                </a:moveTo>
                <a:lnTo>
                  <a:pt x="8539" y="5997"/>
                </a:lnTo>
                <a:lnTo>
                  <a:pt x="8489" y="5942"/>
                </a:lnTo>
                <a:lnTo>
                  <a:pt x="8439" y="5974"/>
                </a:lnTo>
                <a:lnTo>
                  <a:pt x="8420" y="6096"/>
                </a:lnTo>
                <a:lnTo>
                  <a:pt x="8437" y="6230"/>
                </a:lnTo>
                <a:lnTo>
                  <a:pt x="8487" y="6284"/>
                </a:lnTo>
                <a:lnTo>
                  <a:pt x="8536" y="6253"/>
                </a:lnTo>
                <a:lnTo>
                  <a:pt x="8553" y="6134"/>
                </a:lnTo>
                <a:close/>
                <a:moveTo>
                  <a:pt x="8858" y="6416"/>
                </a:moveTo>
                <a:lnTo>
                  <a:pt x="8792" y="6403"/>
                </a:lnTo>
                <a:lnTo>
                  <a:pt x="8799" y="6025"/>
                </a:lnTo>
                <a:lnTo>
                  <a:pt x="8715" y="6052"/>
                </a:lnTo>
                <a:lnTo>
                  <a:pt x="8696" y="5986"/>
                </a:lnTo>
                <a:lnTo>
                  <a:pt x="8819" y="5940"/>
                </a:lnTo>
                <a:lnTo>
                  <a:pt x="8868" y="5950"/>
                </a:lnTo>
                <a:lnTo>
                  <a:pt x="8858" y="6416"/>
                </a:lnTo>
                <a:close/>
                <a:moveTo>
                  <a:pt x="9225" y="6259"/>
                </a:moveTo>
                <a:lnTo>
                  <a:pt x="9215" y="6358"/>
                </a:lnTo>
                <a:lnTo>
                  <a:pt x="9186" y="6427"/>
                </a:lnTo>
                <a:lnTo>
                  <a:pt x="9143" y="6463"/>
                </a:lnTo>
                <a:lnTo>
                  <a:pt x="9087" y="6467"/>
                </a:lnTo>
                <a:lnTo>
                  <a:pt x="9032" y="6442"/>
                </a:lnTo>
                <a:lnTo>
                  <a:pt x="8990" y="6389"/>
                </a:lnTo>
                <a:lnTo>
                  <a:pt x="8964" y="6309"/>
                </a:lnTo>
                <a:lnTo>
                  <a:pt x="8957" y="6208"/>
                </a:lnTo>
                <a:lnTo>
                  <a:pt x="8968" y="6109"/>
                </a:lnTo>
                <a:lnTo>
                  <a:pt x="8998" y="6037"/>
                </a:lnTo>
                <a:lnTo>
                  <a:pt x="9042" y="6001"/>
                </a:lnTo>
                <a:lnTo>
                  <a:pt x="9097" y="5997"/>
                </a:lnTo>
                <a:lnTo>
                  <a:pt x="9153" y="6024"/>
                </a:lnTo>
                <a:lnTo>
                  <a:pt x="9195" y="6079"/>
                </a:lnTo>
                <a:lnTo>
                  <a:pt x="9219" y="6158"/>
                </a:lnTo>
                <a:lnTo>
                  <a:pt x="9225" y="6259"/>
                </a:lnTo>
                <a:close/>
                <a:moveTo>
                  <a:pt x="9156" y="6253"/>
                </a:moveTo>
                <a:lnTo>
                  <a:pt x="9142" y="6118"/>
                </a:lnTo>
                <a:lnTo>
                  <a:pt x="9093" y="6064"/>
                </a:lnTo>
                <a:lnTo>
                  <a:pt x="9044" y="6095"/>
                </a:lnTo>
                <a:lnTo>
                  <a:pt x="9027" y="6217"/>
                </a:lnTo>
                <a:lnTo>
                  <a:pt x="9042" y="6348"/>
                </a:lnTo>
                <a:lnTo>
                  <a:pt x="9089" y="6401"/>
                </a:lnTo>
                <a:lnTo>
                  <a:pt x="9138" y="6371"/>
                </a:lnTo>
                <a:lnTo>
                  <a:pt x="9156" y="6253"/>
                </a:lnTo>
                <a:close/>
                <a:moveTo>
                  <a:pt x="9457" y="6531"/>
                </a:moveTo>
                <a:lnTo>
                  <a:pt x="9393" y="6519"/>
                </a:lnTo>
                <a:lnTo>
                  <a:pt x="9398" y="6144"/>
                </a:lnTo>
                <a:lnTo>
                  <a:pt x="9312" y="6170"/>
                </a:lnTo>
                <a:lnTo>
                  <a:pt x="9295" y="6106"/>
                </a:lnTo>
                <a:lnTo>
                  <a:pt x="9415" y="6061"/>
                </a:lnTo>
                <a:lnTo>
                  <a:pt x="9464" y="6070"/>
                </a:lnTo>
                <a:lnTo>
                  <a:pt x="9457" y="6531"/>
                </a:lnTo>
                <a:close/>
                <a:moveTo>
                  <a:pt x="9816" y="6377"/>
                </a:moveTo>
                <a:lnTo>
                  <a:pt x="9805" y="6473"/>
                </a:lnTo>
                <a:lnTo>
                  <a:pt x="9775" y="6542"/>
                </a:lnTo>
                <a:lnTo>
                  <a:pt x="9733" y="6577"/>
                </a:lnTo>
                <a:lnTo>
                  <a:pt x="9678" y="6582"/>
                </a:lnTo>
                <a:lnTo>
                  <a:pt x="9624" y="6556"/>
                </a:lnTo>
                <a:lnTo>
                  <a:pt x="9586" y="6506"/>
                </a:lnTo>
                <a:lnTo>
                  <a:pt x="9559" y="6426"/>
                </a:lnTo>
                <a:lnTo>
                  <a:pt x="9552" y="6323"/>
                </a:lnTo>
                <a:lnTo>
                  <a:pt x="9562" y="6225"/>
                </a:lnTo>
                <a:lnTo>
                  <a:pt x="9591" y="6155"/>
                </a:lnTo>
                <a:lnTo>
                  <a:pt x="9633" y="6119"/>
                </a:lnTo>
                <a:lnTo>
                  <a:pt x="9690" y="6115"/>
                </a:lnTo>
                <a:lnTo>
                  <a:pt x="9744" y="6141"/>
                </a:lnTo>
                <a:lnTo>
                  <a:pt x="9784" y="6195"/>
                </a:lnTo>
                <a:lnTo>
                  <a:pt x="9809" y="6274"/>
                </a:lnTo>
                <a:lnTo>
                  <a:pt x="9816" y="6377"/>
                </a:lnTo>
                <a:close/>
                <a:moveTo>
                  <a:pt x="9745" y="6368"/>
                </a:moveTo>
                <a:lnTo>
                  <a:pt x="9732" y="6234"/>
                </a:lnTo>
                <a:lnTo>
                  <a:pt x="9686" y="6180"/>
                </a:lnTo>
                <a:lnTo>
                  <a:pt x="9638" y="6213"/>
                </a:lnTo>
                <a:lnTo>
                  <a:pt x="9621" y="6332"/>
                </a:lnTo>
                <a:lnTo>
                  <a:pt x="9635" y="6463"/>
                </a:lnTo>
                <a:lnTo>
                  <a:pt x="9681" y="6516"/>
                </a:lnTo>
                <a:lnTo>
                  <a:pt x="9728" y="6485"/>
                </a:lnTo>
                <a:lnTo>
                  <a:pt x="9745" y="6368"/>
                </a:lnTo>
                <a:close/>
                <a:moveTo>
                  <a:pt x="10043" y="6645"/>
                </a:moveTo>
                <a:lnTo>
                  <a:pt x="9980" y="6631"/>
                </a:lnTo>
                <a:lnTo>
                  <a:pt x="9985" y="6260"/>
                </a:lnTo>
                <a:lnTo>
                  <a:pt x="9900" y="6288"/>
                </a:lnTo>
                <a:lnTo>
                  <a:pt x="9881" y="6223"/>
                </a:lnTo>
                <a:lnTo>
                  <a:pt x="10000" y="6178"/>
                </a:lnTo>
                <a:lnTo>
                  <a:pt x="10049" y="6187"/>
                </a:lnTo>
                <a:lnTo>
                  <a:pt x="10043" y="6645"/>
                </a:lnTo>
                <a:close/>
                <a:moveTo>
                  <a:pt x="10330" y="6700"/>
                </a:moveTo>
                <a:lnTo>
                  <a:pt x="10267" y="6688"/>
                </a:lnTo>
                <a:lnTo>
                  <a:pt x="10272" y="6319"/>
                </a:lnTo>
                <a:lnTo>
                  <a:pt x="10188" y="6344"/>
                </a:lnTo>
                <a:lnTo>
                  <a:pt x="10171" y="6282"/>
                </a:lnTo>
                <a:lnTo>
                  <a:pt x="10289" y="6237"/>
                </a:lnTo>
                <a:lnTo>
                  <a:pt x="10337" y="6245"/>
                </a:lnTo>
                <a:lnTo>
                  <a:pt x="10330" y="6700"/>
                </a:lnTo>
                <a:close/>
                <a:moveTo>
                  <a:pt x="10680" y="6546"/>
                </a:moveTo>
                <a:lnTo>
                  <a:pt x="10668" y="6641"/>
                </a:lnTo>
                <a:lnTo>
                  <a:pt x="10641" y="6710"/>
                </a:lnTo>
                <a:lnTo>
                  <a:pt x="10601" y="6745"/>
                </a:lnTo>
                <a:lnTo>
                  <a:pt x="10548" y="6749"/>
                </a:lnTo>
                <a:lnTo>
                  <a:pt x="10494" y="6724"/>
                </a:lnTo>
                <a:lnTo>
                  <a:pt x="10455" y="6673"/>
                </a:lnTo>
                <a:lnTo>
                  <a:pt x="10430" y="6595"/>
                </a:lnTo>
                <a:lnTo>
                  <a:pt x="10423" y="6495"/>
                </a:lnTo>
                <a:lnTo>
                  <a:pt x="10433" y="6400"/>
                </a:lnTo>
                <a:lnTo>
                  <a:pt x="10461" y="6329"/>
                </a:lnTo>
                <a:lnTo>
                  <a:pt x="10503" y="6293"/>
                </a:lnTo>
                <a:lnTo>
                  <a:pt x="10555" y="6289"/>
                </a:lnTo>
                <a:lnTo>
                  <a:pt x="10608" y="6316"/>
                </a:lnTo>
                <a:lnTo>
                  <a:pt x="10647" y="6368"/>
                </a:lnTo>
                <a:lnTo>
                  <a:pt x="10672" y="6446"/>
                </a:lnTo>
                <a:lnTo>
                  <a:pt x="10680" y="6546"/>
                </a:lnTo>
                <a:close/>
                <a:moveTo>
                  <a:pt x="10614" y="6539"/>
                </a:moveTo>
                <a:lnTo>
                  <a:pt x="10599" y="6407"/>
                </a:lnTo>
                <a:lnTo>
                  <a:pt x="10553" y="6354"/>
                </a:lnTo>
                <a:lnTo>
                  <a:pt x="10507" y="6386"/>
                </a:lnTo>
                <a:lnTo>
                  <a:pt x="10489" y="6504"/>
                </a:lnTo>
                <a:lnTo>
                  <a:pt x="10503" y="6633"/>
                </a:lnTo>
                <a:lnTo>
                  <a:pt x="10549" y="6685"/>
                </a:lnTo>
                <a:lnTo>
                  <a:pt x="10597" y="6654"/>
                </a:lnTo>
                <a:lnTo>
                  <a:pt x="10614" y="6539"/>
                </a:lnTo>
                <a:close/>
                <a:moveTo>
                  <a:pt x="10896" y="6809"/>
                </a:moveTo>
                <a:lnTo>
                  <a:pt x="10836" y="6797"/>
                </a:lnTo>
                <a:lnTo>
                  <a:pt x="10842" y="6432"/>
                </a:lnTo>
                <a:lnTo>
                  <a:pt x="10761" y="6458"/>
                </a:lnTo>
                <a:lnTo>
                  <a:pt x="10745" y="6395"/>
                </a:lnTo>
                <a:lnTo>
                  <a:pt x="10857" y="6349"/>
                </a:lnTo>
                <a:lnTo>
                  <a:pt x="10904" y="6359"/>
                </a:lnTo>
                <a:lnTo>
                  <a:pt x="10896" y="6809"/>
                </a:lnTo>
                <a:close/>
                <a:moveTo>
                  <a:pt x="11238" y="6656"/>
                </a:moveTo>
                <a:lnTo>
                  <a:pt x="11228" y="6750"/>
                </a:lnTo>
                <a:lnTo>
                  <a:pt x="11203" y="6818"/>
                </a:lnTo>
                <a:lnTo>
                  <a:pt x="11163" y="6854"/>
                </a:lnTo>
                <a:lnTo>
                  <a:pt x="11109" y="6858"/>
                </a:lnTo>
                <a:lnTo>
                  <a:pt x="11058" y="6834"/>
                </a:lnTo>
                <a:lnTo>
                  <a:pt x="11019" y="6783"/>
                </a:lnTo>
                <a:lnTo>
                  <a:pt x="10995" y="6705"/>
                </a:lnTo>
                <a:lnTo>
                  <a:pt x="10989" y="6607"/>
                </a:lnTo>
                <a:lnTo>
                  <a:pt x="10999" y="6511"/>
                </a:lnTo>
                <a:lnTo>
                  <a:pt x="11027" y="6443"/>
                </a:lnTo>
                <a:lnTo>
                  <a:pt x="11067" y="6407"/>
                </a:lnTo>
                <a:lnTo>
                  <a:pt x="11119" y="6403"/>
                </a:lnTo>
                <a:lnTo>
                  <a:pt x="11171" y="6428"/>
                </a:lnTo>
                <a:lnTo>
                  <a:pt x="11208" y="6481"/>
                </a:lnTo>
                <a:lnTo>
                  <a:pt x="11232" y="6557"/>
                </a:lnTo>
                <a:lnTo>
                  <a:pt x="11238" y="6656"/>
                </a:lnTo>
                <a:close/>
                <a:moveTo>
                  <a:pt x="11174" y="6650"/>
                </a:moveTo>
                <a:lnTo>
                  <a:pt x="11161" y="6519"/>
                </a:lnTo>
                <a:lnTo>
                  <a:pt x="11114" y="6467"/>
                </a:lnTo>
                <a:lnTo>
                  <a:pt x="11069" y="6498"/>
                </a:lnTo>
                <a:lnTo>
                  <a:pt x="11053" y="6615"/>
                </a:lnTo>
                <a:lnTo>
                  <a:pt x="11065" y="6743"/>
                </a:lnTo>
                <a:lnTo>
                  <a:pt x="11111" y="6793"/>
                </a:lnTo>
                <a:lnTo>
                  <a:pt x="11157" y="6763"/>
                </a:lnTo>
                <a:lnTo>
                  <a:pt x="11174" y="6650"/>
                </a:lnTo>
                <a:close/>
                <a:moveTo>
                  <a:pt x="11453" y="6917"/>
                </a:moveTo>
                <a:lnTo>
                  <a:pt x="11394" y="6906"/>
                </a:lnTo>
                <a:lnTo>
                  <a:pt x="11397" y="6544"/>
                </a:lnTo>
                <a:lnTo>
                  <a:pt x="11319" y="6569"/>
                </a:lnTo>
                <a:lnTo>
                  <a:pt x="11302" y="6507"/>
                </a:lnTo>
                <a:lnTo>
                  <a:pt x="11413" y="6462"/>
                </a:lnTo>
                <a:lnTo>
                  <a:pt x="11458" y="6471"/>
                </a:lnTo>
                <a:lnTo>
                  <a:pt x="11453" y="6917"/>
                </a:lnTo>
                <a:close/>
                <a:moveTo>
                  <a:pt x="11728" y="6970"/>
                </a:moveTo>
                <a:lnTo>
                  <a:pt x="11668" y="6958"/>
                </a:lnTo>
                <a:lnTo>
                  <a:pt x="11672" y="6597"/>
                </a:lnTo>
                <a:lnTo>
                  <a:pt x="11593" y="6625"/>
                </a:lnTo>
                <a:lnTo>
                  <a:pt x="11577" y="6562"/>
                </a:lnTo>
                <a:lnTo>
                  <a:pt x="11687" y="6517"/>
                </a:lnTo>
                <a:lnTo>
                  <a:pt x="11733" y="6526"/>
                </a:lnTo>
                <a:lnTo>
                  <a:pt x="11728" y="6970"/>
                </a:lnTo>
                <a:close/>
                <a:moveTo>
                  <a:pt x="11999" y="7022"/>
                </a:moveTo>
                <a:lnTo>
                  <a:pt x="11940" y="7011"/>
                </a:lnTo>
                <a:lnTo>
                  <a:pt x="11944" y="6651"/>
                </a:lnTo>
                <a:lnTo>
                  <a:pt x="11867" y="6679"/>
                </a:lnTo>
                <a:lnTo>
                  <a:pt x="11850" y="6618"/>
                </a:lnTo>
                <a:lnTo>
                  <a:pt x="11959" y="6571"/>
                </a:lnTo>
                <a:lnTo>
                  <a:pt x="12004" y="6581"/>
                </a:lnTo>
                <a:lnTo>
                  <a:pt x="11999" y="7022"/>
                </a:lnTo>
                <a:close/>
                <a:moveTo>
                  <a:pt x="12267" y="7074"/>
                </a:moveTo>
                <a:lnTo>
                  <a:pt x="12208" y="7064"/>
                </a:lnTo>
                <a:lnTo>
                  <a:pt x="12214" y="6706"/>
                </a:lnTo>
                <a:lnTo>
                  <a:pt x="12135" y="6732"/>
                </a:lnTo>
                <a:lnTo>
                  <a:pt x="12118" y="6671"/>
                </a:lnTo>
                <a:lnTo>
                  <a:pt x="12227" y="6626"/>
                </a:lnTo>
                <a:lnTo>
                  <a:pt x="12272" y="6635"/>
                </a:lnTo>
                <a:lnTo>
                  <a:pt x="12267" y="7074"/>
                </a:lnTo>
                <a:close/>
                <a:moveTo>
                  <a:pt x="12592" y="6923"/>
                </a:moveTo>
                <a:lnTo>
                  <a:pt x="12583" y="7016"/>
                </a:lnTo>
                <a:lnTo>
                  <a:pt x="12558" y="7082"/>
                </a:lnTo>
                <a:lnTo>
                  <a:pt x="12520" y="7116"/>
                </a:lnTo>
                <a:lnTo>
                  <a:pt x="12469" y="7120"/>
                </a:lnTo>
                <a:lnTo>
                  <a:pt x="12420" y="7097"/>
                </a:lnTo>
                <a:lnTo>
                  <a:pt x="12384" y="7048"/>
                </a:lnTo>
                <a:lnTo>
                  <a:pt x="12361" y="6973"/>
                </a:lnTo>
                <a:lnTo>
                  <a:pt x="12355" y="6876"/>
                </a:lnTo>
                <a:lnTo>
                  <a:pt x="12364" y="6783"/>
                </a:lnTo>
                <a:lnTo>
                  <a:pt x="12390" y="6715"/>
                </a:lnTo>
                <a:lnTo>
                  <a:pt x="12427" y="6680"/>
                </a:lnTo>
                <a:lnTo>
                  <a:pt x="12478" y="6676"/>
                </a:lnTo>
                <a:lnTo>
                  <a:pt x="12526" y="6700"/>
                </a:lnTo>
                <a:lnTo>
                  <a:pt x="12563" y="6752"/>
                </a:lnTo>
                <a:lnTo>
                  <a:pt x="12585" y="6825"/>
                </a:lnTo>
                <a:lnTo>
                  <a:pt x="12592" y="6923"/>
                </a:lnTo>
                <a:close/>
                <a:moveTo>
                  <a:pt x="12530" y="6917"/>
                </a:moveTo>
                <a:lnTo>
                  <a:pt x="12516" y="6789"/>
                </a:lnTo>
                <a:lnTo>
                  <a:pt x="12473" y="6738"/>
                </a:lnTo>
                <a:lnTo>
                  <a:pt x="12430" y="6769"/>
                </a:lnTo>
                <a:lnTo>
                  <a:pt x="12415" y="6884"/>
                </a:lnTo>
                <a:lnTo>
                  <a:pt x="12430" y="7008"/>
                </a:lnTo>
                <a:lnTo>
                  <a:pt x="12474" y="7059"/>
                </a:lnTo>
                <a:lnTo>
                  <a:pt x="12515" y="7028"/>
                </a:lnTo>
                <a:lnTo>
                  <a:pt x="12530" y="6917"/>
                </a:lnTo>
                <a:close/>
                <a:moveTo>
                  <a:pt x="12798" y="7178"/>
                </a:moveTo>
                <a:lnTo>
                  <a:pt x="12739" y="7166"/>
                </a:lnTo>
                <a:lnTo>
                  <a:pt x="12744" y="6812"/>
                </a:lnTo>
                <a:lnTo>
                  <a:pt x="12667" y="6838"/>
                </a:lnTo>
                <a:lnTo>
                  <a:pt x="12653" y="6777"/>
                </a:lnTo>
                <a:lnTo>
                  <a:pt x="12759" y="6733"/>
                </a:lnTo>
                <a:lnTo>
                  <a:pt x="12802" y="6740"/>
                </a:lnTo>
                <a:lnTo>
                  <a:pt x="12798" y="7178"/>
                </a:lnTo>
                <a:close/>
                <a:moveTo>
                  <a:pt x="13114" y="7026"/>
                </a:moveTo>
                <a:lnTo>
                  <a:pt x="13107" y="7117"/>
                </a:lnTo>
                <a:lnTo>
                  <a:pt x="13083" y="7183"/>
                </a:lnTo>
                <a:lnTo>
                  <a:pt x="13045" y="7218"/>
                </a:lnTo>
                <a:lnTo>
                  <a:pt x="12998" y="7223"/>
                </a:lnTo>
                <a:lnTo>
                  <a:pt x="12949" y="7199"/>
                </a:lnTo>
                <a:lnTo>
                  <a:pt x="12912" y="7150"/>
                </a:lnTo>
                <a:lnTo>
                  <a:pt x="12890" y="7076"/>
                </a:lnTo>
                <a:lnTo>
                  <a:pt x="12884" y="6980"/>
                </a:lnTo>
                <a:lnTo>
                  <a:pt x="12891" y="6887"/>
                </a:lnTo>
                <a:lnTo>
                  <a:pt x="12916" y="6822"/>
                </a:lnTo>
                <a:lnTo>
                  <a:pt x="12955" y="6787"/>
                </a:lnTo>
                <a:lnTo>
                  <a:pt x="13004" y="6783"/>
                </a:lnTo>
                <a:lnTo>
                  <a:pt x="13050" y="6807"/>
                </a:lnTo>
                <a:lnTo>
                  <a:pt x="13087" y="6857"/>
                </a:lnTo>
                <a:lnTo>
                  <a:pt x="13108" y="6931"/>
                </a:lnTo>
                <a:lnTo>
                  <a:pt x="13114" y="7026"/>
                </a:lnTo>
                <a:close/>
                <a:moveTo>
                  <a:pt x="13055" y="7020"/>
                </a:moveTo>
                <a:lnTo>
                  <a:pt x="13043" y="6894"/>
                </a:lnTo>
                <a:lnTo>
                  <a:pt x="13000" y="6844"/>
                </a:lnTo>
                <a:lnTo>
                  <a:pt x="12959" y="6874"/>
                </a:lnTo>
                <a:lnTo>
                  <a:pt x="12944" y="6987"/>
                </a:lnTo>
                <a:lnTo>
                  <a:pt x="12957" y="7111"/>
                </a:lnTo>
                <a:lnTo>
                  <a:pt x="13000" y="7159"/>
                </a:lnTo>
                <a:lnTo>
                  <a:pt x="13040" y="7130"/>
                </a:lnTo>
                <a:lnTo>
                  <a:pt x="13055" y="7020"/>
                </a:lnTo>
                <a:close/>
                <a:moveTo>
                  <a:pt x="13317" y="7277"/>
                </a:moveTo>
                <a:lnTo>
                  <a:pt x="13261" y="7265"/>
                </a:lnTo>
                <a:lnTo>
                  <a:pt x="13264" y="6916"/>
                </a:lnTo>
                <a:lnTo>
                  <a:pt x="13189" y="6941"/>
                </a:lnTo>
                <a:lnTo>
                  <a:pt x="13174" y="6882"/>
                </a:lnTo>
                <a:lnTo>
                  <a:pt x="13279" y="6838"/>
                </a:lnTo>
                <a:lnTo>
                  <a:pt x="13321" y="6846"/>
                </a:lnTo>
                <a:lnTo>
                  <a:pt x="13317" y="7277"/>
                </a:lnTo>
                <a:close/>
                <a:moveTo>
                  <a:pt x="13630" y="7127"/>
                </a:moveTo>
                <a:lnTo>
                  <a:pt x="13622" y="7219"/>
                </a:lnTo>
                <a:lnTo>
                  <a:pt x="13598" y="7283"/>
                </a:lnTo>
                <a:lnTo>
                  <a:pt x="13560" y="7318"/>
                </a:lnTo>
                <a:lnTo>
                  <a:pt x="13513" y="7322"/>
                </a:lnTo>
                <a:lnTo>
                  <a:pt x="13465" y="7299"/>
                </a:lnTo>
                <a:lnTo>
                  <a:pt x="13430" y="7250"/>
                </a:lnTo>
                <a:lnTo>
                  <a:pt x="13407" y="7178"/>
                </a:lnTo>
                <a:lnTo>
                  <a:pt x="13400" y="7082"/>
                </a:lnTo>
                <a:lnTo>
                  <a:pt x="13409" y="6990"/>
                </a:lnTo>
                <a:lnTo>
                  <a:pt x="13434" y="6924"/>
                </a:lnTo>
                <a:lnTo>
                  <a:pt x="13470" y="6889"/>
                </a:lnTo>
                <a:lnTo>
                  <a:pt x="13518" y="6886"/>
                </a:lnTo>
                <a:lnTo>
                  <a:pt x="13566" y="6909"/>
                </a:lnTo>
                <a:lnTo>
                  <a:pt x="13602" y="6961"/>
                </a:lnTo>
                <a:lnTo>
                  <a:pt x="13623" y="7033"/>
                </a:lnTo>
                <a:lnTo>
                  <a:pt x="13630" y="7127"/>
                </a:lnTo>
                <a:close/>
                <a:moveTo>
                  <a:pt x="13570" y="7122"/>
                </a:moveTo>
                <a:lnTo>
                  <a:pt x="13558" y="6997"/>
                </a:lnTo>
                <a:lnTo>
                  <a:pt x="13518" y="6947"/>
                </a:lnTo>
                <a:lnTo>
                  <a:pt x="13475" y="6977"/>
                </a:lnTo>
                <a:lnTo>
                  <a:pt x="13461" y="7090"/>
                </a:lnTo>
                <a:lnTo>
                  <a:pt x="13474" y="7213"/>
                </a:lnTo>
                <a:lnTo>
                  <a:pt x="13515" y="7260"/>
                </a:lnTo>
                <a:lnTo>
                  <a:pt x="13555" y="7231"/>
                </a:lnTo>
                <a:lnTo>
                  <a:pt x="13570" y="7122"/>
                </a:lnTo>
                <a:close/>
                <a:moveTo>
                  <a:pt x="13828" y="7375"/>
                </a:moveTo>
                <a:lnTo>
                  <a:pt x="13772" y="7365"/>
                </a:lnTo>
                <a:lnTo>
                  <a:pt x="13776" y="7018"/>
                </a:lnTo>
                <a:lnTo>
                  <a:pt x="13703" y="7043"/>
                </a:lnTo>
                <a:lnTo>
                  <a:pt x="13685" y="6985"/>
                </a:lnTo>
                <a:lnTo>
                  <a:pt x="13789" y="6941"/>
                </a:lnTo>
                <a:lnTo>
                  <a:pt x="13831" y="6950"/>
                </a:lnTo>
                <a:lnTo>
                  <a:pt x="13828" y="7375"/>
                </a:lnTo>
                <a:close/>
                <a:moveTo>
                  <a:pt x="14081" y="7424"/>
                </a:moveTo>
                <a:lnTo>
                  <a:pt x="14026" y="7414"/>
                </a:lnTo>
                <a:lnTo>
                  <a:pt x="14028" y="7069"/>
                </a:lnTo>
                <a:lnTo>
                  <a:pt x="13955" y="7094"/>
                </a:lnTo>
                <a:lnTo>
                  <a:pt x="13937" y="7035"/>
                </a:lnTo>
                <a:lnTo>
                  <a:pt x="14043" y="6991"/>
                </a:lnTo>
                <a:lnTo>
                  <a:pt x="14084" y="7000"/>
                </a:lnTo>
                <a:lnTo>
                  <a:pt x="14081" y="7424"/>
                </a:lnTo>
                <a:close/>
                <a:moveTo>
                  <a:pt x="14382" y="7277"/>
                </a:moveTo>
                <a:lnTo>
                  <a:pt x="14375" y="7365"/>
                </a:lnTo>
                <a:lnTo>
                  <a:pt x="14350" y="7429"/>
                </a:lnTo>
                <a:lnTo>
                  <a:pt x="14314" y="7463"/>
                </a:lnTo>
                <a:lnTo>
                  <a:pt x="14269" y="7467"/>
                </a:lnTo>
                <a:lnTo>
                  <a:pt x="14223" y="7444"/>
                </a:lnTo>
                <a:lnTo>
                  <a:pt x="14189" y="7398"/>
                </a:lnTo>
                <a:lnTo>
                  <a:pt x="14167" y="7325"/>
                </a:lnTo>
                <a:lnTo>
                  <a:pt x="14159" y="7233"/>
                </a:lnTo>
                <a:lnTo>
                  <a:pt x="14167" y="7141"/>
                </a:lnTo>
                <a:lnTo>
                  <a:pt x="14190" y="7076"/>
                </a:lnTo>
                <a:lnTo>
                  <a:pt x="14227" y="7042"/>
                </a:lnTo>
                <a:lnTo>
                  <a:pt x="14273" y="7037"/>
                </a:lnTo>
                <a:lnTo>
                  <a:pt x="14318" y="7061"/>
                </a:lnTo>
                <a:lnTo>
                  <a:pt x="14353" y="7111"/>
                </a:lnTo>
                <a:lnTo>
                  <a:pt x="14375" y="7183"/>
                </a:lnTo>
                <a:lnTo>
                  <a:pt x="14382" y="7277"/>
                </a:lnTo>
                <a:close/>
                <a:moveTo>
                  <a:pt x="14326" y="7271"/>
                </a:moveTo>
                <a:lnTo>
                  <a:pt x="14312" y="7146"/>
                </a:lnTo>
                <a:lnTo>
                  <a:pt x="14271" y="7097"/>
                </a:lnTo>
                <a:lnTo>
                  <a:pt x="14232" y="7129"/>
                </a:lnTo>
                <a:lnTo>
                  <a:pt x="14218" y="7240"/>
                </a:lnTo>
                <a:lnTo>
                  <a:pt x="14231" y="7359"/>
                </a:lnTo>
                <a:lnTo>
                  <a:pt x="14269" y="7407"/>
                </a:lnTo>
                <a:lnTo>
                  <a:pt x="14311" y="7378"/>
                </a:lnTo>
                <a:lnTo>
                  <a:pt x="14326" y="7271"/>
                </a:lnTo>
                <a:close/>
                <a:moveTo>
                  <a:pt x="14576" y="7521"/>
                </a:moveTo>
                <a:lnTo>
                  <a:pt x="14524" y="7511"/>
                </a:lnTo>
                <a:lnTo>
                  <a:pt x="14525" y="7168"/>
                </a:lnTo>
                <a:lnTo>
                  <a:pt x="14452" y="7193"/>
                </a:lnTo>
                <a:lnTo>
                  <a:pt x="14439" y="7135"/>
                </a:lnTo>
                <a:lnTo>
                  <a:pt x="14537" y="7090"/>
                </a:lnTo>
                <a:lnTo>
                  <a:pt x="14579" y="7099"/>
                </a:lnTo>
                <a:lnTo>
                  <a:pt x="14576" y="7521"/>
                </a:lnTo>
                <a:close/>
                <a:moveTo>
                  <a:pt x="14872" y="7372"/>
                </a:moveTo>
                <a:lnTo>
                  <a:pt x="14865" y="7462"/>
                </a:lnTo>
                <a:lnTo>
                  <a:pt x="14841" y="7526"/>
                </a:lnTo>
                <a:lnTo>
                  <a:pt x="14806" y="7558"/>
                </a:lnTo>
                <a:lnTo>
                  <a:pt x="14761" y="7563"/>
                </a:lnTo>
                <a:lnTo>
                  <a:pt x="14717" y="7541"/>
                </a:lnTo>
                <a:lnTo>
                  <a:pt x="14683" y="7493"/>
                </a:lnTo>
                <a:lnTo>
                  <a:pt x="14662" y="7422"/>
                </a:lnTo>
                <a:lnTo>
                  <a:pt x="14654" y="7329"/>
                </a:lnTo>
                <a:lnTo>
                  <a:pt x="14664" y="7240"/>
                </a:lnTo>
                <a:lnTo>
                  <a:pt x="14688" y="7176"/>
                </a:lnTo>
                <a:lnTo>
                  <a:pt x="14722" y="7141"/>
                </a:lnTo>
                <a:lnTo>
                  <a:pt x="14766" y="7137"/>
                </a:lnTo>
                <a:lnTo>
                  <a:pt x="14811" y="7160"/>
                </a:lnTo>
                <a:lnTo>
                  <a:pt x="14844" y="7209"/>
                </a:lnTo>
                <a:lnTo>
                  <a:pt x="14865" y="7280"/>
                </a:lnTo>
                <a:lnTo>
                  <a:pt x="14872" y="7372"/>
                </a:lnTo>
                <a:close/>
                <a:moveTo>
                  <a:pt x="14817" y="7367"/>
                </a:moveTo>
                <a:lnTo>
                  <a:pt x="14803" y="7245"/>
                </a:lnTo>
                <a:lnTo>
                  <a:pt x="14763" y="7196"/>
                </a:lnTo>
                <a:lnTo>
                  <a:pt x="14724" y="7226"/>
                </a:lnTo>
                <a:lnTo>
                  <a:pt x="14712" y="7337"/>
                </a:lnTo>
                <a:lnTo>
                  <a:pt x="14724" y="7456"/>
                </a:lnTo>
                <a:lnTo>
                  <a:pt x="14763" y="7503"/>
                </a:lnTo>
                <a:lnTo>
                  <a:pt x="14803" y="7474"/>
                </a:lnTo>
                <a:lnTo>
                  <a:pt x="14817" y="7367"/>
                </a:lnTo>
                <a:close/>
                <a:moveTo>
                  <a:pt x="15063" y="7614"/>
                </a:moveTo>
                <a:lnTo>
                  <a:pt x="15010" y="7604"/>
                </a:lnTo>
                <a:lnTo>
                  <a:pt x="15012" y="7265"/>
                </a:lnTo>
                <a:lnTo>
                  <a:pt x="14941" y="7292"/>
                </a:lnTo>
                <a:lnTo>
                  <a:pt x="14928" y="7233"/>
                </a:lnTo>
                <a:lnTo>
                  <a:pt x="15025" y="7189"/>
                </a:lnTo>
                <a:lnTo>
                  <a:pt x="15065" y="7196"/>
                </a:lnTo>
                <a:lnTo>
                  <a:pt x="15063" y="7614"/>
                </a:lnTo>
                <a:close/>
                <a:moveTo>
                  <a:pt x="15353" y="7467"/>
                </a:moveTo>
                <a:lnTo>
                  <a:pt x="15346" y="7556"/>
                </a:lnTo>
                <a:lnTo>
                  <a:pt x="15323" y="7619"/>
                </a:lnTo>
                <a:lnTo>
                  <a:pt x="15289" y="7652"/>
                </a:lnTo>
                <a:lnTo>
                  <a:pt x="15244" y="7657"/>
                </a:lnTo>
                <a:lnTo>
                  <a:pt x="15200" y="7635"/>
                </a:lnTo>
                <a:lnTo>
                  <a:pt x="15168" y="7588"/>
                </a:lnTo>
                <a:lnTo>
                  <a:pt x="15146" y="7517"/>
                </a:lnTo>
                <a:lnTo>
                  <a:pt x="15140" y="7426"/>
                </a:lnTo>
                <a:lnTo>
                  <a:pt x="15149" y="7337"/>
                </a:lnTo>
                <a:lnTo>
                  <a:pt x="15170" y="7274"/>
                </a:lnTo>
                <a:lnTo>
                  <a:pt x="15204" y="7239"/>
                </a:lnTo>
                <a:lnTo>
                  <a:pt x="15249" y="7234"/>
                </a:lnTo>
                <a:lnTo>
                  <a:pt x="15293" y="7256"/>
                </a:lnTo>
                <a:lnTo>
                  <a:pt x="15326" y="7305"/>
                </a:lnTo>
                <a:lnTo>
                  <a:pt x="15346" y="7375"/>
                </a:lnTo>
                <a:lnTo>
                  <a:pt x="15353" y="7467"/>
                </a:lnTo>
                <a:close/>
                <a:moveTo>
                  <a:pt x="15298" y="7462"/>
                </a:moveTo>
                <a:lnTo>
                  <a:pt x="15286" y="7342"/>
                </a:lnTo>
                <a:lnTo>
                  <a:pt x="15245" y="7294"/>
                </a:lnTo>
                <a:lnTo>
                  <a:pt x="15208" y="7323"/>
                </a:lnTo>
                <a:lnTo>
                  <a:pt x="15195" y="7432"/>
                </a:lnTo>
                <a:lnTo>
                  <a:pt x="15208" y="7551"/>
                </a:lnTo>
                <a:lnTo>
                  <a:pt x="15247" y="7596"/>
                </a:lnTo>
                <a:lnTo>
                  <a:pt x="15286" y="7568"/>
                </a:lnTo>
                <a:lnTo>
                  <a:pt x="15298" y="7462"/>
                </a:lnTo>
                <a:close/>
                <a:moveTo>
                  <a:pt x="15540" y="7706"/>
                </a:moveTo>
                <a:lnTo>
                  <a:pt x="15489" y="7696"/>
                </a:lnTo>
                <a:lnTo>
                  <a:pt x="15490" y="7360"/>
                </a:lnTo>
                <a:lnTo>
                  <a:pt x="15422" y="7386"/>
                </a:lnTo>
                <a:lnTo>
                  <a:pt x="15407" y="7329"/>
                </a:lnTo>
                <a:lnTo>
                  <a:pt x="15502" y="7285"/>
                </a:lnTo>
                <a:lnTo>
                  <a:pt x="15542" y="7293"/>
                </a:lnTo>
                <a:lnTo>
                  <a:pt x="15540" y="7706"/>
                </a:lnTo>
                <a:close/>
                <a:moveTo>
                  <a:pt x="15826" y="7561"/>
                </a:moveTo>
                <a:lnTo>
                  <a:pt x="15818" y="7649"/>
                </a:lnTo>
                <a:lnTo>
                  <a:pt x="15797" y="7711"/>
                </a:lnTo>
                <a:lnTo>
                  <a:pt x="15763" y="7744"/>
                </a:lnTo>
                <a:lnTo>
                  <a:pt x="15718" y="7748"/>
                </a:lnTo>
                <a:lnTo>
                  <a:pt x="15676" y="7726"/>
                </a:lnTo>
                <a:lnTo>
                  <a:pt x="15644" y="7681"/>
                </a:lnTo>
                <a:lnTo>
                  <a:pt x="15623" y="7610"/>
                </a:lnTo>
                <a:lnTo>
                  <a:pt x="15616" y="7518"/>
                </a:lnTo>
                <a:lnTo>
                  <a:pt x="15624" y="7432"/>
                </a:lnTo>
                <a:lnTo>
                  <a:pt x="15646" y="7368"/>
                </a:lnTo>
                <a:lnTo>
                  <a:pt x="15680" y="7334"/>
                </a:lnTo>
                <a:lnTo>
                  <a:pt x="15724" y="7329"/>
                </a:lnTo>
                <a:lnTo>
                  <a:pt x="15767" y="7352"/>
                </a:lnTo>
                <a:lnTo>
                  <a:pt x="15799" y="7399"/>
                </a:lnTo>
                <a:lnTo>
                  <a:pt x="15819" y="7469"/>
                </a:lnTo>
                <a:lnTo>
                  <a:pt x="15826" y="7561"/>
                </a:lnTo>
                <a:close/>
                <a:moveTo>
                  <a:pt x="15772" y="7555"/>
                </a:moveTo>
                <a:lnTo>
                  <a:pt x="15759" y="7436"/>
                </a:lnTo>
                <a:lnTo>
                  <a:pt x="15720" y="7388"/>
                </a:lnTo>
                <a:lnTo>
                  <a:pt x="15683" y="7418"/>
                </a:lnTo>
                <a:lnTo>
                  <a:pt x="15670" y="7526"/>
                </a:lnTo>
                <a:lnTo>
                  <a:pt x="15684" y="7644"/>
                </a:lnTo>
                <a:lnTo>
                  <a:pt x="15723" y="7690"/>
                </a:lnTo>
                <a:lnTo>
                  <a:pt x="15759" y="7661"/>
                </a:lnTo>
                <a:lnTo>
                  <a:pt x="15772" y="7555"/>
                </a:lnTo>
                <a:close/>
                <a:moveTo>
                  <a:pt x="16010" y="7798"/>
                </a:moveTo>
                <a:lnTo>
                  <a:pt x="15960" y="7788"/>
                </a:lnTo>
                <a:lnTo>
                  <a:pt x="15961" y="7454"/>
                </a:lnTo>
                <a:lnTo>
                  <a:pt x="15892" y="7481"/>
                </a:lnTo>
                <a:lnTo>
                  <a:pt x="15879" y="7422"/>
                </a:lnTo>
                <a:lnTo>
                  <a:pt x="15971" y="7379"/>
                </a:lnTo>
                <a:lnTo>
                  <a:pt x="16010" y="7387"/>
                </a:lnTo>
                <a:lnTo>
                  <a:pt x="16010" y="7798"/>
                </a:lnTo>
                <a:close/>
                <a:moveTo>
                  <a:pt x="16290" y="7652"/>
                </a:moveTo>
                <a:lnTo>
                  <a:pt x="16284" y="7739"/>
                </a:lnTo>
                <a:lnTo>
                  <a:pt x="16263" y="7800"/>
                </a:lnTo>
                <a:lnTo>
                  <a:pt x="16229" y="7834"/>
                </a:lnTo>
                <a:lnTo>
                  <a:pt x="16186" y="7839"/>
                </a:lnTo>
                <a:lnTo>
                  <a:pt x="16144" y="7818"/>
                </a:lnTo>
                <a:lnTo>
                  <a:pt x="16110" y="7771"/>
                </a:lnTo>
                <a:lnTo>
                  <a:pt x="16090" y="7701"/>
                </a:lnTo>
                <a:lnTo>
                  <a:pt x="16084" y="7612"/>
                </a:lnTo>
                <a:lnTo>
                  <a:pt x="16091" y="7525"/>
                </a:lnTo>
                <a:lnTo>
                  <a:pt x="16114" y="7462"/>
                </a:lnTo>
                <a:lnTo>
                  <a:pt x="16146" y="7428"/>
                </a:lnTo>
                <a:lnTo>
                  <a:pt x="16190" y="7423"/>
                </a:lnTo>
                <a:lnTo>
                  <a:pt x="16233" y="7444"/>
                </a:lnTo>
                <a:lnTo>
                  <a:pt x="16264" y="7493"/>
                </a:lnTo>
                <a:lnTo>
                  <a:pt x="16284" y="7562"/>
                </a:lnTo>
                <a:lnTo>
                  <a:pt x="16290" y="7652"/>
                </a:lnTo>
                <a:close/>
                <a:moveTo>
                  <a:pt x="16238" y="7647"/>
                </a:moveTo>
                <a:lnTo>
                  <a:pt x="16225" y="7528"/>
                </a:lnTo>
                <a:lnTo>
                  <a:pt x="16186" y="7482"/>
                </a:lnTo>
                <a:lnTo>
                  <a:pt x="16150" y="7511"/>
                </a:lnTo>
                <a:lnTo>
                  <a:pt x="16139" y="7619"/>
                </a:lnTo>
                <a:lnTo>
                  <a:pt x="16151" y="7734"/>
                </a:lnTo>
                <a:lnTo>
                  <a:pt x="16189" y="7779"/>
                </a:lnTo>
                <a:lnTo>
                  <a:pt x="16225" y="7751"/>
                </a:lnTo>
                <a:lnTo>
                  <a:pt x="16238" y="7647"/>
                </a:lnTo>
                <a:close/>
                <a:moveTo>
                  <a:pt x="579" y="5695"/>
                </a:moveTo>
                <a:lnTo>
                  <a:pt x="495" y="5678"/>
                </a:lnTo>
                <a:lnTo>
                  <a:pt x="510" y="5247"/>
                </a:lnTo>
                <a:lnTo>
                  <a:pt x="394" y="5274"/>
                </a:lnTo>
                <a:lnTo>
                  <a:pt x="372" y="5202"/>
                </a:lnTo>
                <a:lnTo>
                  <a:pt x="531" y="5150"/>
                </a:lnTo>
                <a:lnTo>
                  <a:pt x="599" y="5163"/>
                </a:lnTo>
                <a:lnTo>
                  <a:pt x="579" y="5695"/>
                </a:lnTo>
                <a:close/>
                <a:moveTo>
                  <a:pt x="970" y="5764"/>
                </a:moveTo>
                <a:lnTo>
                  <a:pt x="886" y="5749"/>
                </a:lnTo>
                <a:lnTo>
                  <a:pt x="899" y="5318"/>
                </a:lnTo>
                <a:lnTo>
                  <a:pt x="783" y="5348"/>
                </a:lnTo>
                <a:lnTo>
                  <a:pt x="765" y="5273"/>
                </a:lnTo>
                <a:lnTo>
                  <a:pt x="922" y="5223"/>
                </a:lnTo>
                <a:lnTo>
                  <a:pt x="989" y="5236"/>
                </a:lnTo>
                <a:lnTo>
                  <a:pt x="970" y="5764"/>
                </a:lnTo>
                <a:close/>
                <a:moveTo>
                  <a:pt x="1444" y="5590"/>
                </a:moveTo>
                <a:lnTo>
                  <a:pt x="1427" y="5702"/>
                </a:lnTo>
                <a:lnTo>
                  <a:pt x="1389" y="5782"/>
                </a:lnTo>
                <a:lnTo>
                  <a:pt x="1333" y="5821"/>
                </a:lnTo>
                <a:lnTo>
                  <a:pt x="1262" y="5826"/>
                </a:lnTo>
                <a:lnTo>
                  <a:pt x="1192" y="5796"/>
                </a:lnTo>
                <a:lnTo>
                  <a:pt x="1140" y="5737"/>
                </a:lnTo>
                <a:lnTo>
                  <a:pt x="1108" y="5644"/>
                </a:lnTo>
                <a:lnTo>
                  <a:pt x="1100" y="5529"/>
                </a:lnTo>
                <a:lnTo>
                  <a:pt x="1117" y="5417"/>
                </a:lnTo>
                <a:lnTo>
                  <a:pt x="1157" y="5337"/>
                </a:lnTo>
                <a:lnTo>
                  <a:pt x="1213" y="5295"/>
                </a:lnTo>
                <a:lnTo>
                  <a:pt x="1285" y="5291"/>
                </a:lnTo>
                <a:lnTo>
                  <a:pt x="1353" y="5321"/>
                </a:lnTo>
                <a:lnTo>
                  <a:pt x="1406" y="5385"/>
                </a:lnTo>
                <a:lnTo>
                  <a:pt x="1436" y="5475"/>
                </a:lnTo>
                <a:lnTo>
                  <a:pt x="1444" y="5590"/>
                </a:lnTo>
                <a:close/>
                <a:moveTo>
                  <a:pt x="1355" y="5581"/>
                </a:moveTo>
                <a:lnTo>
                  <a:pt x="1338" y="5427"/>
                </a:lnTo>
                <a:lnTo>
                  <a:pt x="1278" y="5367"/>
                </a:lnTo>
                <a:lnTo>
                  <a:pt x="1216" y="5402"/>
                </a:lnTo>
                <a:lnTo>
                  <a:pt x="1191" y="5538"/>
                </a:lnTo>
                <a:lnTo>
                  <a:pt x="1206" y="5689"/>
                </a:lnTo>
                <a:lnTo>
                  <a:pt x="1267" y="5751"/>
                </a:lnTo>
                <a:lnTo>
                  <a:pt x="1331" y="5715"/>
                </a:lnTo>
                <a:lnTo>
                  <a:pt x="1355" y="5581"/>
                </a:lnTo>
                <a:close/>
                <a:moveTo>
                  <a:pt x="1736" y="5902"/>
                </a:moveTo>
                <a:lnTo>
                  <a:pt x="1653" y="5886"/>
                </a:lnTo>
                <a:lnTo>
                  <a:pt x="1667" y="5462"/>
                </a:lnTo>
                <a:lnTo>
                  <a:pt x="1555" y="5490"/>
                </a:lnTo>
                <a:lnTo>
                  <a:pt x="1535" y="5419"/>
                </a:lnTo>
                <a:lnTo>
                  <a:pt x="1690" y="5367"/>
                </a:lnTo>
                <a:lnTo>
                  <a:pt x="1753" y="5380"/>
                </a:lnTo>
                <a:lnTo>
                  <a:pt x="1736" y="5902"/>
                </a:lnTo>
                <a:close/>
                <a:moveTo>
                  <a:pt x="2114" y="5970"/>
                </a:moveTo>
                <a:lnTo>
                  <a:pt x="2034" y="5956"/>
                </a:lnTo>
                <a:lnTo>
                  <a:pt x="2048" y="5533"/>
                </a:lnTo>
                <a:lnTo>
                  <a:pt x="1939" y="5563"/>
                </a:lnTo>
                <a:lnTo>
                  <a:pt x="1915" y="5489"/>
                </a:lnTo>
                <a:lnTo>
                  <a:pt x="2069" y="5437"/>
                </a:lnTo>
                <a:lnTo>
                  <a:pt x="2132" y="5450"/>
                </a:lnTo>
                <a:lnTo>
                  <a:pt x="2114" y="5970"/>
                </a:lnTo>
                <a:close/>
                <a:moveTo>
                  <a:pt x="2486" y="6036"/>
                </a:moveTo>
                <a:lnTo>
                  <a:pt x="2406" y="6021"/>
                </a:lnTo>
                <a:lnTo>
                  <a:pt x="2418" y="5603"/>
                </a:lnTo>
                <a:lnTo>
                  <a:pt x="2311" y="5630"/>
                </a:lnTo>
                <a:lnTo>
                  <a:pt x="2289" y="5559"/>
                </a:lnTo>
                <a:lnTo>
                  <a:pt x="2439" y="5507"/>
                </a:lnTo>
                <a:lnTo>
                  <a:pt x="2501" y="5519"/>
                </a:lnTo>
                <a:lnTo>
                  <a:pt x="2486" y="6036"/>
                </a:lnTo>
                <a:close/>
                <a:moveTo>
                  <a:pt x="2940" y="5866"/>
                </a:moveTo>
                <a:lnTo>
                  <a:pt x="2926" y="5975"/>
                </a:lnTo>
                <a:lnTo>
                  <a:pt x="2891" y="6051"/>
                </a:lnTo>
                <a:lnTo>
                  <a:pt x="2837" y="6091"/>
                </a:lnTo>
                <a:lnTo>
                  <a:pt x="2767" y="6095"/>
                </a:lnTo>
                <a:lnTo>
                  <a:pt x="2698" y="6066"/>
                </a:lnTo>
                <a:lnTo>
                  <a:pt x="2649" y="6009"/>
                </a:lnTo>
                <a:lnTo>
                  <a:pt x="2619" y="5918"/>
                </a:lnTo>
                <a:lnTo>
                  <a:pt x="2610" y="5804"/>
                </a:lnTo>
                <a:lnTo>
                  <a:pt x="2626" y="5697"/>
                </a:lnTo>
                <a:lnTo>
                  <a:pt x="2664" y="5618"/>
                </a:lnTo>
                <a:lnTo>
                  <a:pt x="2718" y="5576"/>
                </a:lnTo>
                <a:lnTo>
                  <a:pt x="2788" y="5574"/>
                </a:lnTo>
                <a:lnTo>
                  <a:pt x="2855" y="5604"/>
                </a:lnTo>
                <a:lnTo>
                  <a:pt x="2903" y="5664"/>
                </a:lnTo>
                <a:lnTo>
                  <a:pt x="2933" y="5752"/>
                </a:lnTo>
                <a:lnTo>
                  <a:pt x="2940" y="5866"/>
                </a:lnTo>
                <a:close/>
                <a:moveTo>
                  <a:pt x="2857" y="5858"/>
                </a:moveTo>
                <a:lnTo>
                  <a:pt x="2841" y="5707"/>
                </a:lnTo>
                <a:lnTo>
                  <a:pt x="2779" y="5647"/>
                </a:lnTo>
                <a:lnTo>
                  <a:pt x="2720" y="5680"/>
                </a:lnTo>
                <a:lnTo>
                  <a:pt x="2697" y="5813"/>
                </a:lnTo>
                <a:lnTo>
                  <a:pt x="2714" y="5962"/>
                </a:lnTo>
                <a:lnTo>
                  <a:pt x="2773" y="6021"/>
                </a:lnTo>
                <a:lnTo>
                  <a:pt x="2834" y="5987"/>
                </a:lnTo>
                <a:lnTo>
                  <a:pt x="2857" y="5858"/>
                </a:lnTo>
                <a:close/>
                <a:moveTo>
                  <a:pt x="3218" y="6168"/>
                </a:moveTo>
                <a:lnTo>
                  <a:pt x="3140" y="6154"/>
                </a:lnTo>
                <a:lnTo>
                  <a:pt x="3153" y="5738"/>
                </a:lnTo>
                <a:lnTo>
                  <a:pt x="3047" y="5768"/>
                </a:lnTo>
                <a:lnTo>
                  <a:pt x="3026" y="5695"/>
                </a:lnTo>
                <a:lnTo>
                  <a:pt x="3174" y="5645"/>
                </a:lnTo>
                <a:lnTo>
                  <a:pt x="3234" y="5657"/>
                </a:lnTo>
                <a:lnTo>
                  <a:pt x="3218" y="6168"/>
                </a:lnTo>
                <a:close/>
                <a:moveTo>
                  <a:pt x="3664" y="5997"/>
                </a:moveTo>
                <a:lnTo>
                  <a:pt x="3650" y="6106"/>
                </a:lnTo>
                <a:lnTo>
                  <a:pt x="3616" y="6183"/>
                </a:lnTo>
                <a:lnTo>
                  <a:pt x="3562" y="6222"/>
                </a:lnTo>
                <a:lnTo>
                  <a:pt x="3492" y="6225"/>
                </a:lnTo>
                <a:lnTo>
                  <a:pt x="3427" y="6198"/>
                </a:lnTo>
                <a:lnTo>
                  <a:pt x="3380" y="6140"/>
                </a:lnTo>
                <a:lnTo>
                  <a:pt x="3348" y="6051"/>
                </a:lnTo>
                <a:lnTo>
                  <a:pt x="3339" y="5940"/>
                </a:lnTo>
                <a:lnTo>
                  <a:pt x="3354" y="5831"/>
                </a:lnTo>
                <a:lnTo>
                  <a:pt x="3391" y="5754"/>
                </a:lnTo>
                <a:lnTo>
                  <a:pt x="3445" y="5713"/>
                </a:lnTo>
                <a:lnTo>
                  <a:pt x="3512" y="5708"/>
                </a:lnTo>
                <a:lnTo>
                  <a:pt x="3580" y="5738"/>
                </a:lnTo>
                <a:lnTo>
                  <a:pt x="3630" y="5799"/>
                </a:lnTo>
                <a:lnTo>
                  <a:pt x="3658" y="5886"/>
                </a:lnTo>
                <a:lnTo>
                  <a:pt x="3664" y="5997"/>
                </a:lnTo>
                <a:close/>
                <a:moveTo>
                  <a:pt x="3581" y="5990"/>
                </a:moveTo>
                <a:lnTo>
                  <a:pt x="3566" y="5841"/>
                </a:lnTo>
                <a:lnTo>
                  <a:pt x="3506" y="5782"/>
                </a:lnTo>
                <a:lnTo>
                  <a:pt x="3448" y="5816"/>
                </a:lnTo>
                <a:lnTo>
                  <a:pt x="3425" y="5947"/>
                </a:lnTo>
                <a:lnTo>
                  <a:pt x="3441" y="6094"/>
                </a:lnTo>
                <a:lnTo>
                  <a:pt x="3501" y="6154"/>
                </a:lnTo>
                <a:lnTo>
                  <a:pt x="3557" y="6119"/>
                </a:lnTo>
                <a:lnTo>
                  <a:pt x="3581" y="5990"/>
                </a:lnTo>
                <a:close/>
                <a:moveTo>
                  <a:pt x="4016" y="6064"/>
                </a:moveTo>
                <a:lnTo>
                  <a:pt x="4004" y="6170"/>
                </a:lnTo>
                <a:lnTo>
                  <a:pt x="3970" y="6247"/>
                </a:lnTo>
                <a:lnTo>
                  <a:pt x="3917" y="6286"/>
                </a:lnTo>
                <a:lnTo>
                  <a:pt x="3849" y="6289"/>
                </a:lnTo>
                <a:lnTo>
                  <a:pt x="3786" y="6262"/>
                </a:lnTo>
                <a:lnTo>
                  <a:pt x="3738" y="6204"/>
                </a:lnTo>
                <a:lnTo>
                  <a:pt x="3709" y="6118"/>
                </a:lnTo>
                <a:lnTo>
                  <a:pt x="3700" y="6005"/>
                </a:lnTo>
                <a:lnTo>
                  <a:pt x="3715" y="5897"/>
                </a:lnTo>
                <a:lnTo>
                  <a:pt x="3752" y="5821"/>
                </a:lnTo>
                <a:lnTo>
                  <a:pt x="3804" y="5781"/>
                </a:lnTo>
                <a:lnTo>
                  <a:pt x="3869" y="5776"/>
                </a:lnTo>
                <a:lnTo>
                  <a:pt x="3935" y="5806"/>
                </a:lnTo>
                <a:lnTo>
                  <a:pt x="3983" y="5865"/>
                </a:lnTo>
                <a:lnTo>
                  <a:pt x="4011" y="5951"/>
                </a:lnTo>
                <a:lnTo>
                  <a:pt x="4016" y="6064"/>
                </a:lnTo>
                <a:close/>
                <a:moveTo>
                  <a:pt x="3936" y="6056"/>
                </a:moveTo>
                <a:lnTo>
                  <a:pt x="3921" y="5907"/>
                </a:lnTo>
                <a:lnTo>
                  <a:pt x="3862" y="5848"/>
                </a:lnTo>
                <a:lnTo>
                  <a:pt x="3806" y="5882"/>
                </a:lnTo>
                <a:lnTo>
                  <a:pt x="3783" y="6012"/>
                </a:lnTo>
                <a:lnTo>
                  <a:pt x="3799" y="6159"/>
                </a:lnTo>
                <a:lnTo>
                  <a:pt x="3856" y="6217"/>
                </a:lnTo>
                <a:lnTo>
                  <a:pt x="3913" y="6183"/>
                </a:lnTo>
                <a:lnTo>
                  <a:pt x="3936" y="6056"/>
                </a:lnTo>
                <a:close/>
                <a:moveTo>
                  <a:pt x="4289" y="6361"/>
                </a:moveTo>
                <a:lnTo>
                  <a:pt x="4213" y="6347"/>
                </a:lnTo>
                <a:lnTo>
                  <a:pt x="4225" y="5937"/>
                </a:lnTo>
                <a:lnTo>
                  <a:pt x="4123" y="5967"/>
                </a:lnTo>
                <a:lnTo>
                  <a:pt x="4103" y="5896"/>
                </a:lnTo>
                <a:lnTo>
                  <a:pt x="4248" y="5847"/>
                </a:lnTo>
                <a:lnTo>
                  <a:pt x="4304" y="5857"/>
                </a:lnTo>
                <a:lnTo>
                  <a:pt x="4289" y="6361"/>
                </a:lnTo>
                <a:close/>
                <a:moveTo>
                  <a:pt x="4719" y="6192"/>
                </a:moveTo>
                <a:lnTo>
                  <a:pt x="4705" y="6298"/>
                </a:lnTo>
                <a:lnTo>
                  <a:pt x="4670" y="6373"/>
                </a:lnTo>
                <a:lnTo>
                  <a:pt x="4619" y="6412"/>
                </a:lnTo>
                <a:lnTo>
                  <a:pt x="4554" y="6416"/>
                </a:lnTo>
                <a:lnTo>
                  <a:pt x="4490" y="6388"/>
                </a:lnTo>
                <a:lnTo>
                  <a:pt x="4442" y="6332"/>
                </a:lnTo>
                <a:lnTo>
                  <a:pt x="4415" y="6245"/>
                </a:lnTo>
                <a:lnTo>
                  <a:pt x="4407" y="6135"/>
                </a:lnTo>
                <a:lnTo>
                  <a:pt x="4421" y="6029"/>
                </a:lnTo>
                <a:lnTo>
                  <a:pt x="4456" y="5952"/>
                </a:lnTo>
                <a:lnTo>
                  <a:pt x="4506" y="5912"/>
                </a:lnTo>
                <a:lnTo>
                  <a:pt x="4571" y="5907"/>
                </a:lnTo>
                <a:lnTo>
                  <a:pt x="4635" y="5936"/>
                </a:lnTo>
                <a:lnTo>
                  <a:pt x="4683" y="5996"/>
                </a:lnTo>
                <a:lnTo>
                  <a:pt x="4710" y="6081"/>
                </a:lnTo>
                <a:lnTo>
                  <a:pt x="4719" y="6192"/>
                </a:lnTo>
                <a:close/>
                <a:moveTo>
                  <a:pt x="4636" y="6183"/>
                </a:moveTo>
                <a:lnTo>
                  <a:pt x="4623" y="6037"/>
                </a:lnTo>
                <a:lnTo>
                  <a:pt x="4567" y="5980"/>
                </a:lnTo>
                <a:lnTo>
                  <a:pt x="4511" y="6014"/>
                </a:lnTo>
                <a:lnTo>
                  <a:pt x="4490" y="6143"/>
                </a:lnTo>
                <a:lnTo>
                  <a:pt x="4503" y="6287"/>
                </a:lnTo>
                <a:lnTo>
                  <a:pt x="4559" y="6344"/>
                </a:lnTo>
                <a:lnTo>
                  <a:pt x="4614" y="6311"/>
                </a:lnTo>
                <a:lnTo>
                  <a:pt x="4636" y="6183"/>
                </a:lnTo>
                <a:close/>
                <a:moveTo>
                  <a:pt x="4985" y="6486"/>
                </a:moveTo>
                <a:lnTo>
                  <a:pt x="4908" y="6472"/>
                </a:lnTo>
                <a:lnTo>
                  <a:pt x="4919" y="6068"/>
                </a:lnTo>
                <a:lnTo>
                  <a:pt x="4818" y="6095"/>
                </a:lnTo>
                <a:lnTo>
                  <a:pt x="4798" y="6026"/>
                </a:lnTo>
                <a:lnTo>
                  <a:pt x="4940" y="5977"/>
                </a:lnTo>
                <a:lnTo>
                  <a:pt x="4998" y="5987"/>
                </a:lnTo>
                <a:lnTo>
                  <a:pt x="4985" y="6486"/>
                </a:lnTo>
                <a:close/>
                <a:moveTo>
                  <a:pt x="5403" y="6318"/>
                </a:moveTo>
                <a:lnTo>
                  <a:pt x="5389" y="6422"/>
                </a:lnTo>
                <a:lnTo>
                  <a:pt x="5354" y="6496"/>
                </a:lnTo>
                <a:lnTo>
                  <a:pt x="5305" y="6535"/>
                </a:lnTo>
                <a:lnTo>
                  <a:pt x="5243" y="6540"/>
                </a:lnTo>
                <a:lnTo>
                  <a:pt x="5181" y="6512"/>
                </a:lnTo>
                <a:lnTo>
                  <a:pt x="5136" y="6456"/>
                </a:lnTo>
                <a:lnTo>
                  <a:pt x="5106" y="6371"/>
                </a:lnTo>
                <a:lnTo>
                  <a:pt x="5097" y="6262"/>
                </a:lnTo>
                <a:lnTo>
                  <a:pt x="5110" y="6155"/>
                </a:lnTo>
                <a:lnTo>
                  <a:pt x="5145" y="6080"/>
                </a:lnTo>
                <a:lnTo>
                  <a:pt x="5195" y="6041"/>
                </a:lnTo>
                <a:lnTo>
                  <a:pt x="5259" y="6036"/>
                </a:lnTo>
                <a:lnTo>
                  <a:pt x="5322" y="6065"/>
                </a:lnTo>
                <a:lnTo>
                  <a:pt x="5367" y="6123"/>
                </a:lnTo>
                <a:lnTo>
                  <a:pt x="5394" y="6208"/>
                </a:lnTo>
                <a:lnTo>
                  <a:pt x="5403" y="6318"/>
                </a:lnTo>
                <a:close/>
                <a:moveTo>
                  <a:pt x="5322" y="6309"/>
                </a:moveTo>
                <a:lnTo>
                  <a:pt x="5308" y="6164"/>
                </a:lnTo>
                <a:lnTo>
                  <a:pt x="5253" y="6108"/>
                </a:lnTo>
                <a:lnTo>
                  <a:pt x="5200" y="6141"/>
                </a:lnTo>
                <a:lnTo>
                  <a:pt x="5180" y="6270"/>
                </a:lnTo>
                <a:lnTo>
                  <a:pt x="5194" y="6412"/>
                </a:lnTo>
                <a:lnTo>
                  <a:pt x="5247" y="6467"/>
                </a:lnTo>
                <a:lnTo>
                  <a:pt x="5302" y="6435"/>
                </a:lnTo>
                <a:lnTo>
                  <a:pt x="5322" y="6309"/>
                </a:lnTo>
                <a:close/>
                <a:moveTo>
                  <a:pt x="5662" y="6606"/>
                </a:moveTo>
                <a:lnTo>
                  <a:pt x="5590" y="6594"/>
                </a:lnTo>
                <a:lnTo>
                  <a:pt x="5600" y="6193"/>
                </a:lnTo>
                <a:lnTo>
                  <a:pt x="5500" y="6222"/>
                </a:lnTo>
                <a:lnTo>
                  <a:pt x="5481" y="6153"/>
                </a:lnTo>
                <a:lnTo>
                  <a:pt x="5617" y="6104"/>
                </a:lnTo>
                <a:lnTo>
                  <a:pt x="5675" y="6114"/>
                </a:lnTo>
                <a:lnTo>
                  <a:pt x="5662" y="6606"/>
                </a:lnTo>
                <a:close/>
                <a:moveTo>
                  <a:pt x="5997" y="6668"/>
                </a:moveTo>
                <a:lnTo>
                  <a:pt x="5926" y="6655"/>
                </a:lnTo>
                <a:lnTo>
                  <a:pt x="5934" y="6257"/>
                </a:lnTo>
                <a:lnTo>
                  <a:pt x="5838" y="6284"/>
                </a:lnTo>
                <a:lnTo>
                  <a:pt x="5818" y="6217"/>
                </a:lnTo>
                <a:lnTo>
                  <a:pt x="5953" y="6168"/>
                </a:lnTo>
                <a:lnTo>
                  <a:pt x="6007" y="6178"/>
                </a:lnTo>
                <a:lnTo>
                  <a:pt x="5997" y="6668"/>
                </a:lnTo>
                <a:close/>
                <a:moveTo>
                  <a:pt x="6401" y="6501"/>
                </a:moveTo>
                <a:lnTo>
                  <a:pt x="6388" y="6604"/>
                </a:lnTo>
                <a:lnTo>
                  <a:pt x="6355" y="6676"/>
                </a:lnTo>
                <a:lnTo>
                  <a:pt x="6307" y="6715"/>
                </a:lnTo>
                <a:lnTo>
                  <a:pt x="6245" y="6720"/>
                </a:lnTo>
                <a:lnTo>
                  <a:pt x="6185" y="6693"/>
                </a:lnTo>
                <a:lnTo>
                  <a:pt x="6141" y="6638"/>
                </a:lnTo>
                <a:lnTo>
                  <a:pt x="6114" y="6554"/>
                </a:lnTo>
                <a:lnTo>
                  <a:pt x="6107" y="6447"/>
                </a:lnTo>
                <a:lnTo>
                  <a:pt x="6119" y="6343"/>
                </a:lnTo>
                <a:lnTo>
                  <a:pt x="6151" y="6268"/>
                </a:lnTo>
                <a:lnTo>
                  <a:pt x="6199" y="6229"/>
                </a:lnTo>
                <a:lnTo>
                  <a:pt x="6263" y="6225"/>
                </a:lnTo>
                <a:lnTo>
                  <a:pt x="6322" y="6252"/>
                </a:lnTo>
                <a:lnTo>
                  <a:pt x="6367" y="6309"/>
                </a:lnTo>
                <a:lnTo>
                  <a:pt x="6394" y="6393"/>
                </a:lnTo>
                <a:lnTo>
                  <a:pt x="6401" y="6501"/>
                </a:lnTo>
                <a:close/>
                <a:moveTo>
                  <a:pt x="6324" y="6493"/>
                </a:moveTo>
                <a:lnTo>
                  <a:pt x="6309" y="6351"/>
                </a:lnTo>
                <a:lnTo>
                  <a:pt x="6255" y="6294"/>
                </a:lnTo>
                <a:lnTo>
                  <a:pt x="6203" y="6328"/>
                </a:lnTo>
                <a:lnTo>
                  <a:pt x="6181" y="6455"/>
                </a:lnTo>
                <a:lnTo>
                  <a:pt x="6196" y="6594"/>
                </a:lnTo>
                <a:lnTo>
                  <a:pt x="6249" y="6649"/>
                </a:lnTo>
                <a:lnTo>
                  <a:pt x="6304" y="6616"/>
                </a:lnTo>
                <a:lnTo>
                  <a:pt x="6324" y="6493"/>
                </a:lnTo>
                <a:close/>
                <a:moveTo>
                  <a:pt x="6726" y="6560"/>
                </a:moveTo>
                <a:lnTo>
                  <a:pt x="6714" y="6664"/>
                </a:lnTo>
                <a:lnTo>
                  <a:pt x="6682" y="6737"/>
                </a:lnTo>
                <a:lnTo>
                  <a:pt x="6636" y="6774"/>
                </a:lnTo>
                <a:lnTo>
                  <a:pt x="6575" y="6779"/>
                </a:lnTo>
                <a:lnTo>
                  <a:pt x="6515" y="6752"/>
                </a:lnTo>
                <a:lnTo>
                  <a:pt x="6471" y="6699"/>
                </a:lnTo>
                <a:lnTo>
                  <a:pt x="6442" y="6614"/>
                </a:lnTo>
                <a:lnTo>
                  <a:pt x="6434" y="6507"/>
                </a:lnTo>
                <a:lnTo>
                  <a:pt x="6448" y="6405"/>
                </a:lnTo>
                <a:lnTo>
                  <a:pt x="6481" y="6331"/>
                </a:lnTo>
                <a:lnTo>
                  <a:pt x="6528" y="6291"/>
                </a:lnTo>
                <a:lnTo>
                  <a:pt x="6590" y="6286"/>
                </a:lnTo>
                <a:lnTo>
                  <a:pt x="6647" y="6313"/>
                </a:lnTo>
                <a:lnTo>
                  <a:pt x="6692" y="6372"/>
                </a:lnTo>
                <a:lnTo>
                  <a:pt x="6719" y="6453"/>
                </a:lnTo>
                <a:lnTo>
                  <a:pt x="6726" y="6560"/>
                </a:lnTo>
                <a:close/>
                <a:moveTo>
                  <a:pt x="6652" y="6554"/>
                </a:moveTo>
                <a:lnTo>
                  <a:pt x="6637" y="6412"/>
                </a:lnTo>
                <a:lnTo>
                  <a:pt x="6583" y="6357"/>
                </a:lnTo>
                <a:lnTo>
                  <a:pt x="6532" y="6389"/>
                </a:lnTo>
                <a:lnTo>
                  <a:pt x="6511" y="6515"/>
                </a:lnTo>
                <a:lnTo>
                  <a:pt x="6526" y="6654"/>
                </a:lnTo>
                <a:lnTo>
                  <a:pt x="6578" y="6709"/>
                </a:lnTo>
                <a:lnTo>
                  <a:pt x="6632" y="6676"/>
                </a:lnTo>
                <a:lnTo>
                  <a:pt x="6652" y="6554"/>
                </a:lnTo>
                <a:close/>
                <a:moveTo>
                  <a:pt x="7048" y="6620"/>
                </a:moveTo>
                <a:lnTo>
                  <a:pt x="7036" y="6722"/>
                </a:lnTo>
                <a:lnTo>
                  <a:pt x="7004" y="6794"/>
                </a:lnTo>
                <a:lnTo>
                  <a:pt x="6958" y="6832"/>
                </a:lnTo>
                <a:lnTo>
                  <a:pt x="6897" y="6836"/>
                </a:lnTo>
                <a:lnTo>
                  <a:pt x="6838" y="6810"/>
                </a:lnTo>
                <a:lnTo>
                  <a:pt x="6794" y="6757"/>
                </a:lnTo>
                <a:lnTo>
                  <a:pt x="6766" y="6673"/>
                </a:lnTo>
                <a:lnTo>
                  <a:pt x="6760" y="6566"/>
                </a:lnTo>
                <a:lnTo>
                  <a:pt x="6774" y="6463"/>
                </a:lnTo>
                <a:lnTo>
                  <a:pt x="6805" y="6391"/>
                </a:lnTo>
                <a:lnTo>
                  <a:pt x="6852" y="6351"/>
                </a:lnTo>
                <a:lnTo>
                  <a:pt x="6912" y="6346"/>
                </a:lnTo>
                <a:lnTo>
                  <a:pt x="6969" y="6373"/>
                </a:lnTo>
                <a:lnTo>
                  <a:pt x="7013" y="6431"/>
                </a:lnTo>
                <a:lnTo>
                  <a:pt x="7041" y="6514"/>
                </a:lnTo>
                <a:lnTo>
                  <a:pt x="7048" y="6620"/>
                </a:lnTo>
                <a:close/>
                <a:moveTo>
                  <a:pt x="6973" y="6613"/>
                </a:moveTo>
                <a:lnTo>
                  <a:pt x="6958" y="6471"/>
                </a:lnTo>
                <a:lnTo>
                  <a:pt x="6905" y="6416"/>
                </a:lnTo>
                <a:lnTo>
                  <a:pt x="6854" y="6448"/>
                </a:lnTo>
                <a:lnTo>
                  <a:pt x="6834" y="6574"/>
                </a:lnTo>
                <a:lnTo>
                  <a:pt x="6849" y="6713"/>
                </a:lnTo>
                <a:lnTo>
                  <a:pt x="6900" y="6768"/>
                </a:lnTo>
                <a:lnTo>
                  <a:pt x="6953" y="6735"/>
                </a:lnTo>
                <a:lnTo>
                  <a:pt x="6973" y="6613"/>
                </a:lnTo>
                <a:close/>
                <a:moveTo>
                  <a:pt x="7298" y="6901"/>
                </a:moveTo>
                <a:lnTo>
                  <a:pt x="7226" y="6888"/>
                </a:lnTo>
                <a:lnTo>
                  <a:pt x="7236" y="6498"/>
                </a:lnTo>
                <a:lnTo>
                  <a:pt x="7144" y="6527"/>
                </a:lnTo>
                <a:lnTo>
                  <a:pt x="7123" y="6460"/>
                </a:lnTo>
                <a:lnTo>
                  <a:pt x="7254" y="6411"/>
                </a:lnTo>
                <a:lnTo>
                  <a:pt x="7306" y="6421"/>
                </a:lnTo>
                <a:lnTo>
                  <a:pt x="7298" y="6901"/>
                </a:lnTo>
                <a:close/>
                <a:moveTo>
                  <a:pt x="7681" y="6735"/>
                </a:moveTo>
                <a:lnTo>
                  <a:pt x="7670" y="6837"/>
                </a:lnTo>
                <a:lnTo>
                  <a:pt x="7638" y="6909"/>
                </a:lnTo>
                <a:lnTo>
                  <a:pt x="7593" y="6946"/>
                </a:lnTo>
                <a:lnTo>
                  <a:pt x="7534" y="6951"/>
                </a:lnTo>
                <a:lnTo>
                  <a:pt x="7476" y="6926"/>
                </a:lnTo>
                <a:lnTo>
                  <a:pt x="7434" y="6873"/>
                </a:lnTo>
                <a:lnTo>
                  <a:pt x="7408" y="6790"/>
                </a:lnTo>
                <a:lnTo>
                  <a:pt x="7402" y="6685"/>
                </a:lnTo>
                <a:lnTo>
                  <a:pt x="7413" y="6582"/>
                </a:lnTo>
                <a:lnTo>
                  <a:pt x="7444" y="6509"/>
                </a:lnTo>
                <a:lnTo>
                  <a:pt x="7489" y="6471"/>
                </a:lnTo>
                <a:lnTo>
                  <a:pt x="7548" y="6466"/>
                </a:lnTo>
                <a:lnTo>
                  <a:pt x="7606" y="6493"/>
                </a:lnTo>
                <a:lnTo>
                  <a:pt x="7649" y="6550"/>
                </a:lnTo>
                <a:lnTo>
                  <a:pt x="7675" y="6631"/>
                </a:lnTo>
                <a:lnTo>
                  <a:pt x="7681" y="6735"/>
                </a:lnTo>
                <a:close/>
                <a:moveTo>
                  <a:pt x="7608" y="6729"/>
                </a:moveTo>
                <a:lnTo>
                  <a:pt x="7593" y="6590"/>
                </a:lnTo>
                <a:lnTo>
                  <a:pt x="7542" y="6535"/>
                </a:lnTo>
                <a:lnTo>
                  <a:pt x="7493" y="6567"/>
                </a:lnTo>
                <a:lnTo>
                  <a:pt x="7474" y="6691"/>
                </a:lnTo>
                <a:lnTo>
                  <a:pt x="7488" y="6829"/>
                </a:lnTo>
                <a:lnTo>
                  <a:pt x="7539" y="6883"/>
                </a:lnTo>
                <a:lnTo>
                  <a:pt x="7590" y="6851"/>
                </a:lnTo>
                <a:lnTo>
                  <a:pt x="7608" y="6729"/>
                </a:lnTo>
                <a:close/>
                <a:moveTo>
                  <a:pt x="7925" y="7015"/>
                </a:moveTo>
                <a:lnTo>
                  <a:pt x="7858" y="7002"/>
                </a:lnTo>
                <a:lnTo>
                  <a:pt x="7865" y="6616"/>
                </a:lnTo>
                <a:lnTo>
                  <a:pt x="7774" y="6644"/>
                </a:lnTo>
                <a:lnTo>
                  <a:pt x="7756" y="6579"/>
                </a:lnTo>
                <a:lnTo>
                  <a:pt x="7883" y="6529"/>
                </a:lnTo>
                <a:lnTo>
                  <a:pt x="7937" y="6540"/>
                </a:lnTo>
                <a:lnTo>
                  <a:pt x="7925" y="7015"/>
                </a:lnTo>
                <a:close/>
                <a:moveTo>
                  <a:pt x="8303" y="6851"/>
                </a:moveTo>
                <a:lnTo>
                  <a:pt x="8293" y="6951"/>
                </a:lnTo>
                <a:lnTo>
                  <a:pt x="8264" y="7021"/>
                </a:lnTo>
                <a:lnTo>
                  <a:pt x="8217" y="7059"/>
                </a:lnTo>
                <a:lnTo>
                  <a:pt x="8158" y="7064"/>
                </a:lnTo>
                <a:lnTo>
                  <a:pt x="8102" y="7038"/>
                </a:lnTo>
                <a:lnTo>
                  <a:pt x="8062" y="6985"/>
                </a:lnTo>
                <a:lnTo>
                  <a:pt x="8036" y="6904"/>
                </a:lnTo>
                <a:lnTo>
                  <a:pt x="8028" y="6800"/>
                </a:lnTo>
                <a:lnTo>
                  <a:pt x="8039" y="6699"/>
                </a:lnTo>
                <a:lnTo>
                  <a:pt x="8070" y="6626"/>
                </a:lnTo>
                <a:lnTo>
                  <a:pt x="8115" y="6589"/>
                </a:lnTo>
                <a:lnTo>
                  <a:pt x="8174" y="6584"/>
                </a:lnTo>
                <a:lnTo>
                  <a:pt x="8230" y="6610"/>
                </a:lnTo>
                <a:lnTo>
                  <a:pt x="8271" y="6665"/>
                </a:lnTo>
                <a:lnTo>
                  <a:pt x="8296" y="6747"/>
                </a:lnTo>
                <a:lnTo>
                  <a:pt x="8303" y="6851"/>
                </a:lnTo>
                <a:close/>
                <a:moveTo>
                  <a:pt x="8232" y="6844"/>
                </a:moveTo>
                <a:lnTo>
                  <a:pt x="8217" y="6705"/>
                </a:lnTo>
                <a:lnTo>
                  <a:pt x="8167" y="6651"/>
                </a:lnTo>
                <a:lnTo>
                  <a:pt x="8118" y="6684"/>
                </a:lnTo>
                <a:lnTo>
                  <a:pt x="8100" y="6807"/>
                </a:lnTo>
                <a:lnTo>
                  <a:pt x="8113" y="6942"/>
                </a:lnTo>
                <a:lnTo>
                  <a:pt x="8163" y="6996"/>
                </a:lnTo>
                <a:lnTo>
                  <a:pt x="8214" y="6963"/>
                </a:lnTo>
                <a:lnTo>
                  <a:pt x="8232" y="6844"/>
                </a:lnTo>
                <a:close/>
                <a:moveTo>
                  <a:pt x="8541" y="7124"/>
                </a:moveTo>
                <a:lnTo>
                  <a:pt x="8474" y="7112"/>
                </a:lnTo>
                <a:lnTo>
                  <a:pt x="8483" y="6730"/>
                </a:lnTo>
                <a:lnTo>
                  <a:pt x="8394" y="6759"/>
                </a:lnTo>
                <a:lnTo>
                  <a:pt x="8375" y="6693"/>
                </a:lnTo>
                <a:lnTo>
                  <a:pt x="8501" y="6645"/>
                </a:lnTo>
                <a:lnTo>
                  <a:pt x="8549" y="6654"/>
                </a:lnTo>
                <a:lnTo>
                  <a:pt x="8541" y="7124"/>
                </a:lnTo>
                <a:close/>
                <a:moveTo>
                  <a:pt x="8845" y="7180"/>
                </a:moveTo>
                <a:lnTo>
                  <a:pt x="8779" y="7168"/>
                </a:lnTo>
                <a:lnTo>
                  <a:pt x="8786" y="6788"/>
                </a:lnTo>
                <a:lnTo>
                  <a:pt x="8700" y="6815"/>
                </a:lnTo>
                <a:lnTo>
                  <a:pt x="8681" y="6752"/>
                </a:lnTo>
                <a:lnTo>
                  <a:pt x="8804" y="6701"/>
                </a:lnTo>
                <a:lnTo>
                  <a:pt x="8854" y="6710"/>
                </a:lnTo>
                <a:lnTo>
                  <a:pt x="8845" y="7180"/>
                </a:lnTo>
                <a:close/>
                <a:moveTo>
                  <a:pt x="9214" y="7017"/>
                </a:moveTo>
                <a:lnTo>
                  <a:pt x="9203" y="7116"/>
                </a:lnTo>
                <a:lnTo>
                  <a:pt x="9173" y="7186"/>
                </a:lnTo>
                <a:lnTo>
                  <a:pt x="9130" y="7223"/>
                </a:lnTo>
                <a:lnTo>
                  <a:pt x="9074" y="7229"/>
                </a:lnTo>
                <a:lnTo>
                  <a:pt x="9018" y="7203"/>
                </a:lnTo>
                <a:lnTo>
                  <a:pt x="8975" y="7150"/>
                </a:lnTo>
                <a:lnTo>
                  <a:pt x="8952" y="7071"/>
                </a:lnTo>
                <a:lnTo>
                  <a:pt x="8944" y="6968"/>
                </a:lnTo>
                <a:lnTo>
                  <a:pt x="8955" y="6869"/>
                </a:lnTo>
                <a:lnTo>
                  <a:pt x="8985" y="6798"/>
                </a:lnTo>
                <a:lnTo>
                  <a:pt x="9028" y="6759"/>
                </a:lnTo>
                <a:lnTo>
                  <a:pt x="9084" y="6755"/>
                </a:lnTo>
                <a:lnTo>
                  <a:pt x="9140" y="6782"/>
                </a:lnTo>
                <a:lnTo>
                  <a:pt x="9181" y="6836"/>
                </a:lnTo>
                <a:lnTo>
                  <a:pt x="9206" y="6914"/>
                </a:lnTo>
                <a:lnTo>
                  <a:pt x="9214" y="7017"/>
                </a:lnTo>
                <a:close/>
                <a:moveTo>
                  <a:pt x="9142" y="7011"/>
                </a:moveTo>
                <a:lnTo>
                  <a:pt x="9128" y="6874"/>
                </a:lnTo>
                <a:lnTo>
                  <a:pt x="9081" y="6822"/>
                </a:lnTo>
                <a:lnTo>
                  <a:pt x="9031" y="6854"/>
                </a:lnTo>
                <a:lnTo>
                  <a:pt x="9013" y="6975"/>
                </a:lnTo>
                <a:lnTo>
                  <a:pt x="9028" y="7109"/>
                </a:lnTo>
                <a:lnTo>
                  <a:pt x="9078" y="7160"/>
                </a:lnTo>
                <a:lnTo>
                  <a:pt x="9125" y="7129"/>
                </a:lnTo>
                <a:lnTo>
                  <a:pt x="9142" y="7011"/>
                </a:lnTo>
                <a:close/>
                <a:moveTo>
                  <a:pt x="9445" y="7287"/>
                </a:moveTo>
                <a:lnTo>
                  <a:pt x="9379" y="7275"/>
                </a:lnTo>
                <a:lnTo>
                  <a:pt x="9385" y="6898"/>
                </a:lnTo>
                <a:lnTo>
                  <a:pt x="9301" y="6927"/>
                </a:lnTo>
                <a:lnTo>
                  <a:pt x="9282" y="6862"/>
                </a:lnTo>
                <a:lnTo>
                  <a:pt x="9404" y="6814"/>
                </a:lnTo>
                <a:lnTo>
                  <a:pt x="9453" y="6824"/>
                </a:lnTo>
                <a:lnTo>
                  <a:pt x="9445" y="7287"/>
                </a:lnTo>
                <a:close/>
                <a:moveTo>
                  <a:pt x="9804" y="7127"/>
                </a:moveTo>
                <a:lnTo>
                  <a:pt x="9792" y="7224"/>
                </a:lnTo>
                <a:lnTo>
                  <a:pt x="9765" y="7293"/>
                </a:lnTo>
                <a:lnTo>
                  <a:pt x="9722" y="7330"/>
                </a:lnTo>
                <a:lnTo>
                  <a:pt x="9667" y="7334"/>
                </a:lnTo>
                <a:lnTo>
                  <a:pt x="9612" y="7309"/>
                </a:lnTo>
                <a:lnTo>
                  <a:pt x="9572" y="7259"/>
                </a:lnTo>
                <a:lnTo>
                  <a:pt x="9547" y="7179"/>
                </a:lnTo>
                <a:lnTo>
                  <a:pt x="9538" y="7077"/>
                </a:lnTo>
                <a:lnTo>
                  <a:pt x="9549" y="6980"/>
                </a:lnTo>
                <a:lnTo>
                  <a:pt x="9579" y="6909"/>
                </a:lnTo>
                <a:lnTo>
                  <a:pt x="9622" y="6871"/>
                </a:lnTo>
                <a:lnTo>
                  <a:pt x="9676" y="6866"/>
                </a:lnTo>
                <a:lnTo>
                  <a:pt x="9731" y="6892"/>
                </a:lnTo>
                <a:lnTo>
                  <a:pt x="9771" y="6946"/>
                </a:lnTo>
                <a:lnTo>
                  <a:pt x="9796" y="7025"/>
                </a:lnTo>
                <a:lnTo>
                  <a:pt x="9804" y="7127"/>
                </a:lnTo>
                <a:close/>
                <a:moveTo>
                  <a:pt x="9735" y="7119"/>
                </a:moveTo>
                <a:lnTo>
                  <a:pt x="9721" y="6985"/>
                </a:lnTo>
                <a:lnTo>
                  <a:pt x="9673" y="6933"/>
                </a:lnTo>
                <a:lnTo>
                  <a:pt x="9627" y="6965"/>
                </a:lnTo>
                <a:lnTo>
                  <a:pt x="9609" y="7084"/>
                </a:lnTo>
                <a:lnTo>
                  <a:pt x="9623" y="7216"/>
                </a:lnTo>
                <a:lnTo>
                  <a:pt x="9671" y="7268"/>
                </a:lnTo>
                <a:lnTo>
                  <a:pt x="9717" y="7236"/>
                </a:lnTo>
                <a:lnTo>
                  <a:pt x="9735" y="7119"/>
                </a:lnTo>
                <a:close/>
                <a:moveTo>
                  <a:pt x="10030" y="7393"/>
                </a:moveTo>
                <a:lnTo>
                  <a:pt x="9968" y="7382"/>
                </a:lnTo>
                <a:lnTo>
                  <a:pt x="9974" y="7008"/>
                </a:lnTo>
                <a:lnTo>
                  <a:pt x="9888" y="7036"/>
                </a:lnTo>
                <a:lnTo>
                  <a:pt x="9869" y="6972"/>
                </a:lnTo>
                <a:lnTo>
                  <a:pt x="9990" y="6926"/>
                </a:lnTo>
                <a:lnTo>
                  <a:pt x="10037" y="6934"/>
                </a:lnTo>
                <a:lnTo>
                  <a:pt x="10030" y="7393"/>
                </a:lnTo>
                <a:close/>
                <a:moveTo>
                  <a:pt x="10381" y="7233"/>
                </a:moveTo>
                <a:lnTo>
                  <a:pt x="10371" y="7329"/>
                </a:lnTo>
                <a:lnTo>
                  <a:pt x="10344" y="7398"/>
                </a:lnTo>
                <a:lnTo>
                  <a:pt x="10302" y="7434"/>
                </a:lnTo>
                <a:lnTo>
                  <a:pt x="10248" y="7439"/>
                </a:lnTo>
                <a:lnTo>
                  <a:pt x="10196" y="7414"/>
                </a:lnTo>
                <a:lnTo>
                  <a:pt x="10157" y="7364"/>
                </a:lnTo>
                <a:lnTo>
                  <a:pt x="10131" y="7285"/>
                </a:lnTo>
                <a:lnTo>
                  <a:pt x="10123" y="7185"/>
                </a:lnTo>
                <a:lnTo>
                  <a:pt x="10133" y="7087"/>
                </a:lnTo>
                <a:lnTo>
                  <a:pt x="10161" y="7017"/>
                </a:lnTo>
                <a:lnTo>
                  <a:pt x="10203" y="6981"/>
                </a:lnTo>
                <a:lnTo>
                  <a:pt x="10256" y="6975"/>
                </a:lnTo>
                <a:lnTo>
                  <a:pt x="10311" y="7001"/>
                </a:lnTo>
                <a:lnTo>
                  <a:pt x="10351" y="7055"/>
                </a:lnTo>
                <a:lnTo>
                  <a:pt x="10375" y="7131"/>
                </a:lnTo>
                <a:lnTo>
                  <a:pt x="10381" y="7233"/>
                </a:lnTo>
                <a:close/>
                <a:moveTo>
                  <a:pt x="10317" y="7226"/>
                </a:moveTo>
                <a:lnTo>
                  <a:pt x="10301" y="7092"/>
                </a:lnTo>
                <a:lnTo>
                  <a:pt x="10253" y="7040"/>
                </a:lnTo>
                <a:lnTo>
                  <a:pt x="10208" y="7072"/>
                </a:lnTo>
                <a:lnTo>
                  <a:pt x="10192" y="7191"/>
                </a:lnTo>
                <a:lnTo>
                  <a:pt x="10205" y="7323"/>
                </a:lnTo>
                <a:lnTo>
                  <a:pt x="10251" y="7374"/>
                </a:lnTo>
                <a:lnTo>
                  <a:pt x="10299" y="7342"/>
                </a:lnTo>
                <a:lnTo>
                  <a:pt x="10317" y="7226"/>
                </a:lnTo>
                <a:close/>
                <a:moveTo>
                  <a:pt x="10607" y="7497"/>
                </a:moveTo>
                <a:lnTo>
                  <a:pt x="10544" y="7486"/>
                </a:lnTo>
                <a:lnTo>
                  <a:pt x="10549" y="7116"/>
                </a:lnTo>
                <a:lnTo>
                  <a:pt x="10464" y="7142"/>
                </a:lnTo>
                <a:lnTo>
                  <a:pt x="10448" y="7081"/>
                </a:lnTo>
                <a:lnTo>
                  <a:pt x="10564" y="7032"/>
                </a:lnTo>
                <a:lnTo>
                  <a:pt x="10613" y="7041"/>
                </a:lnTo>
                <a:lnTo>
                  <a:pt x="10607" y="7497"/>
                </a:lnTo>
                <a:close/>
                <a:moveTo>
                  <a:pt x="10888" y="7547"/>
                </a:moveTo>
                <a:lnTo>
                  <a:pt x="10827" y="7536"/>
                </a:lnTo>
                <a:lnTo>
                  <a:pt x="10831" y="7169"/>
                </a:lnTo>
                <a:lnTo>
                  <a:pt x="10750" y="7195"/>
                </a:lnTo>
                <a:lnTo>
                  <a:pt x="10733" y="7134"/>
                </a:lnTo>
                <a:lnTo>
                  <a:pt x="10846" y="7086"/>
                </a:lnTo>
                <a:lnTo>
                  <a:pt x="10894" y="7095"/>
                </a:lnTo>
                <a:lnTo>
                  <a:pt x="10888" y="7547"/>
                </a:lnTo>
                <a:close/>
                <a:moveTo>
                  <a:pt x="11228" y="7388"/>
                </a:moveTo>
                <a:lnTo>
                  <a:pt x="11220" y="7483"/>
                </a:lnTo>
                <a:lnTo>
                  <a:pt x="11192" y="7552"/>
                </a:lnTo>
                <a:lnTo>
                  <a:pt x="11152" y="7587"/>
                </a:lnTo>
                <a:lnTo>
                  <a:pt x="11099" y="7592"/>
                </a:lnTo>
                <a:lnTo>
                  <a:pt x="11048" y="7568"/>
                </a:lnTo>
                <a:lnTo>
                  <a:pt x="11010" y="7520"/>
                </a:lnTo>
                <a:lnTo>
                  <a:pt x="10985" y="7442"/>
                </a:lnTo>
                <a:lnTo>
                  <a:pt x="10978" y="7343"/>
                </a:lnTo>
                <a:lnTo>
                  <a:pt x="10988" y="7245"/>
                </a:lnTo>
                <a:lnTo>
                  <a:pt x="11017" y="7176"/>
                </a:lnTo>
                <a:lnTo>
                  <a:pt x="11057" y="7140"/>
                </a:lnTo>
                <a:lnTo>
                  <a:pt x="11109" y="7135"/>
                </a:lnTo>
                <a:lnTo>
                  <a:pt x="11161" y="7160"/>
                </a:lnTo>
                <a:lnTo>
                  <a:pt x="11198" y="7214"/>
                </a:lnTo>
                <a:lnTo>
                  <a:pt x="11222" y="7289"/>
                </a:lnTo>
                <a:lnTo>
                  <a:pt x="11228" y="7388"/>
                </a:lnTo>
                <a:close/>
                <a:moveTo>
                  <a:pt x="11166" y="7383"/>
                </a:moveTo>
                <a:lnTo>
                  <a:pt x="11151" y="7250"/>
                </a:lnTo>
                <a:lnTo>
                  <a:pt x="11104" y="7199"/>
                </a:lnTo>
                <a:lnTo>
                  <a:pt x="11059" y="7231"/>
                </a:lnTo>
                <a:lnTo>
                  <a:pt x="11043" y="7348"/>
                </a:lnTo>
                <a:lnTo>
                  <a:pt x="11057" y="7477"/>
                </a:lnTo>
                <a:lnTo>
                  <a:pt x="11103" y="7528"/>
                </a:lnTo>
                <a:lnTo>
                  <a:pt x="11149" y="7497"/>
                </a:lnTo>
                <a:lnTo>
                  <a:pt x="11166" y="7383"/>
                </a:lnTo>
                <a:close/>
                <a:moveTo>
                  <a:pt x="11445" y="7647"/>
                </a:moveTo>
                <a:lnTo>
                  <a:pt x="11384" y="7637"/>
                </a:lnTo>
                <a:lnTo>
                  <a:pt x="11387" y="7273"/>
                </a:lnTo>
                <a:lnTo>
                  <a:pt x="11309" y="7300"/>
                </a:lnTo>
                <a:lnTo>
                  <a:pt x="11292" y="7239"/>
                </a:lnTo>
                <a:lnTo>
                  <a:pt x="11402" y="7190"/>
                </a:lnTo>
                <a:lnTo>
                  <a:pt x="11450" y="7199"/>
                </a:lnTo>
                <a:lnTo>
                  <a:pt x="11445" y="7647"/>
                </a:lnTo>
                <a:close/>
                <a:moveTo>
                  <a:pt x="11780" y="7489"/>
                </a:moveTo>
                <a:lnTo>
                  <a:pt x="11770" y="7583"/>
                </a:lnTo>
                <a:lnTo>
                  <a:pt x="11743" y="7651"/>
                </a:lnTo>
                <a:lnTo>
                  <a:pt x="11704" y="7686"/>
                </a:lnTo>
                <a:lnTo>
                  <a:pt x="11653" y="7692"/>
                </a:lnTo>
                <a:lnTo>
                  <a:pt x="11600" y="7669"/>
                </a:lnTo>
                <a:lnTo>
                  <a:pt x="11563" y="7619"/>
                </a:lnTo>
                <a:lnTo>
                  <a:pt x="11539" y="7542"/>
                </a:lnTo>
                <a:lnTo>
                  <a:pt x="11533" y="7443"/>
                </a:lnTo>
                <a:lnTo>
                  <a:pt x="11544" y="7349"/>
                </a:lnTo>
                <a:lnTo>
                  <a:pt x="11570" y="7280"/>
                </a:lnTo>
                <a:lnTo>
                  <a:pt x="11609" y="7244"/>
                </a:lnTo>
                <a:lnTo>
                  <a:pt x="11662" y="7240"/>
                </a:lnTo>
                <a:lnTo>
                  <a:pt x="11711" y="7264"/>
                </a:lnTo>
                <a:lnTo>
                  <a:pt x="11750" y="7315"/>
                </a:lnTo>
                <a:lnTo>
                  <a:pt x="11773" y="7392"/>
                </a:lnTo>
                <a:lnTo>
                  <a:pt x="11780" y="7489"/>
                </a:lnTo>
                <a:close/>
                <a:moveTo>
                  <a:pt x="11717" y="7484"/>
                </a:moveTo>
                <a:lnTo>
                  <a:pt x="11702" y="7354"/>
                </a:lnTo>
                <a:lnTo>
                  <a:pt x="11657" y="7303"/>
                </a:lnTo>
                <a:lnTo>
                  <a:pt x="11613" y="7334"/>
                </a:lnTo>
                <a:lnTo>
                  <a:pt x="11598" y="7451"/>
                </a:lnTo>
                <a:lnTo>
                  <a:pt x="11612" y="7578"/>
                </a:lnTo>
                <a:lnTo>
                  <a:pt x="11653" y="7627"/>
                </a:lnTo>
                <a:lnTo>
                  <a:pt x="11701" y="7597"/>
                </a:lnTo>
                <a:lnTo>
                  <a:pt x="11717" y="7484"/>
                </a:lnTo>
                <a:close/>
                <a:moveTo>
                  <a:pt x="11990" y="7745"/>
                </a:moveTo>
                <a:lnTo>
                  <a:pt x="11931" y="7734"/>
                </a:lnTo>
                <a:lnTo>
                  <a:pt x="11936" y="7374"/>
                </a:lnTo>
                <a:lnTo>
                  <a:pt x="11857" y="7403"/>
                </a:lnTo>
                <a:lnTo>
                  <a:pt x="11844" y="7340"/>
                </a:lnTo>
                <a:lnTo>
                  <a:pt x="11950" y="7294"/>
                </a:lnTo>
                <a:lnTo>
                  <a:pt x="11995" y="7302"/>
                </a:lnTo>
                <a:lnTo>
                  <a:pt x="11990" y="7745"/>
                </a:lnTo>
                <a:close/>
                <a:moveTo>
                  <a:pt x="12318" y="7588"/>
                </a:moveTo>
                <a:lnTo>
                  <a:pt x="12310" y="7682"/>
                </a:lnTo>
                <a:lnTo>
                  <a:pt x="12286" y="7749"/>
                </a:lnTo>
                <a:lnTo>
                  <a:pt x="12246" y="7785"/>
                </a:lnTo>
                <a:lnTo>
                  <a:pt x="12194" y="7790"/>
                </a:lnTo>
                <a:lnTo>
                  <a:pt x="12143" y="7766"/>
                </a:lnTo>
                <a:lnTo>
                  <a:pt x="12107" y="7718"/>
                </a:lnTo>
                <a:lnTo>
                  <a:pt x="12084" y="7642"/>
                </a:lnTo>
                <a:lnTo>
                  <a:pt x="12078" y="7545"/>
                </a:lnTo>
                <a:lnTo>
                  <a:pt x="12088" y="7451"/>
                </a:lnTo>
                <a:lnTo>
                  <a:pt x="12114" y="7383"/>
                </a:lnTo>
                <a:lnTo>
                  <a:pt x="12152" y="7347"/>
                </a:lnTo>
                <a:lnTo>
                  <a:pt x="12203" y="7340"/>
                </a:lnTo>
                <a:lnTo>
                  <a:pt x="12251" y="7365"/>
                </a:lnTo>
                <a:lnTo>
                  <a:pt x="12288" y="7417"/>
                </a:lnTo>
                <a:lnTo>
                  <a:pt x="12312" y="7492"/>
                </a:lnTo>
                <a:lnTo>
                  <a:pt x="12318" y="7588"/>
                </a:lnTo>
                <a:close/>
                <a:moveTo>
                  <a:pt x="12256" y="7582"/>
                </a:moveTo>
                <a:lnTo>
                  <a:pt x="12242" y="7454"/>
                </a:lnTo>
                <a:lnTo>
                  <a:pt x="12198" y="7404"/>
                </a:lnTo>
                <a:lnTo>
                  <a:pt x="12154" y="7436"/>
                </a:lnTo>
                <a:lnTo>
                  <a:pt x="12139" y="7550"/>
                </a:lnTo>
                <a:lnTo>
                  <a:pt x="12153" y="7676"/>
                </a:lnTo>
                <a:lnTo>
                  <a:pt x="12197" y="7726"/>
                </a:lnTo>
                <a:lnTo>
                  <a:pt x="12241" y="7695"/>
                </a:lnTo>
                <a:lnTo>
                  <a:pt x="12256" y="7582"/>
                </a:lnTo>
                <a:close/>
                <a:moveTo>
                  <a:pt x="12526" y="7842"/>
                </a:moveTo>
                <a:lnTo>
                  <a:pt x="12469" y="7832"/>
                </a:lnTo>
                <a:lnTo>
                  <a:pt x="12473" y="7476"/>
                </a:lnTo>
                <a:lnTo>
                  <a:pt x="12397" y="7502"/>
                </a:lnTo>
                <a:lnTo>
                  <a:pt x="12380" y="7442"/>
                </a:lnTo>
                <a:lnTo>
                  <a:pt x="12489" y="7396"/>
                </a:lnTo>
                <a:lnTo>
                  <a:pt x="12530" y="7403"/>
                </a:lnTo>
                <a:lnTo>
                  <a:pt x="12526" y="7842"/>
                </a:lnTo>
                <a:close/>
                <a:moveTo>
                  <a:pt x="12791" y="7889"/>
                </a:moveTo>
                <a:lnTo>
                  <a:pt x="12734" y="7879"/>
                </a:lnTo>
                <a:lnTo>
                  <a:pt x="12737" y="7523"/>
                </a:lnTo>
                <a:lnTo>
                  <a:pt x="12659" y="7552"/>
                </a:lnTo>
                <a:lnTo>
                  <a:pt x="12644" y="7491"/>
                </a:lnTo>
                <a:lnTo>
                  <a:pt x="12752" y="7444"/>
                </a:lnTo>
                <a:lnTo>
                  <a:pt x="12795" y="7452"/>
                </a:lnTo>
                <a:lnTo>
                  <a:pt x="12791" y="7889"/>
                </a:lnTo>
                <a:close/>
                <a:moveTo>
                  <a:pt x="13109" y="7734"/>
                </a:moveTo>
                <a:lnTo>
                  <a:pt x="13100" y="7827"/>
                </a:lnTo>
                <a:lnTo>
                  <a:pt x="13075" y="7893"/>
                </a:lnTo>
                <a:lnTo>
                  <a:pt x="13039" y="7928"/>
                </a:lnTo>
                <a:lnTo>
                  <a:pt x="12991" y="7933"/>
                </a:lnTo>
                <a:lnTo>
                  <a:pt x="12942" y="7910"/>
                </a:lnTo>
                <a:lnTo>
                  <a:pt x="12905" y="7862"/>
                </a:lnTo>
                <a:lnTo>
                  <a:pt x="12882" y="7788"/>
                </a:lnTo>
                <a:lnTo>
                  <a:pt x="12876" y="7691"/>
                </a:lnTo>
                <a:lnTo>
                  <a:pt x="12885" y="7598"/>
                </a:lnTo>
                <a:lnTo>
                  <a:pt x="12910" y="7532"/>
                </a:lnTo>
                <a:lnTo>
                  <a:pt x="12949" y="7496"/>
                </a:lnTo>
                <a:lnTo>
                  <a:pt x="12996" y="7491"/>
                </a:lnTo>
                <a:lnTo>
                  <a:pt x="13045" y="7513"/>
                </a:lnTo>
                <a:lnTo>
                  <a:pt x="13082" y="7565"/>
                </a:lnTo>
                <a:lnTo>
                  <a:pt x="13103" y="7639"/>
                </a:lnTo>
                <a:lnTo>
                  <a:pt x="13109" y="7734"/>
                </a:lnTo>
                <a:close/>
                <a:moveTo>
                  <a:pt x="13049" y="7729"/>
                </a:moveTo>
                <a:lnTo>
                  <a:pt x="13036" y="7602"/>
                </a:lnTo>
                <a:lnTo>
                  <a:pt x="12994" y="7553"/>
                </a:lnTo>
                <a:lnTo>
                  <a:pt x="12951" y="7583"/>
                </a:lnTo>
                <a:lnTo>
                  <a:pt x="12936" y="7696"/>
                </a:lnTo>
                <a:lnTo>
                  <a:pt x="12951" y="7821"/>
                </a:lnTo>
                <a:lnTo>
                  <a:pt x="12994" y="7870"/>
                </a:lnTo>
                <a:lnTo>
                  <a:pt x="13034" y="7839"/>
                </a:lnTo>
                <a:lnTo>
                  <a:pt x="13049" y="7729"/>
                </a:lnTo>
                <a:close/>
                <a:moveTo>
                  <a:pt x="13368" y="7783"/>
                </a:moveTo>
                <a:lnTo>
                  <a:pt x="13360" y="7874"/>
                </a:lnTo>
                <a:lnTo>
                  <a:pt x="13335" y="7939"/>
                </a:lnTo>
                <a:lnTo>
                  <a:pt x="13297" y="7974"/>
                </a:lnTo>
                <a:lnTo>
                  <a:pt x="13249" y="7979"/>
                </a:lnTo>
                <a:lnTo>
                  <a:pt x="13201" y="7957"/>
                </a:lnTo>
                <a:lnTo>
                  <a:pt x="13164" y="7908"/>
                </a:lnTo>
                <a:lnTo>
                  <a:pt x="13142" y="7834"/>
                </a:lnTo>
                <a:lnTo>
                  <a:pt x="13134" y="7739"/>
                </a:lnTo>
                <a:lnTo>
                  <a:pt x="13144" y="7646"/>
                </a:lnTo>
                <a:lnTo>
                  <a:pt x="13170" y="7580"/>
                </a:lnTo>
                <a:lnTo>
                  <a:pt x="13207" y="7545"/>
                </a:lnTo>
                <a:lnTo>
                  <a:pt x="13256" y="7540"/>
                </a:lnTo>
                <a:lnTo>
                  <a:pt x="13303" y="7563"/>
                </a:lnTo>
                <a:lnTo>
                  <a:pt x="13338" y="7614"/>
                </a:lnTo>
                <a:lnTo>
                  <a:pt x="13361" y="7686"/>
                </a:lnTo>
                <a:lnTo>
                  <a:pt x="13368" y="7783"/>
                </a:lnTo>
                <a:close/>
                <a:moveTo>
                  <a:pt x="13307" y="7778"/>
                </a:moveTo>
                <a:lnTo>
                  <a:pt x="13295" y="7650"/>
                </a:lnTo>
                <a:lnTo>
                  <a:pt x="13252" y="7601"/>
                </a:lnTo>
                <a:lnTo>
                  <a:pt x="13212" y="7632"/>
                </a:lnTo>
                <a:lnTo>
                  <a:pt x="13196" y="7745"/>
                </a:lnTo>
                <a:lnTo>
                  <a:pt x="13209" y="7869"/>
                </a:lnTo>
                <a:lnTo>
                  <a:pt x="13252" y="7917"/>
                </a:lnTo>
                <a:lnTo>
                  <a:pt x="13292" y="7887"/>
                </a:lnTo>
                <a:lnTo>
                  <a:pt x="13307" y="7778"/>
                </a:lnTo>
                <a:close/>
                <a:moveTo>
                  <a:pt x="13570" y="8029"/>
                </a:moveTo>
                <a:lnTo>
                  <a:pt x="13513" y="8019"/>
                </a:lnTo>
                <a:lnTo>
                  <a:pt x="13516" y="7670"/>
                </a:lnTo>
                <a:lnTo>
                  <a:pt x="13442" y="7697"/>
                </a:lnTo>
                <a:lnTo>
                  <a:pt x="13425" y="7636"/>
                </a:lnTo>
                <a:lnTo>
                  <a:pt x="13531" y="7591"/>
                </a:lnTo>
                <a:lnTo>
                  <a:pt x="13573" y="7600"/>
                </a:lnTo>
                <a:lnTo>
                  <a:pt x="13570" y="8029"/>
                </a:lnTo>
                <a:close/>
                <a:moveTo>
                  <a:pt x="13878" y="7875"/>
                </a:moveTo>
                <a:lnTo>
                  <a:pt x="13870" y="7967"/>
                </a:lnTo>
                <a:lnTo>
                  <a:pt x="13845" y="8032"/>
                </a:lnTo>
                <a:lnTo>
                  <a:pt x="13810" y="8067"/>
                </a:lnTo>
                <a:lnTo>
                  <a:pt x="13762" y="8072"/>
                </a:lnTo>
                <a:lnTo>
                  <a:pt x="13714" y="8050"/>
                </a:lnTo>
                <a:lnTo>
                  <a:pt x="13680" y="8002"/>
                </a:lnTo>
                <a:lnTo>
                  <a:pt x="13657" y="7928"/>
                </a:lnTo>
                <a:lnTo>
                  <a:pt x="13648" y="7834"/>
                </a:lnTo>
                <a:lnTo>
                  <a:pt x="13657" y="7743"/>
                </a:lnTo>
                <a:lnTo>
                  <a:pt x="13682" y="7676"/>
                </a:lnTo>
                <a:lnTo>
                  <a:pt x="13719" y="7641"/>
                </a:lnTo>
                <a:lnTo>
                  <a:pt x="13767" y="7635"/>
                </a:lnTo>
                <a:lnTo>
                  <a:pt x="13813" y="7659"/>
                </a:lnTo>
                <a:lnTo>
                  <a:pt x="13848" y="7709"/>
                </a:lnTo>
                <a:lnTo>
                  <a:pt x="13871" y="7781"/>
                </a:lnTo>
                <a:lnTo>
                  <a:pt x="13878" y="7875"/>
                </a:lnTo>
                <a:close/>
                <a:moveTo>
                  <a:pt x="13817" y="7870"/>
                </a:moveTo>
                <a:lnTo>
                  <a:pt x="13804" y="7745"/>
                </a:lnTo>
                <a:lnTo>
                  <a:pt x="13764" y="7697"/>
                </a:lnTo>
                <a:lnTo>
                  <a:pt x="13724" y="7728"/>
                </a:lnTo>
                <a:lnTo>
                  <a:pt x="13709" y="7839"/>
                </a:lnTo>
                <a:lnTo>
                  <a:pt x="13722" y="7962"/>
                </a:lnTo>
                <a:lnTo>
                  <a:pt x="13762" y="8009"/>
                </a:lnTo>
                <a:lnTo>
                  <a:pt x="13803" y="7979"/>
                </a:lnTo>
                <a:lnTo>
                  <a:pt x="13817" y="7870"/>
                </a:lnTo>
                <a:close/>
                <a:moveTo>
                  <a:pt x="14076" y="8121"/>
                </a:moveTo>
                <a:lnTo>
                  <a:pt x="14021" y="8111"/>
                </a:lnTo>
                <a:lnTo>
                  <a:pt x="14025" y="7765"/>
                </a:lnTo>
                <a:lnTo>
                  <a:pt x="13950" y="7790"/>
                </a:lnTo>
                <a:lnTo>
                  <a:pt x="13935" y="7733"/>
                </a:lnTo>
                <a:lnTo>
                  <a:pt x="14038" y="7685"/>
                </a:lnTo>
                <a:lnTo>
                  <a:pt x="14078" y="7695"/>
                </a:lnTo>
                <a:lnTo>
                  <a:pt x="14076" y="8121"/>
                </a:lnTo>
                <a:close/>
                <a:moveTo>
                  <a:pt x="14378" y="7968"/>
                </a:moveTo>
                <a:lnTo>
                  <a:pt x="14370" y="8057"/>
                </a:lnTo>
                <a:lnTo>
                  <a:pt x="14345" y="8122"/>
                </a:lnTo>
                <a:lnTo>
                  <a:pt x="14311" y="8156"/>
                </a:lnTo>
                <a:lnTo>
                  <a:pt x="14264" y="8162"/>
                </a:lnTo>
                <a:lnTo>
                  <a:pt x="14218" y="8140"/>
                </a:lnTo>
                <a:lnTo>
                  <a:pt x="14184" y="8093"/>
                </a:lnTo>
                <a:lnTo>
                  <a:pt x="14162" y="8021"/>
                </a:lnTo>
                <a:lnTo>
                  <a:pt x="14157" y="7927"/>
                </a:lnTo>
                <a:lnTo>
                  <a:pt x="14163" y="7835"/>
                </a:lnTo>
                <a:lnTo>
                  <a:pt x="14185" y="7770"/>
                </a:lnTo>
                <a:lnTo>
                  <a:pt x="14222" y="7735"/>
                </a:lnTo>
                <a:lnTo>
                  <a:pt x="14268" y="7730"/>
                </a:lnTo>
                <a:lnTo>
                  <a:pt x="14316" y="7753"/>
                </a:lnTo>
                <a:lnTo>
                  <a:pt x="14350" y="7801"/>
                </a:lnTo>
                <a:lnTo>
                  <a:pt x="14371" y="7874"/>
                </a:lnTo>
                <a:lnTo>
                  <a:pt x="14378" y="7968"/>
                </a:lnTo>
                <a:close/>
                <a:moveTo>
                  <a:pt x="14321" y="7963"/>
                </a:moveTo>
                <a:lnTo>
                  <a:pt x="14308" y="7839"/>
                </a:lnTo>
                <a:lnTo>
                  <a:pt x="14266" y="7790"/>
                </a:lnTo>
                <a:lnTo>
                  <a:pt x="14227" y="7821"/>
                </a:lnTo>
                <a:lnTo>
                  <a:pt x="14213" y="7932"/>
                </a:lnTo>
                <a:lnTo>
                  <a:pt x="14226" y="8053"/>
                </a:lnTo>
                <a:lnTo>
                  <a:pt x="14267" y="8101"/>
                </a:lnTo>
                <a:lnTo>
                  <a:pt x="14306" y="8071"/>
                </a:lnTo>
                <a:lnTo>
                  <a:pt x="14321" y="7963"/>
                </a:lnTo>
                <a:close/>
                <a:moveTo>
                  <a:pt x="14573" y="8211"/>
                </a:moveTo>
                <a:lnTo>
                  <a:pt x="14519" y="8201"/>
                </a:lnTo>
                <a:lnTo>
                  <a:pt x="14520" y="7857"/>
                </a:lnTo>
                <a:lnTo>
                  <a:pt x="14447" y="7884"/>
                </a:lnTo>
                <a:lnTo>
                  <a:pt x="14435" y="7825"/>
                </a:lnTo>
                <a:lnTo>
                  <a:pt x="14532" y="7780"/>
                </a:lnTo>
                <a:lnTo>
                  <a:pt x="14574" y="7788"/>
                </a:lnTo>
                <a:lnTo>
                  <a:pt x="14573" y="8211"/>
                </a:lnTo>
                <a:close/>
                <a:moveTo>
                  <a:pt x="14816" y="8255"/>
                </a:moveTo>
                <a:lnTo>
                  <a:pt x="14764" y="8245"/>
                </a:lnTo>
                <a:lnTo>
                  <a:pt x="14766" y="7903"/>
                </a:lnTo>
                <a:lnTo>
                  <a:pt x="14697" y="7929"/>
                </a:lnTo>
                <a:lnTo>
                  <a:pt x="14682" y="7872"/>
                </a:lnTo>
                <a:lnTo>
                  <a:pt x="14778" y="7825"/>
                </a:lnTo>
                <a:lnTo>
                  <a:pt x="14819" y="7833"/>
                </a:lnTo>
                <a:lnTo>
                  <a:pt x="14816" y="8255"/>
                </a:lnTo>
                <a:close/>
                <a:moveTo>
                  <a:pt x="15111" y="8103"/>
                </a:moveTo>
                <a:lnTo>
                  <a:pt x="15104" y="8192"/>
                </a:lnTo>
                <a:lnTo>
                  <a:pt x="15081" y="8256"/>
                </a:lnTo>
                <a:lnTo>
                  <a:pt x="15046" y="8289"/>
                </a:lnTo>
                <a:lnTo>
                  <a:pt x="15000" y="8295"/>
                </a:lnTo>
                <a:lnTo>
                  <a:pt x="14955" y="8273"/>
                </a:lnTo>
                <a:lnTo>
                  <a:pt x="14922" y="8227"/>
                </a:lnTo>
                <a:lnTo>
                  <a:pt x="14900" y="8156"/>
                </a:lnTo>
                <a:lnTo>
                  <a:pt x="14893" y="8063"/>
                </a:lnTo>
                <a:lnTo>
                  <a:pt x="14902" y="7973"/>
                </a:lnTo>
                <a:lnTo>
                  <a:pt x="14925" y="7908"/>
                </a:lnTo>
                <a:lnTo>
                  <a:pt x="14960" y="7874"/>
                </a:lnTo>
                <a:lnTo>
                  <a:pt x="15005" y="7869"/>
                </a:lnTo>
                <a:lnTo>
                  <a:pt x="15050" y="7892"/>
                </a:lnTo>
                <a:lnTo>
                  <a:pt x="15083" y="7939"/>
                </a:lnTo>
                <a:lnTo>
                  <a:pt x="15105" y="8011"/>
                </a:lnTo>
                <a:lnTo>
                  <a:pt x="15111" y="8103"/>
                </a:lnTo>
                <a:close/>
                <a:moveTo>
                  <a:pt x="15055" y="8098"/>
                </a:moveTo>
                <a:lnTo>
                  <a:pt x="15041" y="7976"/>
                </a:lnTo>
                <a:lnTo>
                  <a:pt x="15001" y="7928"/>
                </a:lnTo>
                <a:lnTo>
                  <a:pt x="14964" y="7959"/>
                </a:lnTo>
                <a:lnTo>
                  <a:pt x="14951" y="8068"/>
                </a:lnTo>
                <a:lnTo>
                  <a:pt x="14962" y="8189"/>
                </a:lnTo>
                <a:lnTo>
                  <a:pt x="15002" y="8235"/>
                </a:lnTo>
                <a:lnTo>
                  <a:pt x="15041" y="8205"/>
                </a:lnTo>
                <a:lnTo>
                  <a:pt x="15055" y="8098"/>
                </a:lnTo>
                <a:close/>
                <a:moveTo>
                  <a:pt x="15301" y="8343"/>
                </a:moveTo>
                <a:lnTo>
                  <a:pt x="15247" y="8333"/>
                </a:lnTo>
                <a:lnTo>
                  <a:pt x="15249" y="7993"/>
                </a:lnTo>
                <a:lnTo>
                  <a:pt x="15180" y="8021"/>
                </a:lnTo>
                <a:lnTo>
                  <a:pt x="15165" y="7962"/>
                </a:lnTo>
                <a:lnTo>
                  <a:pt x="15262" y="7917"/>
                </a:lnTo>
                <a:lnTo>
                  <a:pt x="15301" y="7924"/>
                </a:lnTo>
                <a:lnTo>
                  <a:pt x="15301" y="8343"/>
                </a:lnTo>
                <a:close/>
                <a:moveTo>
                  <a:pt x="15588" y="8191"/>
                </a:moveTo>
                <a:lnTo>
                  <a:pt x="15580" y="8279"/>
                </a:lnTo>
                <a:lnTo>
                  <a:pt x="15557" y="8341"/>
                </a:lnTo>
                <a:lnTo>
                  <a:pt x="15524" y="8375"/>
                </a:lnTo>
                <a:lnTo>
                  <a:pt x="15479" y="8382"/>
                </a:lnTo>
                <a:lnTo>
                  <a:pt x="15435" y="8360"/>
                </a:lnTo>
                <a:lnTo>
                  <a:pt x="15402" y="8314"/>
                </a:lnTo>
                <a:lnTo>
                  <a:pt x="15382" y="8244"/>
                </a:lnTo>
                <a:lnTo>
                  <a:pt x="15376" y="8151"/>
                </a:lnTo>
                <a:lnTo>
                  <a:pt x="15385" y="8063"/>
                </a:lnTo>
                <a:lnTo>
                  <a:pt x="15407" y="7999"/>
                </a:lnTo>
                <a:lnTo>
                  <a:pt x="15440" y="7964"/>
                </a:lnTo>
                <a:lnTo>
                  <a:pt x="15484" y="7958"/>
                </a:lnTo>
                <a:lnTo>
                  <a:pt x="15527" y="7981"/>
                </a:lnTo>
                <a:lnTo>
                  <a:pt x="15561" y="8029"/>
                </a:lnTo>
                <a:lnTo>
                  <a:pt x="15583" y="8100"/>
                </a:lnTo>
                <a:lnTo>
                  <a:pt x="15588" y="8191"/>
                </a:lnTo>
                <a:close/>
                <a:moveTo>
                  <a:pt x="15532" y="8187"/>
                </a:moveTo>
                <a:lnTo>
                  <a:pt x="15520" y="8065"/>
                </a:lnTo>
                <a:lnTo>
                  <a:pt x="15481" y="8018"/>
                </a:lnTo>
                <a:lnTo>
                  <a:pt x="15443" y="8048"/>
                </a:lnTo>
                <a:lnTo>
                  <a:pt x="15431" y="8157"/>
                </a:lnTo>
                <a:lnTo>
                  <a:pt x="15443" y="8275"/>
                </a:lnTo>
                <a:lnTo>
                  <a:pt x="15482" y="8321"/>
                </a:lnTo>
                <a:lnTo>
                  <a:pt x="15520" y="8291"/>
                </a:lnTo>
                <a:lnTo>
                  <a:pt x="15532" y="8187"/>
                </a:lnTo>
                <a:close/>
                <a:moveTo>
                  <a:pt x="15773" y="8427"/>
                </a:moveTo>
                <a:lnTo>
                  <a:pt x="15724" y="8418"/>
                </a:lnTo>
                <a:lnTo>
                  <a:pt x="15724" y="8082"/>
                </a:lnTo>
                <a:lnTo>
                  <a:pt x="15658" y="8110"/>
                </a:lnTo>
                <a:lnTo>
                  <a:pt x="15641" y="8051"/>
                </a:lnTo>
                <a:lnTo>
                  <a:pt x="15737" y="8007"/>
                </a:lnTo>
                <a:lnTo>
                  <a:pt x="15775" y="8014"/>
                </a:lnTo>
                <a:lnTo>
                  <a:pt x="15773" y="8427"/>
                </a:lnTo>
                <a:close/>
                <a:moveTo>
                  <a:pt x="16009" y="8470"/>
                </a:moveTo>
                <a:lnTo>
                  <a:pt x="15957" y="8460"/>
                </a:lnTo>
                <a:lnTo>
                  <a:pt x="15957" y="8125"/>
                </a:lnTo>
                <a:lnTo>
                  <a:pt x="15891" y="8152"/>
                </a:lnTo>
                <a:lnTo>
                  <a:pt x="15877" y="8095"/>
                </a:lnTo>
                <a:lnTo>
                  <a:pt x="15970" y="8051"/>
                </a:lnTo>
                <a:lnTo>
                  <a:pt x="16009" y="8057"/>
                </a:lnTo>
                <a:lnTo>
                  <a:pt x="16009" y="8470"/>
                </a:lnTo>
                <a:close/>
                <a:moveTo>
                  <a:pt x="548" y="6564"/>
                </a:moveTo>
                <a:lnTo>
                  <a:pt x="464" y="6550"/>
                </a:lnTo>
                <a:lnTo>
                  <a:pt x="479" y="6116"/>
                </a:lnTo>
                <a:lnTo>
                  <a:pt x="362" y="6148"/>
                </a:lnTo>
                <a:lnTo>
                  <a:pt x="341" y="6073"/>
                </a:lnTo>
                <a:lnTo>
                  <a:pt x="500" y="6020"/>
                </a:lnTo>
                <a:lnTo>
                  <a:pt x="568" y="6031"/>
                </a:lnTo>
                <a:lnTo>
                  <a:pt x="548" y="6564"/>
                </a:lnTo>
                <a:close/>
                <a:moveTo>
                  <a:pt x="940" y="6630"/>
                </a:moveTo>
                <a:lnTo>
                  <a:pt x="855" y="6616"/>
                </a:lnTo>
                <a:lnTo>
                  <a:pt x="870" y="6184"/>
                </a:lnTo>
                <a:lnTo>
                  <a:pt x="752" y="6214"/>
                </a:lnTo>
                <a:lnTo>
                  <a:pt x="733" y="6140"/>
                </a:lnTo>
                <a:lnTo>
                  <a:pt x="891" y="6088"/>
                </a:lnTo>
                <a:lnTo>
                  <a:pt x="959" y="6099"/>
                </a:lnTo>
                <a:lnTo>
                  <a:pt x="940" y="6630"/>
                </a:lnTo>
                <a:close/>
                <a:moveTo>
                  <a:pt x="1414" y="6450"/>
                </a:moveTo>
                <a:lnTo>
                  <a:pt x="1399" y="6561"/>
                </a:lnTo>
                <a:lnTo>
                  <a:pt x="1360" y="6641"/>
                </a:lnTo>
                <a:lnTo>
                  <a:pt x="1305" y="6681"/>
                </a:lnTo>
                <a:lnTo>
                  <a:pt x="1232" y="6686"/>
                </a:lnTo>
                <a:lnTo>
                  <a:pt x="1162" y="6658"/>
                </a:lnTo>
                <a:lnTo>
                  <a:pt x="1110" y="6599"/>
                </a:lnTo>
                <a:lnTo>
                  <a:pt x="1078" y="6507"/>
                </a:lnTo>
                <a:lnTo>
                  <a:pt x="1070" y="6391"/>
                </a:lnTo>
                <a:lnTo>
                  <a:pt x="1088" y="6278"/>
                </a:lnTo>
                <a:lnTo>
                  <a:pt x="1127" y="6199"/>
                </a:lnTo>
                <a:lnTo>
                  <a:pt x="1183" y="6155"/>
                </a:lnTo>
                <a:lnTo>
                  <a:pt x="1254" y="6150"/>
                </a:lnTo>
                <a:lnTo>
                  <a:pt x="1325" y="6180"/>
                </a:lnTo>
                <a:lnTo>
                  <a:pt x="1376" y="6242"/>
                </a:lnTo>
                <a:lnTo>
                  <a:pt x="1407" y="6333"/>
                </a:lnTo>
                <a:lnTo>
                  <a:pt x="1414" y="6450"/>
                </a:lnTo>
                <a:close/>
                <a:moveTo>
                  <a:pt x="1326" y="6441"/>
                </a:moveTo>
                <a:lnTo>
                  <a:pt x="1310" y="6287"/>
                </a:lnTo>
                <a:lnTo>
                  <a:pt x="1248" y="6227"/>
                </a:lnTo>
                <a:lnTo>
                  <a:pt x="1187" y="6263"/>
                </a:lnTo>
                <a:lnTo>
                  <a:pt x="1160" y="6400"/>
                </a:lnTo>
                <a:lnTo>
                  <a:pt x="1177" y="6551"/>
                </a:lnTo>
                <a:lnTo>
                  <a:pt x="1237" y="6610"/>
                </a:lnTo>
                <a:lnTo>
                  <a:pt x="1301" y="6575"/>
                </a:lnTo>
                <a:lnTo>
                  <a:pt x="1326" y="6441"/>
                </a:lnTo>
                <a:close/>
                <a:moveTo>
                  <a:pt x="1708" y="6758"/>
                </a:moveTo>
                <a:lnTo>
                  <a:pt x="1625" y="6743"/>
                </a:lnTo>
                <a:lnTo>
                  <a:pt x="1638" y="6317"/>
                </a:lnTo>
                <a:lnTo>
                  <a:pt x="1529" y="6348"/>
                </a:lnTo>
                <a:lnTo>
                  <a:pt x="1508" y="6274"/>
                </a:lnTo>
                <a:lnTo>
                  <a:pt x="1660" y="6222"/>
                </a:lnTo>
                <a:lnTo>
                  <a:pt x="1724" y="6233"/>
                </a:lnTo>
                <a:lnTo>
                  <a:pt x="1708" y="6758"/>
                </a:lnTo>
                <a:close/>
                <a:moveTo>
                  <a:pt x="2173" y="6580"/>
                </a:moveTo>
                <a:lnTo>
                  <a:pt x="2157" y="6689"/>
                </a:lnTo>
                <a:lnTo>
                  <a:pt x="2119" y="6767"/>
                </a:lnTo>
                <a:lnTo>
                  <a:pt x="2065" y="6808"/>
                </a:lnTo>
                <a:lnTo>
                  <a:pt x="1995" y="6814"/>
                </a:lnTo>
                <a:lnTo>
                  <a:pt x="1925" y="6785"/>
                </a:lnTo>
                <a:lnTo>
                  <a:pt x="1875" y="6727"/>
                </a:lnTo>
                <a:lnTo>
                  <a:pt x="1843" y="6636"/>
                </a:lnTo>
                <a:lnTo>
                  <a:pt x="1837" y="6521"/>
                </a:lnTo>
                <a:lnTo>
                  <a:pt x="1852" y="6411"/>
                </a:lnTo>
                <a:lnTo>
                  <a:pt x="1891" y="6332"/>
                </a:lnTo>
                <a:lnTo>
                  <a:pt x="1946" y="6289"/>
                </a:lnTo>
                <a:lnTo>
                  <a:pt x="2016" y="6283"/>
                </a:lnTo>
                <a:lnTo>
                  <a:pt x="2085" y="6313"/>
                </a:lnTo>
                <a:lnTo>
                  <a:pt x="2134" y="6373"/>
                </a:lnTo>
                <a:lnTo>
                  <a:pt x="2164" y="6463"/>
                </a:lnTo>
                <a:lnTo>
                  <a:pt x="2173" y="6580"/>
                </a:lnTo>
                <a:close/>
                <a:moveTo>
                  <a:pt x="2086" y="6569"/>
                </a:moveTo>
                <a:lnTo>
                  <a:pt x="2070" y="6418"/>
                </a:lnTo>
                <a:lnTo>
                  <a:pt x="2010" y="6359"/>
                </a:lnTo>
                <a:lnTo>
                  <a:pt x="1949" y="6395"/>
                </a:lnTo>
                <a:lnTo>
                  <a:pt x="1925" y="6529"/>
                </a:lnTo>
                <a:lnTo>
                  <a:pt x="1941" y="6680"/>
                </a:lnTo>
                <a:lnTo>
                  <a:pt x="1999" y="6738"/>
                </a:lnTo>
                <a:lnTo>
                  <a:pt x="2061" y="6703"/>
                </a:lnTo>
                <a:lnTo>
                  <a:pt x="2086" y="6569"/>
                </a:lnTo>
                <a:close/>
                <a:moveTo>
                  <a:pt x="2459" y="6882"/>
                </a:moveTo>
                <a:lnTo>
                  <a:pt x="2378" y="6868"/>
                </a:lnTo>
                <a:lnTo>
                  <a:pt x="2392" y="6447"/>
                </a:lnTo>
                <a:lnTo>
                  <a:pt x="2282" y="6477"/>
                </a:lnTo>
                <a:lnTo>
                  <a:pt x="2261" y="6406"/>
                </a:lnTo>
                <a:lnTo>
                  <a:pt x="2413" y="6353"/>
                </a:lnTo>
                <a:lnTo>
                  <a:pt x="2476" y="6364"/>
                </a:lnTo>
                <a:lnTo>
                  <a:pt x="2459" y="6882"/>
                </a:lnTo>
                <a:close/>
                <a:moveTo>
                  <a:pt x="2915" y="6705"/>
                </a:moveTo>
                <a:lnTo>
                  <a:pt x="2901" y="6814"/>
                </a:lnTo>
                <a:lnTo>
                  <a:pt x="2866" y="6892"/>
                </a:lnTo>
                <a:lnTo>
                  <a:pt x="2812" y="6933"/>
                </a:lnTo>
                <a:lnTo>
                  <a:pt x="2739" y="6937"/>
                </a:lnTo>
                <a:lnTo>
                  <a:pt x="2672" y="6909"/>
                </a:lnTo>
                <a:lnTo>
                  <a:pt x="2621" y="6852"/>
                </a:lnTo>
                <a:lnTo>
                  <a:pt x="2593" y="6763"/>
                </a:lnTo>
                <a:lnTo>
                  <a:pt x="2585" y="6649"/>
                </a:lnTo>
                <a:lnTo>
                  <a:pt x="2600" y="6539"/>
                </a:lnTo>
                <a:lnTo>
                  <a:pt x="2637" y="6460"/>
                </a:lnTo>
                <a:lnTo>
                  <a:pt x="2690" y="6418"/>
                </a:lnTo>
                <a:lnTo>
                  <a:pt x="2763" y="6413"/>
                </a:lnTo>
                <a:lnTo>
                  <a:pt x="2829" y="6442"/>
                </a:lnTo>
                <a:lnTo>
                  <a:pt x="2878" y="6501"/>
                </a:lnTo>
                <a:lnTo>
                  <a:pt x="2908" y="6591"/>
                </a:lnTo>
                <a:lnTo>
                  <a:pt x="2915" y="6705"/>
                </a:lnTo>
                <a:close/>
                <a:moveTo>
                  <a:pt x="2831" y="6695"/>
                </a:moveTo>
                <a:lnTo>
                  <a:pt x="2814" y="6546"/>
                </a:lnTo>
                <a:lnTo>
                  <a:pt x="2754" y="6487"/>
                </a:lnTo>
                <a:lnTo>
                  <a:pt x="2694" y="6522"/>
                </a:lnTo>
                <a:lnTo>
                  <a:pt x="2669" y="6656"/>
                </a:lnTo>
                <a:lnTo>
                  <a:pt x="2687" y="6805"/>
                </a:lnTo>
                <a:lnTo>
                  <a:pt x="2748" y="6864"/>
                </a:lnTo>
                <a:lnTo>
                  <a:pt x="2807" y="6828"/>
                </a:lnTo>
                <a:lnTo>
                  <a:pt x="2831" y="6695"/>
                </a:lnTo>
                <a:close/>
                <a:moveTo>
                  <a:pt x="3194" y="7005"/>
                </a:moveTo>
                <a:lnTo>
                  <a:pt x="3115" y="6992"/>
                </a:lnTo>
                <a:lnTo>
                  <a:pt x="3129" y="6575"/>
                </a:lnTo>
                <a:lnTo>
                  <a:pt x="3022" y="6605"/>
                </a:lnTo>
                <a:lnTo>
                  <a:pt x="3001" y="6535"/>
                </a:lnTo>
                <a:lnTo>
                  <a:pt x="3149" y="6481"/>
                </a:lnTo>
                <a:lnTo>
                  <a:pt x="3210" y="6491"/>
                </a:lnTo>
                <a:lnTo>
                  <a:pt x="3194" y="7005"/>
                </a:lnTo>
                <a:close/>
                <a:moveTo>
                  <a:pt x="3557" y="7065"/>
                </a:moveTo>
                <a:lnTo>
                  <a:pt x="3479" y="7051"/>
                </a:lnTo>
                <a:lnTo>
                  <a:pt x="3492" y="6638"/>
                </a:lnTo>
                <a:lnTo>
                  <a:pt x="3386" y="6666"/>
                </a:lnTo>
                <a:lnTo>
                  <a:pt x="3364" y="6596"/>
                </a:lnTo>
                <a:lnTo>
                  <a:pt x="3515" y="6546"/>
                </a:lnTo>
                <a:lnTo>
                  <a:pt x="3574" y="6556"/>
                </a:lnTo>
                <a:lnTo>
                  <a:pt x="3557" y="7065"/>
                </a:lnTo>
                <a:close/>
                <a:moveTo>
                  <a:pt x="3994" y="6888"/>
                </a:moveTo>
                <a:lnTo>
                  <a:pt x="3981" y="6996"/>
                </a:lnTo>
                <a:lnTo>
                  <a:pt x="3946" y="7074"/>
                </a:lnTo>
                <a:lnTo>
                  <a:pt x="3895" y="7114"/>
                </a:lnTo>
                <a:lnTo>
                  <a:pt x="3827" y="7119"/>
                </a:lnTo>
                <a:lnTo>
                  <a:pt x="3760" y="7092"/>
                </a:lnTo>
                <a:lnTo>
                  <a:pt x="3713" y="7035"/>
                </a:lnTo>
                <a:lnTo>
                  <a:pt x="3684" y="6947"/>
                </a:lnTo>
                <a:lnTo>
                  <a:pt x="3678" y="6836"/>
                </a:lnTo>
                <a:lnTo>
                  <a:pt x="3690" y="6727"/>
                </a:lnTo>
                <a:lnTo>
                  <a:pt x="3727" y="6649"/>
                </a:lnTo>
                <a:lnTo>
                  <a:pt x="3778" y="6607"/>
                </a:lnTo>
                <a:lnTo>
                  <a:pt x="3846" y="6602"/>
                </a:lnTo>
                <a:lnTo>
                  <a:pt x="3911" y="6631"/>
                </a:lnTo>
                <a:lnTo>
                  <a:pt x="3960" y="6690"/>
                </a:lnTo>
                <a:lnTo>
                  <a:pt x="3987" y="6777"/>
                </a:lnTo>
                <a:lnTo>
                  <a:pt x="3994" y="6888"/>
                </a:lnTo>
                <a:close/>
                <a:moveTo>
                  <a:pt x="3913" y="6879"/>
                </a:moveTo>
                <a:lnTo>
                  <a:pt x="3897" y="6733"/>
                </a:lnTo>
                <a:lnTo>
                  <a:pt x="3838" y="6674"/>
                </a:lnTo>
                <a:lnTo>
                  <a:pt x="3780" y="6710"/>
                </a:lnTo>
                <a:lnTo>
                  <a:pt x="3758" y="6842"/>
                </a:lnTo>
                <a:lnTo>
                  <a:pt x="3774" y="6987"/>
                </a:lnTo>
                <a:lnTo>
                  <a:pt x="3833" y="7046"/>
                </a:lnTo>
                <a:lnTo>
                  <a:pt x="3890" y="7011"/>
                </a:lnTo>
                <a:lnTo>
                  <a:pt x="3913" y="6879"/>
                </a:lnTo>
                <a:close/>
                <a:moveTo>
                  <a:pt x="4267" y="7183"/>
                </a:moveTo>
                <a:lnTo>
                  <a:pt x="4190" y="7170"/>
                </a:lnTo>
                <a:lnTo>
                  <a:pt x="4200" y="6762"/>
                </a:lnTo>
                <a:lnTo>
                  <a:pt x="4099" y="6790"/>
                </a:lnTo>
                <a:lnTo>
                  <a:pt x="4077" y="6722"/>
                </a:lnTo>
                <a:lnTo>
                  <a:pt x="4223" y="6668"/>
                </a:lnTo>
                <a:lnTo>
                  <a:pt x="4280" y="6678"/>
                </a:lnTo>
                <a:lnTo>
                  <a:pt x="4267" y="7183"/>
                </a:lnTo>
                <a:close/>
                <a:moveTo>
                  <a:pt x="4696" y="7008"/>
                </a:moveTo>
                <a:lnTo>
                  <a:pt x="4683" y="7115"/>
                </a:lnTo>
                <a:lnTo>
                  <a:pt x="4648" y="7191"/>
                </a:lnTo>
                <a:lnTo>
                  <a:pt x="4597" y="7230"/>
                </a:lnTo>
                <a:lnTo>
                  <a:pt x="4532" y="7235"/>
                </a:lnTo>
                <a:lnTo>
                  <a:pt x="4467" y="7209"/>
                </a:lnTo>
                <a:lnTo>
                  <a:pt x="4420" y="7154"/>
                </a:lnTo>
                <a:lnTo>
                  <a:pt x="4392" y="7066"/>
                </a:lnTo>
                <a:lnTo>
                  <a:pt x="4384" y="6956"/>
                </a:lnTo>
                <a:lnTo>
                  <a:pt x="4398" y="6848"/>
                </a:lnTo>
                <a:lnTo>
                  <a:pt x="4433" y="6772"/>
                </a:lnTo>
                <a:lnTo>
                  <a:pt x="4485" y="6730"/>
                </a:lnTo>
                <a:lnTo>
                  <a:pt x="4549" y="6727"/>
                </a:lnTo>
                <a:lnTo>
                  <a:pt x="4614" y="6753"/>
                </a:lnTo>
                <a:lnTo>
                  <a:pt x="4661" y="6810"/>
                </a:lnTo>
                <a:lnTo>
                  <a:pt x="4689" y="6898"/>
                </a:lnTo>
                <a:lnTo>
                  <a:pt x="4696" y="7008"/>
                </a:lnTo>
                <a:close/>
                <a:moveTo>
                  <a:pt x="4614" y="7000"/>
                </a:moveTo>
                <a:lnTo>
                  <a:pt x="4600" y="6854"/>
                </a:lnTo>
                <a:lnTo>
                  <a:pt x="4545" y="6798"/>
                </a:lnTo>
                <a:lnTo>
                  <a:pt x="4488" y="6833"/>
                </a:lnTo>
                <a:lnTo>
                  <a:pt x="4467" y="6963"/>
                </a:lnTo>
                <a:lnTo>
                  <a:pt x="4482" y="7107"/>
                </a:lnTo>
                <a:lnTo>
                  <a:pt x="4536" y="7164"/>
                </a:lnTo>
                <a:lnTo>
                  <a:pt x="4592" y="7129"/>
                </a:lnTo>
                <a:lnTo>
                  <a:pt x="4614" y="7000"/>
                </a:lnTo>
                <a:close/>
                <a:moveTo>
                  <a:pt x="4963" y="7299"/>
                </a:moveTo>
                <a:lnTo>
                  <a:pt x="4886" y="7287"/>
                </a:lnTo>
                <a:lnTo>
                  <a:pt x="4896" y="6881"/>
                </a:lnTo>
                <a:lnTo>
                  <a:pt x="4797" y="6911"/>
                </a:lnTo>
                <a:lnTo>
                  <a:pt x="4777" y="6841"/>
                </a:lnTo>
                <a:lnTo>
                  <a:pt x="4918" y="6790"/>
                </a:lnTo>
                <a:lnTo>
                  <a:pt x="4977" y="6800"/>
                </a:lnTo>
                <a:lnTo>
                  <a:pt x="4963" y="7299"/>
                </a:lnTo>
                <a:close/>
                <a:moveTo>
                  <a:pt x="5382" y="7126"/>
                </a:moveTo>
                <a:lnTo>
                  <a:pt x="5368" y="7230"/>
                </a:lnTo>
                <a:lnTo>
                  <a:pt x="5334" y="7307"/>
                </a:lnTo>
                <a:lnTo>
                  <a:pt x="5285" y="7345"/>
                </a:lnTo>
                <a:lnTo>
                  <a:pt x="5221" y="7350"/>
                </a:lnTo>
                <a:lnTo>
                  <a:pt x="5160" y="7324"/>
                </a:lnTo>
                <a:lnTo>
                  <a:pt x="5116" y="7268"/>
                </a:lnTo>
                <a:lnTo>
                  <a:pt x="5085" y="7183"/>
                </a:lnTo>
                <a:lnTo>
                  <a:pt x="5076" y="7072"/>
                </a:lnTo>
                <a:lnTo>
                  <a:pt x="5090" y="6967"/>
                </a:lnTo>
                <a:lnTo>
                  <a:pt x="5125" y="6892"/>
                </a:lnTo>
                <a:lnTo>
                  <a:pt x="5174" y="6851"/>
                </a:lnTo>
                <a:lnTo>
                  <a:pt x="5238" y="6846"/>
                </a:lnTo>
                <a:lnTo>
                  <a:pt x="5300" y="6872"/>
                </a:lnTo>
                <a:lnTo>
                  <a:pt x="5347" y="6931"/>
                </a:lnTo>
                <a:lnTo>
                  <a:pt x="5374" y="7016"/>
                </a:lnTo>
                <a:lnTo>
                  <a:pt x="5382" y="7126"/>
                </a:lnTo>
                <a:close/>
                <a:moveTo>
                  <a:pt x="5302" y="7117"/>
                </a:moveTo>
                <a:lnTo>
                  <a:pt x="5288" y="6973"/>
                </a:lnTo>
                <a:lnTo>
                  <a:pt x="5233" y="6917"/>
                </a:lnTo>
                <a:lnTo>
                  <a:pt x="5179" y="6952"/>
                </a:lnTo>
                <a:lnTo>
                  <a:pt x="5159" y="7081"/>
                </a:lnTo>
                <a:lnTo>
                  <a:pt x="5173" y="7224"/>
                </a:lnTo>
                <a:lnTo>
                  <a:pt x="5226" y="7280"/>
                </a:lnTo>
                <a:lnTo>
                  <a:pt x="5280" y="7245"/>
                </a:lnTo>
                <a:lnTo>
                  <a:pt x="5302" y="7117"/>
                </a:lnTo>
                <a:close/>
                <a:moveTo>
                  <a:pt x="5642" y="7413"/>
                </a:moveTo>
                <a:lnTo>
                  <a:pt x="5570" y="7399"/>
                </a:lnTo>
                <a:lnTo>
                  <a:pt x="5579" y="6998"/>
                </a:lnTo>
                <a:lnTo>
                  <a:pt x="5480" y="7030"/>
                </a:lnTo>
                <a:lnTo>
                  <a:pt x="5460" y="6960"/>
                </a:lnTo>
                <a:lnTo>
                  <a:pt x="5597" y="6909"/>
                </a:lnTo>
                <a:lnTo>
                  <a:pt x="5655" y="6919"/>
                </a:lnTo>
                <a:lnTo>
                  <a:pt x="5642" y="7413"/>
                </a:lnTo>
                <a:close/>
                <a:moveTo>
                  <a:pt x="6052" y="7241"/>
                </a:moveTo>
                <a:lnTo>
                  <a:pt x="6038" y="7344"/>
                </a:lnTo>
                <a:lnTo>
                  <a:pt x="6006" y="7418"/>
                </a:lnTo>
                <a:lnTo>
                  <a:pt x="5958" y="7457"/>
                </a:lnTo>
                <a:lnTo>
                  <a:pt x="5896" y="7463"/>
                </a:lnTo>
                <a:lnTo>
                  <a:pt x="5835" y="7437"/>
                </a:lnTo>
                <a:lnTo>
                  <a:pt x="5790" y="7382"/>
                </a:lnTo>
                <a:lnTo>
                  <a:pt x="5761" y="7297"/>
                </a:lnTo>
                <a:lnTo>
                  <a:pt x="5755" y="7189"/>
                </a:lnTo>
                <a:lnTo>
                  <a:pt x="5768" y="7084"/>
                </a:lnTo>
                <a:lnTo>
                  <a:pt x="5800" y="7008"/>
                </a:lnTo>
                <a:lnTo>
                  <a:pt x="5849" y="6968"/>
                </a:lnTo>
                <a:lnTo>
                  <a:pt x="5912" y="6963"/>
                </a:lnTo>
                <a:lnTo>
                  <a:pt x="5972" y="6990"/>
                </a:lnTo>
                <a:lnTo>
                  <a:pt x="6018" y="7047"/>
                </a:lnTo>
                <a:lnTo>
                  <a:pt x="6045" y="7131"/>
                </a:lnTo>
                <a:lnTo>
                  <a:pt x="6052" y="7241"/>
                </a:lnTo>
                <a:close/>
                <a:moveTo>
                  <a:pt x="5976" y="7231"/>
                </a:moveTo>
                <a:lnTo>
                  <a:pt x="5959" y="7090"/>
                </a:lnTo>
                <a:lnTo>
                  <a:pt x="5908" y="7035"/>
                </a:lnTo>
                <a:lnTo>
                  <a:pt x="5853" y="7069"/>
                </a:lnTo>
                <a:lnTo>
                  <a:pt x="5833" y="7195"/>
                </a:lnTo>
                <a:lnTo>
                  <a:pt x="5848" y="7337"/>
                </a:lnTo>
                <a:lnTo>
                  <a:pt x="5901" y="7392"/>
                </a:lnTo>
                <a:lnTo>
                  <a:pt x="5954" y="7358"/>
                </a:lnTo>
                <a:lnTo>
                  <a:pt x="5976" y="7231"/>
                </a:lnTo>
                <a:close/>
                <a:moveTo>
                  <a:pt x="6307" y="7523"/>
                </a:moveTo>
                <a:lnTo>
                  <a:pt x="6236" y="7511"/>
                </a:lnTo>
                <a:lnTo>
                  <a:pt x="6245" y="7115"/>
                </a:lnTo>
                <a:lnTo>
                  <a:pt x="6150" y="7144"/>
                </a:lnTo>
                <a:lnTo>
                  <a:pt x="6130" y="7076"/>
                </a:lnTo>
                <a:lnTo>
                  <a:pt x="6263" y="7025"/>
                </a:lnTo>
                <a:lnTo>
                  <a:pt x="6318" y="7036"/>
                </a:lnTo>
                <a:lnTo>
                  <a:pt x="6307" y="7523"/>
                </a:lnTo>
                <a:close/>
                <a:moveTo>
                  <a:pt x="6709" y="7352"/>
                </a:moveTo>
                <a:lnTo>
                  <a:pt x="6696" y="7454"/>
                </a:lnTo>
                <a:lnTo>
                  <a:pt x="6664" y="7528"/>
                </a:lnTo>
                <a:lnTo>
                  <a:pt x="6617" y="7568"/>
                </a:lnTo>
                <a:lnTo>
                  <a:pt x="6557" y="7573"/>
                </a:lnTo>
                <a:lnTo>
                  <a:pt x="6496" y="7547"/>
                </a:lnTo>
                <a:lnTo>
                  <a:pt x="6452" y="7493"/>
                </a:lnTo>
                <a:lnTo>
                  <a:pt x="6424" y="7408"/>
                </a:lnTo>
                <a:lnTo>
                  <a:pt x="6418" y="7303"/>
                </a:lnTo>
                <a:lnTo>
                  <a:pt x="6429" y="7198"/>
                </a:lnTo>
                <a:lnTo>
                  <a:pt x="6462" y="7124"/>
                </a:lnTo>
                <a:lnTo>
                  <a:pt x="6510" y="7085"/>
                </a:lnTo>
                <a:lnTo>
                  <a:pt x="6571" y="7080"/>
                </a:lnTo>
                <a:lnTo>
                  <a:pt x="6630" y="7105"/>
                </a:lnTo>
                <a:lnTo>
                  <a:pt x="6674" y="7160"/>
                </a:lnTo>
                <a:lnTo>
                  <a:pt x="6701" y="7244"/>
                </a:lnTo>
                <a:lnTo>
                  <a:pt x="6709" y="7352"/>
                </a:lnTo>
                <a:close/>
                <a:moveTo>
                  <a:pt x="6634" y="7344"/>
                </a:moveTo>
                <a:lnTo>
                  <a:pt x="6619" y="7204"/>
                </a:lnTo>
                <a:lnTo>
                  <a:pt x="6566" y="7147"/>
                </a:lnTo>
                <a:lnTo>
                  <a:pt x="6513" y="7183"/>
                </a:lnTo>
                <a:lnTo>
                  <a:pt x="6492" y="7309"/>
                </a:lnTo>
                <a:lnTo>
                  <a:pt x="6507" y="7448"/>
                </a:lnTo>
                <a:lnTo>
                  <a:pt x="6561" y="7503"/>
                </a:lnTo>
                <a:lnTo>
                  <a:pt x="6614" y="7468"/>
                </a:lnTo>
                <a:lnTo>
                  <a:pt x="6634" y="7344"/>
                </a:lnTo>
                <a:close/>
                <a:moveTo>
                  <a:pt x="6958" y="7631"/>
                </a:moveTo>
                <a:lnTo>
                  <a:pt x="6889" y="7620"/>
                </a:lnTo>
                <a:lnTo>
                  <a:pt x="6897" y="7226"/>
                </a:lnTo>
                <a:lnTo>
                  <a:pt x="6804" y="7256"/>
                </a:lnTo>
                <a:lnTo>
                  <a:pt x="6785" y="7189"/>
                </a:lnTo>
                <a:lnTo>
                  <a:pt x="6914" y="7139"/>
                </a:lnTo>
                <a:lnTo>
                  <a:pt x="6968" y="7147"/>
                </a:lnTo>
                <a:lnTo>
                  <a:pt x="6958" y="7631"/>
                </a:lnTo>
                <a:close/>
                <a:moveTo>
                  <a:pt x="7280" y="7685"/>
                </a:moveTo>
                <a:lnTo>
                  <a:pt x="7211" y="7674"/>
                </a:lnTo>
                <a:lnTo>
                  <a:pt x="7219" y="7283"/>
                </a:lnTo>
                <a:lnTo>
                  <a:pt x="7126" y="7312"/>
                </a:lnTo>
                <a:lnTo>
                  <a:pt x="7107" y="7246"/>
                </a:lnTo>
                <a:lnTo>
                  <a:pt x="7236" y="7196"/>
                </a:lnTo>
                <a:lnTo>
                  <a:pt x="7290" y="7205"/>
                </a:lnTo>
                <a:lnTo>
                  <a:pt x="7280" y="7685"/>
                </a:lnTo>
                <a:close/>
                <a:moveTo>
                  <a:pt x="7667" y="7515"/>
                </a:moveTo>
                <a:lnTo>
                  <a:pt x="7655" y="7617"/>
                </a:lnTo>
                <a:lnTo>
                  <a:pt x="7623" y="7689"/>
                </a:lnTo>
                <a:lnTo>
                  <a:pt x="7577" y="7728"/>
                </a:lnTo>
                <a:lnTo>
                  <a:pt x="7518" y="7734"/>
                </a:lnTo>
                <a:lnTo>
                  <a:pt x="7459" y="7709"/>
                </a:lnTo>
                <a:lnTo>
                  <a:pt x="7417" y="7655"/>
                </a:lnTo>
                <a:lnTo>
                  <a:pt x="7390" y="7573"/>
                </a:lnTo>
                <a:lnTo>
                  <a:pt x="7384" y="7467"/>
                </a:lnTo>
                <a:lnTo>
                  <a:pt x="7397" y="7365"/>
                </a:lnTo>
                <a:lnTo>
                  <a:pt x="7428" y="7292"/>
                </a:lnTo>
                <a:lnTo>
                  <a:pt x="7473" y="7253"/>
                </a:lnTo>
                <a:lnTo>
                  <a:pt x="7533" y="7248"/>
                </a:lnTo>
                <a:lnTo>
                  <a:pt x="7590" y="7273"/>
                </a:lnTo>
                <a:lnTo>
                  <a:pt x="7632" y="7327"/>
                </a:lnTo>
                <a:lnTo>
                  <a:pt x="7660" y="7409"/>
                </a:lnTo>
                <a:lnTo>
                  <a:pt x="7667" y="7515"/>
                </a:lnTo>
                <a:close/>
                <a:moveTo>
                  <a:pt x="7595" y="7508"/>
                </a:moveTo>
                <a:lnTo>
                  <a:pt x="7578" y="7369"/>
                </a:lnTo>
                <a:lnTo>
                  <a:pt x="7526" y="7315"/>
                </a:lnTo>
                <a:lnTo>
                  <a:pt x="7476" y="7349"/>
                </a:lnTo>
                <a:lnTo>
                  <a:pt x="7457" y="7473"/>
                </a:lnTo>
                <a:lnTo>
                  <a:pt x="7472" y="7611"/>
                </a:lnTo>
                <a:lnTo>
                  <a:pt x="7523" y="7665"/>
                </a:lnTo>
                <a:lnTo>
                  <a:pt x="7575" y="7631"/>
                </a:lnTo>
                <a:lnTo>
                  <a:pt x="7595" y="7508"/>
                </a:lnTo>
                <a:close/>
                <a:moveTo>
                  <a:pt x="7910" y="7790"/>
                </a:moveTo>
                <a:lnTo>
                  <a:pt x="7843" y="7779"/>
                </a:lnTo>
                <a:lnTo>
                  <a:pt x="7849" y="7393"/>
                </a:lnTo>
                <a:lnTo>
                  <a:pt x="7758" y="7422"/>
                </a:lnTo>
                <a:lnTo>
                  <a:pt x="7740" y="7357"/>
                </a:lnTo>
                <a:lnTo>
                  <a:pt x="7867" y="7305"/>
                </a:lnTo>
                <a:lnTo>
                  <a:pt x="7920" y="7314"/>
                </a:lnTo>
                <a:lnTo>
                  <a:pt x="7910" y="7790"/>
                </a:lnTo>
                <a:close/>
                <a:moveTo>
                  <a:pt x="8220" y="7843"/>
                </a:moveTo>
                <a:lnTo>
                  <a:pt x="8152" y="7830"/>
                </a:lnTo>
                <a:lnTo>
                  <a:pt x="8160" y="7447"/>
                </a:lnTo>
                <a:lnTo>
                  <a:pt x="8070" y="7477"/>
                </a:lnTo>
                <a:lnTo>
                  <a:pt x="8054" y="7411"/>
                </a:lnTo>
                <a:lnTo>
                  <a:pt x="8177" y="7360"/>
                </a:lnTo>
                <a:lnTo>
                  <a:pt x="8229" y="7369"/>
                </a:lnTo>
                <a:lnTo>
                  <a:pt x="8220" y="7843"/>
                </a:lnTo>
                <a:close/>
                <a:moveTo>
                  <a:pt x="8528" y="7894"/>
                </a:moveTo>
                <a:lnTo>
                  <a:pt x="8462" y="7883"/>
                </a:lnTo>
                <a:lnTo>
                  <a:pt x="8468" y="7500"/>
                </a:lnTo>
                <a:lnTo>
                  <a:pt x="8379" y="7530"/>
                </a:lnTo>
                <a:lnTo>
                  <a:pt x="8360" y="7463"/>
                </a:lnTo>
                <a:lnTo>
                  <a:pt x="8488" y="7414"/>
                </a:lnTo>
                <a:lnTo>
                  <a:pt x="8537" y="7422"/>
                </a:lnTo>
                <a:lnTo>
                  <a:pt x="8528" y="7894"/>
                </a:lnTo>
                <a:close/>
                <a:moveTo>
                  <a:pt x="8899" y="7726"/>
                </a:moveTo>
                <a:lnTo>
                  <a:pt x="8889" y="7825"/>
                </a:lnTo>
                <a:lnTo>
                  <a:pt x="8859" y="7897"/>
                </a:lnTo>
                <a:lnTo>
                  <a:pt x="8815" y="7934"/>
                </a:lnTo>
                <a:lnTo>
                  <a:pt x="8757" y="7939"/>
                </a:lnTo>
                <a:lnTo>
                  <a:pt x="8702" y="7915"/>
                </a:lnTo>
                <a:lnTo>
                  <a:pt x="8661" y="7863"/>
                </a:lnTo>
                <a:lnTo>
                  <a:pt x="8636" y="7783"/>
                </a:lnTo>
                <a:lnTo>
                  <a:pt x="8630" y="7679"/>
                </a:lnTo>
                <a:lnTo>
                  <a:pt x="8641" y="7580"/>
                </a:lnTo>
                <a:lnTo>
                  <a:pt x="8671" y="7508"/>
                </a:lnTo>
                <a:lnTo>
                  <a:pt x="8714" y="7469"/>
                </a:lnTo>
                <a:lnTo>
                  <a:pt x="8770" y="7463"/>
                </a:lnTo>
                <a:lnTo>
                  <a:pt x="8825" y="7488"/>
                </a:lnTo>
                <a:lnTo>
                  <a:pt x="8866" y="7542"/>
                </a:lnTo>
                <a:lnTo>
                  <a:pt x="8893" y="7622"/>
                </a:lnTo>
                <a:lnTo>
                  <a:pt x="8899" y="7726"/>
                </a:lnTo>
                <a:close/>
                <a:moveTo>
                  <a:pt x="8828" y="7720"/>
                </a:moveTo>
                <a:lnTo>
                  <a:pt x="8814" y="7583"/>
                </a:lnTo>
                <a:lnTo>
                  <a:pt x="8765" y="7531"/>
                </a:lnTo>
                <a:lnTo>
                  <a:pt x="8716" y="7563"/>
                </a:lnTo>
                <a:lnTo>
                  <a:pt x="8699" y="7686"/>
                </a:lnTo>
                <a:lnTo>
                  <a:pt x="8712" y="7820"/>
                </a:lnTo>
                <a:lnTo>
                  <a:pt x="8764" y="7873"/>
                </a:lnTo>
                <a:lnTo>
                  <a:pt x="8810" y="7839"/>
                </a:lnTo>
                <a:lnTo>
                  <a:pt x="8828" y="7720"/>
                </a:lnTo>
                <a:close/>
                <a:moveTo>
                  <a:pt x="9132" y="7996"/>
                </a:moveTo>
                <a:lnTo>
                  <a:pt x="9067" y="7984"/>
                </a:lnTo>
                <a:lnTo>
                  <a:pt x="9073" y="7605"/>
                </a:lnTo>
                <a:lnTo>
                  <a:pt x="8987" y="7635"/>
                </a:lnTo>
                <a:lnTo>
                  <a:pt x="8969" y="7568"/>
                </a:lnTo>
                <a:lnTo>
                  <a:pt x="9092" y="7520"/>
                </a:lnTo>
                <a:lnTo>
                  <a:pt x="9141" y="7528"/>
                </a:lnTo>
                <a:lnTo>
                  <a:pt x="9132" y="7996"/>
                </a:lnTo>
                <a:close/>
                <a:moveTo>
                  <a:pt x="9498" y="7829"/>
                </a:moveTo>
                <a:lnTo>
                  <a:pt x="9487" y="7927"/>
                </a:lnTo>
                <a:lnTo>
                  <a:pt x="9457" y="7997"/>
                </a:lnTo>
                <a:lnTo>
                  <a:pt x="9414" y="8034"/>
                </a:lnTo>
                <a:lnTo>
                  <a:pt x="9359" y="8041"/>
                </a:lnTo>
                <a:lnTo>
                  <a:pt x="9305" y="8017"/>
                </a:lnTo>
                <a:lnTo>
                  <a:pt x="9264" y="7964"/>
                </a:lnTo>
                <a:lnTo>
                  <a:pt x="9239" y="7884"/>
                </a:lnTo>
                <a:lnTo>
                  <a:pt x="9231" y="7783"/>
                </a:lnTo>
                <a:lnTo>
                  <a:pt x="9241" y="7684"/>
                </a:lnTo>
                <a:lnTo>
                  <a:pt x="9271" y="7611"/>
                </a:lnTo>
                <a:lnTo>
                  <a:pt x="9315" y="7573"/>
                </a:lnTo>
                <a:lnTo>
                  <a:pt x="9371" y="7568"/>
                </a:lnTo>
                <a:lnTo>
                  <a:pt x="9425" y="7593"/>
                </a:lnTo>
                <a:lnTo>
                  <a:pt x="9465" y="7646"/>
                </a:lnTo>
                <a:lnTo>
                  <a:pt x="9490" y="7725"/>
                </a:lnTo>
                <a:lnTo>
                  <a:pt x="9498" y="7829"/>
                </a:lnTo>
                <a:close/>
                <a:moveTo>
                  <a:pt x="9427" y="7820"/>
                </a:moveTo>
                <a:lnTo>
                  <a:pt x="9414" y="7686"/>
                </a:lnTo>
                <a:lnTo>
                  <a:pt x="9368" y="7635"/>
                </a:lnTo>
                <a:lnTo>
                  <a:pt x="9320" y="7667"/>
                </a:lnTo>
                <a:lnTo>
                  <a:pt x="9304" y="7788"/>
                </a:lnTo>
                <a:lnTo>
                  <a:pt x="9316" y="7922"/>
                </a:lnTo>
                <a:lnTo>
                  <a:pt x="9363" y="7973"/>
                </a:lnTo>
                <a:lnTo>
                  <a:pt x="9410" y="7941"/>
                </a:lnTo>
                <a:lnTo>
                  <a:pt x="9427" y="7820"/>
                </a:lnTo>
                <a:close/>
                <a:moveTo>
                  <a:pt x="9792" y="7879"/>
                </a:moveTo>
                <a:lnTo>
                  <a:pt x="9781" y="7976"/>
                </a:lnTo>
                <a:lnTo>
                  <a:pt x="9751" y="8047"/>
                </a:lnTo>
                <a:lnTo>
                  <a:pt x="9710" y="8083"/>
                </a:lnTo>
                <a:lnTo>
                  <a:pt x="9655" y="8090"/>
                </a:lnTo>
                <a:lnTo>
                  <a:pt x="9599" y="8065"/>
                </a:lnTo>
                <a:lnTo>
                  <a:pt x="9561" y="8013"/>
                </a:lnTo>
                <a:lnTo>
                  <a:pt x="9536" y="7934"/>
                </a:lnTo>
                <a:lnTo>
                  <a:pt x="9527" y="7834"/>
                </a:lnTo>
                <a:lnTo>
                  <a:pt x="9537" y="7734"/>
                </a:lnTo>
                <a:lnTo>
                  <a:pt x="9566" y="7664"/>
                </a:lnTo>
                <a:lnTo>
                  <a:pt x="9609" y="7625"/>
                </a:lnTo>
                <a:lnTo>
                  <a:pt x="9663" y="7619"/>
                </a:lnTo>
                <a:lnTo>
                  <a:pt x="9720" y="7644"/>
                </a:lnTo>
                <a:lnTo>
                  <a:pt x="9761" y="7697"/>
                </a:lnTo>
                <a:lnTo>
                  <a:pt x="9785" y="7776"/>
                </a:lnTo>
                <a:lnTo>
                  <a:pt x="9792" y="7879"/>
                </a:lnTo>
                <a:close/>
                <a:moveTo>
                  <a:pt x="9721" y="7872"/>
                </a:moveTo>
                <a:lnTo>
                  <a:pt x="9708" y="7739"/>
                </a:lnTo>
                <a:lnTo>
                  <a:pt x="9660" y="7686"/>
                </a:lnTo>
                <a:lnTo>
                  <a:pt x="9613" y="7719"/>
                </a:lnTo>
                <a:lnTo>
                  <a:pt x="9596" y="7839"/>
                </a:lnTo>
                <a:lnTo>
                  <a:pt x="9609" y="7972"/>
                </a:lnTo>
                <a:lnTo>
                  <a:pt x="9657" y="8023"/>
                </a:lnTo>
                <a:lnTo>
                  <a:pt x="9705" y="7991"/>
                </a:lnTo>
                <a:lnTo>
                  <a:pt x="9721" y="7872"/>
                </a:lnTo>
                <a:close/>
                <a:moveTo>
                  <a:pt x="10018" y="8143"/>
                </a:moveTo>
                <a:lnTo>
                  <a:pt x="9957" y="8132"/>
                </a:lnTo>
                <a:lnTo>
                  <a:pt x="9963" y="7759"/>
                </a:lnTo>
                <a:lnTo>
                  <a:pt x="9875" y="7788"/>
                </a:lnTo>
                <a:lnTo>
                  <a:pt x="9859" y="7724"/>
                </a:lnTo>
                <a:lnTo>
                  <a:pt x="9978" y="7675"/>
                </a:lnTo>
                <a:lnTo>
                  <a:pt x="10027" y="7684"/>
                </a:lnTo>
                <a:lnTo>
                  <a:pt x="10018" y="8143"/>
                </a:lnTo>
                <a:close/>
                <a:moveTo>
                  <a:pt x="10371" y="7978"/>
                </a:moveTo>
                <a:lnTo>
                  <a:pt x="10361" y="8075"/>
                </a:lnTo>
                <a:lnTo>
                  <a:pt x="10334" y="8143"/>
                </a:lnTo>
                <a:lnTo>
                  <a:pt x="10291" y="8181"/>
                </a:lnTo>
                <a:lnTo>
                  <a:pt x="10236" y="8186"/>
                </a:lnTo>
                <a:lnTo>
                  <a:pt x="10183" y="8164"/>
                </a:lnTo>
                <a:lnTo>
                  <a:pt x="10144" y="8112"/>
                </a:lnTo>
                <a:lnTo>
                  <a:pt x="10118" y="8033"/>
                </a:lnTo>
                <a:lnTo>
                  <a:pt x="10111" y="7933"/>
                </a:lnTo>
                <a:lnTo>
                  <a:pt x="10121" y="7835"/>
                </a:lnTo>
                <a:lnTo>
                  <a:pt x="10149" y="7764"/>
                </a:lnTo>
                <a:lnTo>
                  <a:pt x="10192" y="7726"/>
                </a:lnTo>
                <a:lnTo>
                  <a:pt x="10246" y="7721"/>
                </a:lnTo>
                <a:lnTo>
                  <a:pt x="10300" y="7746"/>
                </a:lnTo>
                <a:lnTo>
                  <a:pt x="10340" y="7798"/>
                </a:lnTo>
                <a:lnTo>
                  <a:pt x="10364" y="7877"/>
                </a:lnTo>
                <a:lnTo>
                  <a:pt x="10371" y="7978"/>
                </a:lnTo>
                <a:close/>
                <a:moveTo>
                  <a:pt x="10305" y="7972"/>
                </a:moveTo>
                <a:lnTo>
                  <a:pt x="10290" y="7839"/>
                </a:lnTo>
                <a:lnTo>
                  <a:pt x="10243" y="7788"/>
                </a:lnTo>
                <a:lnTo>
                  <a:pt x="10197" y="7820"/>
                </a:lnTo>
                <a:lnTo>
                  <a:pt x="10180" y="7938"/>
                </a:lnTo>
                <a:lnTo>
                  <a:pt x="10193" y="8070"/>
                </a:lnTo>
                <a:lnTo>
                  <a:pt x="10240" y="8120"/>
                </a:lnTo>
                <a:lnTo>
                  <a:pt x="10287" y="8088"/>
                </a:lnTo>
                <a:lnTo>
                  <a:pt x="10305" y="7972"/>
                </a:lnTo>
                <a:close/>
                <a:moveTo>
                  <a:pt x="10596" y="8237"/>
                </a:moveTo>
                <a:lnTo>
                  <a:pt x="10533" y="8227"/>
                </a:lnTo>
                <a:lnTo>
                  <a:pt x="10539" y="7859"/>
                </a:lnTo>
                <a:lnTo>
                  <a:pt x="10454" y="7887"/>
                </a:lnTo>
                <a:lnTo>
                  <a:pt x="10435" y="7824"/>
                </a:lnTo>
                <a:lnTo>
                  <a:pt x="10554" y="7775"/>
                </a:lnTo>
                <a:lnTo>
                  <a:pt x="10602" y="7783"/>
                </a:lnTo>
                <a:lnTo>
                  <a:pt x="10596" y="8237"/>
                </a:lnTo>
                <a:close/>
                <a:moveTo>
                  <a:pt x="10940" y="8075"/>
                </a:moveTo>
                <a:lnTo>
                  <a:pt x="10929" y="8170"/>
                </a:lnTo>
                <a:lnTo>
                  <a:pt x="10901" y="8239"/>
                </a:lnTo>
                <a:lnTo>
                  <a:pt x="10861" y="8276"/>
                </a:lnTo>
                <a:lnTo>
                  <a:pt x="10807" y="8283"/>
                </a:lnTo>
                <a:lnTo>
                  <a:pt x="10756" y="8259"/>
                </a:lnTo>
                <a:lnTo>
                  <a:pt x="10718" y="8209"/>
                </a:lnTo>
                <a:lnTo>
                  <a:pt x="10695" y="8131"/>
                </a:lnTo>
                <a:lnTo>
                  <a:pt x="10688" y="8032"/>
                </a:lnTo>
                <a:lnTo>
                  <a:pt x="10697" y="7934"/>
                </a:lnTo>
                <a:lnTo>
                  <a:pt x="10725" y="7864"/>
                </a:lnTo>
                <a:lnTo>
                  <a:pt x="10765" y="7828"/>
                </a:lnTo>
                <a:lnTo>
                  <a:pt x="10817" y="7821"/>
                </a:lnTo>
                <a:lnTo>
                  <a:pt x="10869" y="7845"/>
                </a:lnTo>
                <a:lnTo>
                  <a:pt x="10908" y="7897"/>
                </a:lnTo>
                <a:lnTo>
                  <a:pt x="10931" y="7974"/>
                </a:lnTo>
                <a:lnTo>
                  <a:pt x="10940" y="8075"/>
                </a:lnTo>
                <a:close/>
                <a:moveTo>
                  <a:pt x="10875" y="8068"/>
                </a:moveTo>
                <a:lnTo>
                  <a:pt x="10860" y="7937"/>
                </a:lnTo>
                <a:lnTo>
                  <a:pt x="10812" y="7885"/>
                </a:lnTo>
                <a:lnTo>
                  <a:pt x="10768" y="7919"/>
                </a:lnTo>
                <a:lnTo>
                  <a:pt x="10753" y="8037"/>
                </a:lnTo>
                <a:lnTo>
                  <a:pt x="10766" y="8166"/>
                </a:lnTo>
                <a:lnTo>
                  <a:pt x="10811" y="8216"/>
                </a:lnTo>
                <a:lnTo>
                  <a:pt x="10857" y="8185"/>
                </a:lnTo>
                <a:lnTo>
                  <a:pt x="10875" y="8068"/>
                </a:lnTo>
                <a:close/>
                <a:moveTo>
                  <a:pt x="11158" y="8333"/>
                </a:moveTo>
                <a:lnTo>
                  <a:pt x="11097" y="8323"/>
                </a:lnTo>
                <a:lnTo>
                  <a:pt x="11103" y="7956"/>
                </a:lnTo>
                <a:lnTo>
                  <a:pt x="11022" y="7984"/>
                </a:lnTo>
                <a:lnTo>
                  <a:pt x="11003" y="7922"/>
                </a:lnTo>
                <a:lnTo>
                  <a:pt x="11117" y="7874"/>
                </a:lnTo>
                <a:lnTo>
                  <a:pt x="11163" y="7882"/>
                </a:lnTo>
                <a:lnTo>
                  <a:pt x="11158" y="8333"/>
                </a:lnTo>
                <a:close/>
                <a:moveTo>
                  <a:pt x="11435" y="8380"/>
                </a:moveTo>
                <a:lnTo>
                  <a:pt x="11374" y="8370"/>
                </a:lnTo>
                <a:lnTo>
                  <a:pt x="11380" y="8004"/>
                </a:lnTo>
                <a:lnTo>
                  <a:pt x="11301" y="8032"/>
                </a:lnTo>
                <a:lnTo>
                  <a:pt x="11283" y="7972"/>
                </a:lnTo>
                <a:lnTo>
                  <a:pt x="11394" y="7922"/>
                </a:lnTo>
                <a:lnTo>
                  <a:pt x="11440" y="7932"/>
                </a:lnTo>
                <a:lnTo>
                  <a:pt x="11435" y="8380"/>
                </a:lnTo>
                <a:close/>
                <a:moveTo>
                  <a:pt x="11771" y="8216"/>
                </a:moveTo>
                <a:lnTo>
                  <a:pt x="11761" y="8311"/>
                </a:lnTo>
                <a:lnTo>
                  <a:pt x="11735" y="8379"/>
                </a:lnTo>
                <a:lnTo>
                  <a:pt x="11694" y="8415"/>
                </a:lnTo>
                <a:lnTo>
                  <a:pt x="11643" y="8422"/>
                </a:lnTo>
                <a:lnTo>
                  <a:pt x="11592" y="8399"/>
                </a:lnTo>
                <a:lnTo>
                  <a:pt x="11555" y="8349"/>
                </a:lnTo>
                <a:lnTo>
                  <a:pt x="11533" y="8273"/>
                </a:lnTo>
                <a:lnTo>
                  <a:pt x="11525" y="8175"/>
                </a:lnTo>
                <a:lnTo>
                  <a:pt x="11534" y="8080"/>
                </a:lnTo>
                <a:lnTo>
                  <a:pt x="11562" y="8009"/>
                </a:lnTo>
                <a:lnTo>
                  <a:pt x="11600" y="7973"/>
                </a:lnTo>
                <a:lnTo>
                  <a:pt x="11652" y="7968"/>
                </a:lnTo>
                <a:lnTo>
                  <a:pt x="11703" y="7992"/>
                </a:lnTo>
                <a:lnTo>
                  <a:pt x="11740" y="8041"/>
                </a:lnTo>
                <a:lnTo>
                  <a:pt x="11765" y="8118"/>
                </a:lnTo>
                <a:lnTo>
                  <a:pt x="11771" y="8216"/>
                </a:lnTo>
                <a:close/>
                <a:moveTo>
                  <a:pt x="11707" y="8210"/>
                </a:moveTo>
                <a:lnTo>
                  <a:pt x="11693" y="8081"/>
                </a:lnTo>
                <a:lnTo>
                  <a:pt x="11647" y="8031"/>
                </a:lnTo>
                <a:lnTo>
                  <a:pt x="11604" y="8063"/>
                </a:lnTo>
                <a:lnTo>
                  <a:pt x="11588" y="8180"/>
                </a:lnTo>
                <a:lnTo>
                  <a:pt x="11602" y="8308"/>
                </a:lnTo>
                <a:lnTo>
                  <a:pt x="11646" y="8356"/>
                </a:lnTo>
                <a:lnTo>
                  <a:pt x="11691" y="8325"/>
                </a:lnTo>
                <a:lnTo>
                  <a:pt x="11707" y="8210"/>
                </a:lnTo>
                <a:close/>
                <a:moveTo>
                  <a:pt x="12042" y="8264"/>
                </a:moveTo>
                <a:lnTo>
                  <a:pt x="12031" y="8358"/>
                </a:lnTo>
                <a:lnTo>
                  <a:pt x="12005" y="8425"/>
                </a:lnTo>
                <a:lnTo>
                  <a:pt x="11968" y="8460"/>
                </a:lnTo>
                <a:lnTo>
                  <a:pt x="11916" y="8467"/>
                </a:lnTo>
                <a:lnTo>
                  <a:pt x="11865" y="8444"/>
                </a:lnTo>
                <a:lnTo>
                  <a:pt x="11829" y="8395"/>
                </a:lnTo>
                <a:lnTo>
                  <a:pt x="11806" y="8319"/>
                </a:lnTo>
                <a:lnTo>
                  <a:pt x="11800" y="8221"/>
                </a:lnTo>
                <a:lnTo>
                  <a:pt x="11810" y="8127"/>
                </a:lnTo>
                <a:lnTo>
                  <a:pt x="11836" y="8058"/>
                </a:lnTo>
                <a:lnTo>
                  <a:pt x="11875" y="8022"/>
                </a:lnTo>
                <a:lnTo>
                  <a:pt x="11925" y="8014"/>
                </a:lnTo>
                <a:lnTo>
                  <a:pt x="11974" y="8038"/>
                </a:lnTo>
                <a:lnTo>
                  <a:pt x="12010" y="8088"/>
                </a:lnTo>
                <a:lnTo>
                  <a:pt x="12035" y="8165"/>
                </a:lnTo>
                <a:lnTo>
                  <a:pt x="12042" y="8264"/>
                </a:lnTo>
                <a:close/>
                <a:moveTo>
                  <a:pt x="11979" y="8257"/>
                </a:moveTo>
                <a:lnTo>
                  <a:pt x="11965" y="8128"/>
                </a:lnTo>
                <a:lnTo>
                  <a:pt x="11920" y="8080"/>
                </a:lnTo>
                <a:lnTo>
                  <a:pt x="11877" y="8111"/>
                </a:lnTo>
                <a:lnTo>
                  <a:pt x="11861" y="8227"/>
                </a:lnTo>
                <a:lnTo>
                  <a:pt x="11875" y="8354"/>
                </a:lnTo>
                <a:lnTo>
                  <a:pt x="11919" y="8404"/>
                </a:lnTo>
                <a:lnTo>
                  <a:pt x="11963" y="8371"/>
                </a:lnTo>
                <a:lnTo>
                  <a:pt x="11979" y="8257"/>
                </a:lnTo>
                <a:close/>
                <a:moveTo>
                  <a:pt x="12252" y="8516"/>
                </a:moveTo>
                <a:lnTo>
                  <a:pt x="12193" y="8507"/>
                </a:lnTo>
                <a:lnTo>
                  <a:pt x="12197" y="8147"/>
                </a:lnTo>
                <a:lnTo>
                  <a:pt x="12119" y="8176"/>
                </a:lnTo>
                <a:lnTo>
                  <a:pt x="12103" y="8113"/>
                </a:lnTo>
                <a:lnTo>
                  <a:pt x="12212" y="8066"/>
                </a:lnTo>
                <a:lnTo>
                  <a:pt x="12257" y="8075"/>
                </a:lnTo>
                <a:lnTo>
                  <a:pt x="12252" y="8516"/>
                </a:lnTo>
                <a:close/>
                <a:moveTo>
                  <a:pt x="12575" y="8355"/>
                </a:moveTo>
                <a:lnTo>
                  <a:pt x="12568" y="8449"/>
                </a:lnTo>
                <a:lnTo>
                  <a:pt x="12544" y="8514"/>
                </a:lnTo>
                <a:lnTo>
                  <a:pt x="12504" y="8552"/>
                </a:lnTo>
                <a:lnTo>
                  <a:pt x="12453" y="8557"/>
                </a:lnTo>
                <a:lnTo>
                  <a:pt x="12405" y="8534"/>
                </a:lnTo>
                <a:lnTo>
                  <a:pt x="12370" y="8486"/>
                </a:lnTo>
                <a:lnTo>
                  <a:pt x="12346" y="8410"/>
                </a:lnTo>
                <a:lnTo>
                  <a:pt x="12338" y="8314"/>
                </a:lnTo>
                <a:lnTo>
                  <a:pt x="12349" y="8220"/>
                </a:lnTo>
                <a:lnTo>
                  <a:pt x="12374" y="8151"/>
                </a:lnTo>
                <a:lnTo>
                  <a:pt x="12412" y="8116"/>
                </a:lnTo>
                <a:lnTo>
                  <a:pt x="12463" y="8110"/>
                </a:lnTo>
                <a:lnTo>
                  <a:pt x="12511" y="8132"/>
                </a:lnTo>
                <a:lnTo>
                  <a:pt x="12549" y="8184"/>
                </a:lnTo>
                <a:lnTo>
                  <a:pt x="12570" y="8257"/>
                </a:lnTo>
                <a:lnTo>
                  <a:pt x="12575" y="8355"/>
                </a:lnTo>
                <a:close/>
                <a:moveTo>
                  <a:pt x="12515" y="8348"/>
                </a:moveTo>
                <a:lnTo>
                  <a:pt x="12501" y="8221"/>
                </a:lnTo>
                <a:lnTo>
                  <a:pt x="12459" y="8172"/>
                </a:lnTo>
                <a:lnTo>
                  <a:pt x="12416" y="8204"/>
                </a:lnTo>
                <a:lnTo>
                  <a:pt x="12401" y="8319"/>
                </a:lnTo>
                <a:lnTo>
                  <a:pt x="12414" y="8445"/>
                </a:lnTo>
                <a:lnTo>
                  <a:pt x="12458" y="8493"/>
                </a:lnTo>
                <a:lnTo>
                  <a:pt x="12500" y="8462"/>
                </a:lnTo>
                <a:lnTo>
                  <a:pt x="12515" y="8348"/>
                </a:lnTo>
                <a:close/>
                <a:moveTo>
                  <a:pt x="12783" y="8603"/>
                </a:moveTo>
                <a:lnTo>
                  <a:pt x="12726" y="8595"/>
                </a:lnTo>
                <a:lnTo>
                  <a:pt x="12729" y="8240"/>
                </a:lnTo>
                <a:lnTo>
                  <a:pt x="12654" y="8266"/>
                </a:lnTo>
                <a:lnTo>
                  <a:pt x="12637" y="8207"/>
                </a:lnTo>
                <a:lnTo>
                  <a:pt x="12746" y="8159"/>
                </a:lnTo>
                <a:lnTo>
                  <a:pt x="12787" y="8166"/>
                </a:lnTo>
                <a:lnTo>
                  <a:pt x="12783" y="8603"/>
                </a:lnTo>
                <a:close/>
                <a:moveTo>
                  <a:pt x="13103" y="8444"/>
                </a:moveTo>
                <a:lnTo>
                  <a:pt x="13094" y="8537"/>
                </a:lnTo>
                <a:lnTo>
                  <a:pt x="13069" y="8603"/>
                </a:lnTo>
                <a:lnTo>
                  <a:pt x="13033" y="8640"/>
                </a:lnTo>
                <a:lnTo>
                  <a:pt x="12984" y="8646"/>
                </a:lnTo>
                <a:lnTo>
                  <a:pt x="12935" y="8623"/>
                </a:lnTo>
                <a:lnTo>
                  <a:pt x="12897" y="8576"/>
                </a:lnTo>
                <a:lnTo>
                  <a:pt x="12875" y="8501"/>
                </a:lnTo>
                <a:lnTo>
                  <a:pt x="12869" y="8405"/>
                </a:lnTo>
                <a:lnTo>
                  <a:pt x="12877" y="8311"/>
                </a:lnTo>
                <a:lnTo>
                  <a:pt x="12904" y="8244"/>
                </a:lnTo>
                <a:lnTo>
                  <a:pt x="12942" y="8209"/>
                </a:lnTo>
                <a:lnTo>
                  <a:pt x="12989" y="8202"/>
                </a:lnTo>
                <a:lnTo>
                  <a:pt x="13039" y="8225"/>
                </a:lnTo>
                <a:lnTo>
                  <a:pt x="13075" y="8274"/>
                </a:lnTo>
                <a:lnTo>
                  <a:pt x="13097" y="8349"/>
                </a:lnTo>
                <a:lnTo>
                  <a:pt x="13103" y="8444"/>
                </a:lnTo>
                <a:close/>
                <a:moveTo>
                  <a:pt x="13041" y="8439"/>
                </a:moveTo>
                <a:lnTo>
                  <a:pt x="13029" y="8313"/>
                </a:lnTo>
                <a:lnTo>
                  <a:pt x="12989" y="8265"/>
                </a:lnTo>
                <a:lnTo>
                  <a:pt x="12945" y="8296"/>
                </a:lnTo>
                <a:lnTo>
                  <a:pt x="12930" y="8409"/>
                </a:lnTo>
                <a:lnTo>
                  <a:pt x="12944" y="8534"/>
                </a:lnTo>
                <a:lnTo>
                  <a:pt x="12986" y="8582"/>
                </a:lnTo>
                <a:lnTo>
                  <a:pt x="13028" y="8551"/>
                </a:lnTo>
                <a:lnTo>
                  <a:pt x="13041" y="8439"/>
                </a:lnTo>
                <a:close/>
                <a:moveTo>
                  <a:pt x="13362" y="8489"/>
                </a:moveTo>
                <a:lnTo>
                  <a:pt x="13353" y="8582"/>
                </a:lnTo>
                <a:lnTo>
                  <a:pt x="13328" y="8648"/>
                </a:lnTo>
                <a:lnTo>
                  <a:pt x="13291" y="8682"/>
                </a:lnTo>
                <a:lnTo>
                  <a:pt x="13243" y="8688"/>
                </a:lnTo>
                <a:lnTo>
                  <a:pt x="13196" y="8666"/>
                </a:lnTo>
                <a:lnTo>
                  <a:pt x="13159" y="8618"/>
                </a:lnTo>
                <a:lnTo>
                  <a:pt x="13137" y="8544"/>
                </a:lnTo>
                <a:lnTo>
                  <a:pt x="13130" y="8449"/>
                </a:lnTo>
                <a:lnTo>
                  <a:pt x="13138" y="8356"/>
                </a:lnTo>
                <a:lnTo>
                  <a:pt x="13163" y="8289"/>
                </a:lnTo>
                <a:lnTo>
                  <a:pt x="13201" y="8252"/>
                </a:lnTo>
                <a:lnTo>
                  <a:pt x="13248" y="8247"/>
                </a:lnTo>
                <a:lnTo>
                  <a:pt x="13297" y="8270"/>
                </a:lnTo>
                <a:lnTo>
                  <a:pt x="13332" y="8319"/>
                </a:lnTo>
                <a:lnTo>
                  <a:pt x="13355" y="8393"/>
                </a:lnTo>
                <a:lnTo>
                  <a:pt x="13362" y="8489"/>
                </a:lnTo>
                <a:close/>
                <a:moveTo>
                  <a:pt x="13301" y="8483"/>
                </a:moveTo>
                <a:lnTo>
                  <a:pt x="13288" y="8358"/>
                </a:lnTo>
                <a:lnTo>
                  <a:pt x="13246" y="8309"/>
                </a:lnTo>
                <a:lnTo>
                  <a:pt x="13204" y="8340"/>
                </a:lnTo>
                <a:lnTo>
                  <a:pt x="13189" y="8453"/>
                </a:lnTo>
                <a:lnTo>
                  <a:pt x="13202" y="8578"/>
                </a:lnTo>
                <a:lnTo>
                  <a:pt x="13246" y="8626"/>
                </a:lnTo>
                <a:lnTo>
                  <a:pt x="13286" y="8595"/>
                </a:lnTo>
                <a:lnTo>
                  <a:pt x="13301" y="8483"/>
                </a:lnTo>
                <a:close/>
                <a:moveTo>
                  <a:pt x="13564" y="8736"/>
                </a:moveTo>
                <a:lnTo>
                  <a:pt x="13506" y="8725"/>
                </a:lnTo>
                <a:lnTo>
                  <a:pt x="13510" y="8375"/>
                </a:lnTo>
                <a:lnTo>
                  <a:pt x="13436" y="8402"/>
                </a:lnTo>
                <a:lnTo>
                  <a:pt x="13421" y="8343"/>
                </a:lnTo>
                <a:lnTo>
                  <a:pt x="13525" y="8295"/>
                </a:lnTo>
                <a:lnTo>
                  <a:pt x="13569" y="8303"/>
                </a:lnTo>
                <a:lnTo>
                  <a:pt x="13564" y="8736"/>
                </a:lnTo>
                <a:close/>
                <a:moveTo>
                  <a:pt x="13872" y="8576"/>
                </a:moveTo>
                <a:lnTo>
                  <a:pt x="13863" y="8667"/>
                </a:lnTo>
                <a:lnTo>
                  <a:pt x="13840" y="8732"/>
                </a:lnTo>
                <a:lnTo>
                  <a:pt x="13803" y="8769"/>
                </a:lnTo>
                <a:lnTo>
                  <a:pt x="13756" y="8775"/>
                </a:lnTo>
                <a:lnTo>
                  <a:pt x="13709" y="8752"/>
                </a:lnTo>
                <a:lnTo>
                  <a:pt x="13674" y="8706"/>
                </a:lnTo>
                <a:lnTo>
                  <a:pt x="13652" y="8632"/>
                </a:lnTo>
                <a:lnTo>
                  <a:pt x="13644" y="8537"/>
                </a:lnTo>
                <a:lnTo>
                  <a:pt x="13653" y="8445"/>
                </a:lnTo>
                <a:lnTo>
                  <a:pt x="13678" y="8379"/>
                </a:lnTo>
                <a:lnTo>
                  <a:pt x="13714" y="8343"/>
                </a:lnTo>
                <a:lnTo>
                  <a:pt x="13761" y="8338"/>
                </a:lnTo>
                <a:lnTo>
                  <a:pt x="13808" y="8360"/>
                </a:lnTo>
                <a:lnTo>
                  <a:pt x="13843" y="8408"/>
                </a:lnTo>
                <a:lnTo>
                  <a:pt x="13865" y="8482"/>
                </a:lnTo>
                <a:lnTo>
                  <a:pt x="13872" y="8576"/>
                </a:lnTo>
                <a:close/>
                <a:moveTo>
                  <a:pt x="13812" y="8571"/>
                </a:moveTo>
                <a:lnTo>
                  <a:pt x="13799" y="8447"/>
                </a:lnTo>
                <a:lnTo>
                  <a:pt x="13758" y="8399"/>
                </a:lnTo>
                <a:lnTo>
                  <a:pt x="13718" y="8430"/>
                </a:lnTo>
                <a:lnTo>
                  <a:pt x="13703" y="8542"/>
                </a:lnTo>
                <a:lnTo>
                  <a:pt x="13717" y="8665"/>
                </a:lnTo>
                <a:lnTo>
                  <a:pt x="13758" y="8712"/>
                </a:lnTo>
                <a:lnTo>
                  <a:pt x="13798" y="8681"/>
                </a:lnTo>
                <a:lnTo>
                  <a:pt x="13812" y="8571"/>
                </a:lnTo>
                <a:close/>
                <a:moveTo>
                  <a:pt x="14070" y="8820"/>
                </a:moveTo>
                <a:lnTo>
                  <a:pt x="14015" y="8810"/>
                </a:lnTo>
                <a:lnTo>
                  <a:pt x="14019" y="8463"/>
                </a:lnTo>
                <a:lnTo>
                  <a:pt x="13944" y="8491"/>
                </a:lnTo>
                <a:lnTo>
                  <a:pt x="13929" y="8430"/>
                </a:lnTo>
                <a:lnTo>
                  <a:pt x="14031" y="8384"/>
                </a:lnTo>
                <a:lnTo>
                  <a:pt x="14075" y="8392"/>
                </a:lnTo>
                <a:lnTo>
                  <a:pt x="14070" y="8820"/>
                </a:lnTo>
                <a:close/>
                <a:moveTo>
                  <a:pt x="14373" y="8662"/>
                </a:moveTo>
                <a:lnTo>
                  <a:pt x="14365" y="8752"/>
                </a:lnTo>
                <a:lnTo>
                  <a:pt x="14341" y="8818"/>
                </a:lnTo>
                <a:lnTo>
                  <a:pt x="14306" y="8853"/>
                </a:lnTo>
                <a:lnTo>
                  <a:pt x="14259" y="8859"/>
                </a:lnTo>
                <a:lnTo>
                  <a:pt x="14213" y="8838"/>
                </a:lnTo>
                <a:lnTo>
                  <a:pt x="14179" y="8791"/>
                </a:lnTo>
                <a:lnTo>
                  <a:pt x="14157" y="8717"/>
                </a:lnTo>
                <a:lnTo>
                  <a:pt x="14152" y="8625"/>
                </a:lnTo>
                <a:lnTo>
                  <a:pt x="14159" y="8533"/>
                </a:lnTo>
                <a:lnTo>
                  <a:pt x="14183" y="8467"/>
                </a:lnTo>
                <a:lnTo>
                  <a:pt x="14218" y="8430"/>
                </a:lnTo>
                <a:lnTo>
                  <a:pt x="14263" y="8424"/>
                </a:lnTo>
                <a:lnTo>
                  <a:pt x="14311" y="8447"/>
                </a:lnTo>
                <a:lnTo>
                  <a:pt x="14346" y="8496"/>
                </a:lnTo>
                <a:lnTo>
                  <a:pt x="14367" y="8568"/>
                </a:lnTo>
                <a:lnTo>
                  <a:pt x="14373" y="8662"/>
                </a:lnTo>
                <a:close/>
                <a:moveTo>
                  <a:pt x="14316" y="8657"/>
                </a:moveTo>
                <a:lnTo>
                  <a:pt x="14303" y="8534"/>
                </a:lnTo>
                <a:lnTo>
                  <a:pt x="14261" y="8487"/>
                </a:lnTo>
                <a:lnTo>
                  <a:pt x="14223" y="8517"/>
                </a:lnTo>
                <a:lnTo>
                  <a:pt x="14208" y="8628"/>
                </a:lnTo>
                <a:lnTo>
                  <a:pt x="14220" y="8750"/>
                </a:lnTo>
                <a:lnTo>
                  <a:pt x="14262" y="8797"/>
                </a:lnTo>
                <a:lnTo>
                  <a:pt x="14301" y="8766"/>
                </a:lnTo>
                <a:lnTo>
                  <a:pt x="14316" y="8657"/>
                </a:lnTo>
                <a:close/>
                <a:moveTo>
                  <a:pt x="14568" y="8903"/>
                </a:moveTo>
                <a:lnTo>
                  <a:pt x="14515" y="8894"/>
                </a:lnTo>
                <a:lnTo>
                  <a:pt x="14516" y="8549"/>
                </a:lnTo>
                <a:lnTo>
                  <a:pt x="14444" y="8577"/>
                </a:lnTo>
                <a:lnTo>
                  <a:pt x="14430" y="8518"/>
                </a:lnTo>
                <a:lnTo>
                  <a:pt x="14529" y="8472"/>
                </a:lnTo>
                <a:lnTo>
                  <a:pt x="14571" y="8479"/>
                </a:lnTo>
                <a:lnTo>
                  <a:pt x="14568" y="8903"/>
                </a:lnTo>
                <a:close/>
                <a:moveTo>
                  <a:pt x="14813" y="8943"/>
                </a:moveTo>
                <a:lnTo>
                  <a:pt x="14761" y="8934"/>
                </a:lnTo>
                <a:lnTo>
                  <a:pt x="14762" y="8591"/>
                </a:lnTo>
                <a:lnTo>
                  <a:pt x="14693" y="8620"/>
                </a:lnTo>
                <a:lnTo>
                  <a:pt x="14677" y="8561"/>
                </a:lnTo>
                <a:lnTo>
                  <a:pt x="14774" y="8514"/>
                </a:lnTo>
                <a:lnTo>
                  <a:pt x="14816" y="8522"/>
                </a:lnTo>
                <a:lnTo>
                  <a:pt x="14813" y="8943"/>
                </a:lnTo>
                <a:close/>
                <a:moveTo>
                  <a:pt x="15108" y="8787"/>
                </a:moveTo>
                <a:lnTo>
                  <a:pt x="15100" y="8878"/>
                </a:lnTo>
                <a:lnTo>
                  <a:pt x="15078" y="8942"/>
                </a:lnTo>
                <a:lnTo>
                  <a:pt x="15042" y="8977"/>
                </a:lnTo>
                <a:lnTo>
                  <a:pt x="14996" y="8983"/>
                </a:lnTo>
                <a:lnTo>
                  <a:pt x="14952" y="8962"/>
                </a:lnTo>
                <a:lnTo>
                  <a:pt x="14918" y="8915"/>
                </a:lnTo>
                <a:lnTo>
                  <a:pt x="14896" y="8843"/>
                </a:lnTo>
                <a:lnTo>
                  <a:pt x="14890" y="8751"/>
                </a:lnTo>
                <a:lnTo>
                  <a:pt x="14898" y="8661"/>
                </a:lnTo>
                <a:lnTo>
                  <a:pt x="14922" y="8596"/>
                </a:lnTo>
                <a:lnTo>
                  <a:pt x="14957" y="8561"/>
                </a:lnTo>
                <a:lnTo>
                  <a:pt x="15001" y="8554"/>
                </a:lnTo>
                <a:lnTo>
                  <a:pt x="15046" y="8576"/>
                </a:lnTo>
                <a:lnTo>
                  <a:pt x="15080" y="8623"/>
                </a:lnTo>
                <a:lnTo>
                  <a:pt x="15101" y="8696"/>
                </a:lnTo>
                <a:lnTo>
                  <a:pt x="15108" y="8787"/>
                </a:lnTo>
                <a:close/>
                <a:moveTo>
                  <a:pt x="15051" y="8782"/>
                </a:moveTo>
                <a:lnTo>
                  <a:pt x="15039" y="8661"/>
                </a:lnTo>
                <a:lnTo>
                  <a:pt x="15000" y="8615"/>
                </a:lnTo>
                <a:lnTo>
                  <a:pt x="14960" y="8646"/>
                </a:lnTo>
                <a:lnTo>
                  <a:pt x="14947" y="8755"/>
                </a:lnTo>
                <a:lnTo>
                  <a:pt x="14960" y="8875"/>
                </a:lnTo>
                <a:lnTo>
                  <a:pt x="14999" y="8921"/>
                </a:lnTo>
                <a:lnTo>
                  <a:pt x="15039" y="8890"/>
                </a:lnTo>
                <a:lnTo>
                  <a:pt x="15051" y="8782"/>
                </a:lnTo>
                <a:close/>
                <a:moveTo>
                  <a:pt x="15297" y="9024"/>
                </a:moveTo>
                <a:lnTo>
                  <a:pt x="15244" y="9017"/>
                </a:lnTo>
                <a:lnTo>
                  <a:pt x="15247" y="8676"/>
                </a:lnTo>
                <a:lnTo>
                  <a:pt x="15178" y="8705"/>
                </a:lnTo>
                <a:lnTo>
                  <a:pt x="15163" y="8646"/>
                </a:lnTo>
                <a:lnTo>
                  <a:pt x="15259" y="8600"/>
                </a:lnTo>
                <a:lnTo>
                  <a:pt x="15298" y="8607"/>
                </a:lnTo>
                <a:lnTo>
                  <a:pt x="15297" y="9024"/>
                </a:lnTo>
                <a:close/>
                <a:moveTo>
                  <a:pt x="15585" y="8870"/>
                </a:moveTo>
                <a:lnTo>
                  <a:pt x="15577" y="8958"/>
                </a:lnTo>
                <a:lnTo>
                  <a:pt x="15555" y="9022"/>
                </a:lnTo>
                <a:lnTo>
                  <a:pt x="15521" y="9056"/>
                </a:lnTo>
                <a:lnTo>
                  <a:pt x="15476" y="9062"/>
                </a:lnTo>
                <a:lnTo>
                  <a:pt x="15432" y="9042"/>
                </a:lnTo>
                <a:lnTo>
                  <a:pt x="15400" y="8997"/>
                </a:lnTo>
                <a:lnTo>
                  <a:pt x="15380" y="8925"/>
                </a:lnTo>
                <a:lnTo>
                  <a:pt x="15373" y="8834"/>
                </a:lnTo>
                <a:lnTo>
                  <a:pt x="15381" y="8745"/>
                </a:lnTo>
                <a:lnTo>
                  <a:pt x="15403" y="8680"/>
                </a:lnTo>
                <a:lnTo>
                  <a:pt x="15437" y="8645"/>
                </a:lnTo>
                <a:lnTo>
                  <a:pt x="15481" y="8638"/>
                </a:lnTo>
                <a:lnTo>
                  <a:pt x="15525" y="8660"/>
                </a:lnTo>
                <a:lnTo>
                  <a:pt x="15559" y="8707"/>
                </a:lnTo>
                <a:lnTo>
                  <a:pt x="15580" y="8779"/>
                </a:lnTo>
                <a:lnTo>
                  <a:pt x="15585" y="8870"/>
                </a:lnTo>
                <a:close/>
                <a:moveTo>
                  <a:pt x="15530" y="8865"/>
                </a:moveTo>
                <a:lnTo>
                  <a:pt x="15517" y="8745"/>
                </a:lnTo>
                <a:lnTo>
                  <a:pt x="15479" y="8698"/>
                </a:lnTo>
                <a:lnTo>
                  <a:pt x="15441" y="8729"/>
                </a:lnTo>
                <a:lnTo>
                  <a:pt x="15428" y="8838"/>
                </a:lnTo>
                <a:lnTo>
                  <a:pt x="15441" y="8957"/>
                </a:lnTo>
                <a:lnTo>
                  <a:pt x="15480" y="9003"/>
                </a:lnTo>
                <a:lnTo>
                  <a:pt x="15517" y="8972"/>
                </a:lnTo>
                <a:lnTo>
                  <a:pt x="15530" y="8865"/>
                </a:lnTo>
                <a:close/>
                <a:moveTo>
                  <a:pt x="15770" y="9104"/>
                </a:moveTo>
                <a:lnTo>
                  <a:pt x="15722" y="9096"/>
                </a:lnTo>
                <a:lnTo>
                  <a:pt x="15722" y="8759"/>
                </a:lnTo>
                <a:lnTo>
                  <a:pt x="15655" y="8787"/>
                </a:lnTo>
                <a:lnTo>
                  <a:pt x="15639" y="8730"/>
                </a:lnTo>
                <a:lnTo>
                  <a:pt x="15734" y="8682"/>
                </a:lnTo>
                <a:lnTo>
                  <a:pt x="15773" y="8691"/>
                </a:lnTo>
                <a:lnTo>
                  <a:pt x="15770" y="9104"/>
                </a:lnTo>
                <a:close/>
                <a:moveTo>
                  <a:pt x="16055" y="8952"/>
                </a:moveTo>
                <a:lnTo>
                  <a:pt x="16047" y="9038"/>
                </a:lnTo>
                <a:lnTo>
                  <a:pt x="16026" y="9102"/>
                </a:lnTo>
                <a:lnTo>
                  <a:pt x="15992" y="9136"/>
                </a:lnTo>
                <a:lnTo>
                  <a:pt x="15947" y="9141"/>
                </a:lnTo>
                <a:lnTo>
                  <a:pt x="15905" y="9121"/>
                </a:lnTo>
                <a:lnTo>
                  <a:pt x="15873" y="9076"/>
                </a:lnTo>
                <a:lnTo>
                  <a:pt x="15853" y="9005"/>
                </a:lnTo>
                <a:lnTo>
                  <a:pt x="15847" y="8914"/>
                </a:lnTo>
                <a:lnTo>
                  <a:pt x="15853" y="8826"/>
                </a:lnTo>
                <a:lnTo>
                  <a:pt x="15874" y="8761"/>
                </a:lnTo>
                <a:lnTo>
                  <a:pt x="15910" y="8727"/>
                </a:lnTo>
                <a:lnTo>
                  <a:pt x="15952" y="8721"/>
                </a:lnTo>
                <a:lnTo>
                  <a:pt x="15996" y="8742"/>
                </a:lnTo>
                <a:lnTo>
                  <a:pt x="16030" y="8790"/>
                </a:lnTo>
                <a:lnTo>
                  <a:pt x="16050" y="8859"/>
                </a:lnTo>
                <a:lnTo>
                  <a:pt x="16055" y="8952"/>
                </a:lnTo>
                <a:close/>
                <a:moveTo>
                  <a:pt x="16002" y="8944"/>
                </a:moveTo>
                <a:lnTo>
                  <a:pt x="15988" y="8825"/>
                </a:lnTo>
                <a:lnTo>
                  <a:pt x="15950" y="8780"/>
                </a:lnTo>
                <a:lnTo>
                  <a:pt x="15912" y="8810"/>
                </a:lnTo>
                <a:lnTo>
                  <a:pt x="15900" y="8918"/>
                </a:lnTo>
                <a:lnTo>
                  <a:pt x="15912" y="9036"/>
                </a:lnTo>
                <a:lnTo>
                  <a:pt x="15952" y="9081"/>
                </a:lnTo>
                <a:lnTo>
                  <a:pt x="15990" y="9052"/>
                </a:lnTo>
                <a:lnTo>
                  <a:pt x="16002" y="8944"/>
                </a:lnTo>
                <a:close/>
                <a:moveTo>
                  <a:pt x="16239" y="9183"/>
                </a:moveTo>
                <a:lnTo>
                  <a:pt x="16189" y="9175"/>
                </a:lnTo>
                <a:lnTo>
                  <a:pt x="16189" y="8841"/>
                </a:lnTo>
                <a:lnTo>
                  <a:pt x="16123" y="8868"/>
                </a:lnTo>
                <a:lnTo>
                  <a:pt x="16109" y="8811"/>
                </a:lnTo>
                <a:lnTo>
                  <a:pt x="16203" y="8765"/>
                </a:lnTo>
                <a:lnTo>
                  <a:pt x="16240" y="8771"/>
                </a:lnTo>
                <a:lnTo>
                  <a:pt x="16239" y="9183"/>
                </a:lnTo>
                <a:close/>
                <a:moveTo>
                  <a:pt x="16468" y="9221"/>
                </a:moveTo>
                <a:lnTo>
                  <a:pt x="16417" y="9213"/>
                </a:lnTo>
                <a:lnTo>
                  <a:pt x="16418" y="8880"/>
                </a:lnTo>
                <a:lnTo>
                  <a:pt x="16354" y="8908"/>
                </a:lnTo>
                <a:lnTo>
                  <a:pt x="16338" y="8851"/>
                </a:lnTo>
                <a:lnTo>
                  <a:pt x="16433" y="8806"/>
                </a:lnTo>
                <a:lnTo>
                  <a:pt x="16468" y="8812"/>
                </a:lnTo>
                <a:lnTo>
                  <a:pt x="16468" y="9221"/>
                </a:lnTo>
                <a:close/>
                <a:moveTo>
                  <a:pt x="16744" y="9069"/>
                </a:moveTo>
                <a:lnTo>
                  <a:pt x="16739" y="9156"/>
                </a:lnTo>
                <a:lnTo>
                  <a:pt x="16718" y="9218"/>
                </a:lnTo>
                <a:lnTo>
                  <a:pt x="16686" y="9251"/>
                </a:lnTo>
                <a:lnTo>
                  <a:pt x="16644" y="9257"/>
                </a:lnTo>
                <a:lnTo>
                  <a:pt x="16600" y="9236"/>
                </a:lnTo>
                <a:lnTo>
                  <a:pt x="16567" y="9192"/>
                </a:lnTo>
                <a:lnTo>
                  <a:pt x="16547" y="9123"/>
                </a:lnTo>
                <a:lnTo>
                  <a:pt x="16540" y="9033"/>
                </a:lnTo>
                <a:lnTo>
                  <a:pt x="16547" y="8947"/>
                </a:lnTo>
                <a:lnTo>
                  <a:pt x="16570" y="8883"/>
                </a:lnTo>
                <a:lnTo>
                  <a:pt x="16602" y="8849"/>
                </a:lnTo>
                <a:lnTo>
                  <a:pt x="16645" y="8843"/>
                </a:lnTo>
                <a:lnTo>
                  <a:pt x="16688" y="8864"/>
                </a:lnTo>
                <a:lnTo>
                  <a:pt x="16719" y="8910"/>
                </a:lnTo>
                <a:lnTo>
                  <a:pt x="16739" y="8979"/>
                </a:lnTo>
                <a:lnTo>
                  <a:pt x="16744" y="9069"/>
                </a:lnTo>
                <a:close/>
                <a:moveTo>
                  <a:pt x="16693" y="9064"/>
                </a:moveTo>
                <a:lnTo>
                  <a:pt x="16681" y="8947"/>
                </a:lnTo>
                <a:lnTo>
                  <a:pt x="16643" y="8900"/>
                </a:lnTo>
                <a:lnTo>
                  <a:pt x="16606" y="8930"/>
                </a:lnTo>
                <a:lnTo>
                  <a:pt x="16594" y="9037"/>
                </a:lnTo>
                <a:lnTo>
                  <a:pt x="16606" y="9155"/>
                </a:lnTo>
                <a:lnTo>
                  <a:pt x="16645" y="9198"/>
                </a:lnTo>
                <a:lnTo>
                  <a:pt x="16681" y="9168"/>
                </a:lnTo>
                <a:lnTo>
                  <a:pt x="16693" y="9064"/>
                </a:lnTo>
                <a:close/>
                <a:moveTo>
                  <a:pt x="16922" y="9297"/>
                </a:moveTo>
                <a:lnTo>
                  <a:pt x="16873" y="9290"/>
                </a:lnTo>
                <a:lnTo>
                  <a:pt x="16874" y="8959"/>
                </a:lnTo>
                <a:lnTo>
                  <a:pt x="16809" y="8985"/>
                </a:lnTo>
                <a:lnTo>
                  <a:pt x="16795" y="8932"/>
                </a:lnTo>
                <a:lnTo>
                  <a:pt x="16887" y="8885"/>
                </a:lnTo>
                <a:lnTo>
                  <a:pt x="16922" y="8891"/>
                </a:lnTo>
                <a:lnTo>
                  <a:pt x="16922" y="9297"/>
                </a:lnTo>
                <a:close/>
                <a:moveTo>
                  <a:pt x="609" y="7190"/>
                </a:moveTo>
                <a:lnTo>
                  <a:pt x="593" y="7303"/>
                </a:lnTo>
                <a:lnTo>
                  <a:pt x="553" y="7384"/>
                </a:lnTo>
                <a:lnTo>
                  <a:pt x="495" y="7426"/>
                </a:lnTo>
                <a:lnTo>
                  <a:pt x="420" y="7432"/>
                </a:lnTo>
                <a:lnTo>
                  <a:pt x="349" y="7403"/>
                </a:lnTo>
                <a:lnTo>
                  <a:pt x="297" y="7343"/>
                </a:lnTo>
                <a:lnTo>
                  <a:pt x="265" y="7251"/>
                </a:lnTo>
                <a:lnTo>
                  <a:pt x="258" y="7134"/>
                </a:lnTo>
                <a:lnTo>
                  <a:pt x="273" y="7020"/>
                </a:lnTo>
                <a:lnTo>
                  <a:pt x="311" y="6937"/>
                </a:lnTo>
                <a:lnTo>
                  <a:pt x="371" y="6893"/>
                </a:lnTo>
                <a:lnTo>
                  <a:pt x="444" y="6888"/>
                </a:lnTo>
                <a:lnTo>
                  <a:pt x="516" y="6917"/>
                </a:lnTo>
                <a:lnTo>
                  <a:pt x="569" y="6978"/>
                </a:lnTo>
                <a:lnTo>
                  <a:pt x="600" y="7071"/>
                </a:lnTo>
                <a:lnTo>
                  <a:pt x="609" y="7190"/>
                </a:lnTo>
                <a:close/>
                <a:moveTo>
                  <a:pt x="519" y="7180"/>
                </a:moveTo>
                <a:lnTo>
                  <a:pt x="501" y="7025"/>
                </a:lnTo>
                <a:lnTo>
                  <a:pt x="437" y="6965"/>
                </a:lnTo>
                <a:lnTo>
                  <a:pt x="374" y="7002"/>
                </a:lnTo>
                <a:lnTo>
                  <a:pt x="347" y="7141"/>
                </a:lnTo>
                <a:lnTo>
                  <a:pt x="364" y="7295"/>
                </a:lnTo>
                <a:lnTo>
                  <a:pt x="427" y="7355"/>
                </a:lnTo>
                <a:lnTo>
                  <a:pt x="491" y="7318"/>
                </a:lnTo>
                <a:lnTo>
                  <a:pt x="519" y="7180"/>
                </a:lnTo>
                <a:close/>
                <a:moveTo>
                  <a:pt x="909" y="7498"/>
                </a:moveTo>
                <a:lnTo>
                  <a:pt x="825" y="7486"/>
                </a:lnTo>
                <a:lnTo>
                  <a:pt x="840" y="7054"/>
                </a:lnTo>
                <a:lnTo>
                  <a:pt x="722" y="7084"/>
                </a:lnTo>
                <a:lnTo>
                  <a:pt x="702" y="7012"/>
                </a:lnTo>
                <a:lnTo>
                  <a:pt x="862" y="6956"/>
                </a:lnTo>
                <a:lnTo>
                  <a:pt x="927" y="6966"/>
                </a:lnTo>
                <a:lnTo>
                  <a:pt x="909" y="7498"/>
                </a:lnTo>
                <a:close/>
                <a:moveTo>
                  <a:pt x="1385" y="7312"/>
                </a:moveTo>
                <a:lnTo>
                  <a:pt x="1368" y="7423"/>
                </a:lnTo>
                <a:lnTo>
                  <a:pt x="1331" y="7503"/>
                </a:lnTo>
                <a:lnTo>
                  <a:pt x="1274" y="7546"/>
                </a:lnTo>
                <a:lnTo>
                  <a:pt x="1202" y="7552"/>
                </a:lnTo>
                <a:lnTo>
                  <a:pt x="1132" y="7525"/>
                </a:lnTo>
                <a:lnTo>
                  <a:pt x="1080" y="7464"/>
                </a:lnTo>
                <a:lnTo>
                  <a:pt x="1049" y="7374"/>
                </a:lnTo>
                <a:lnTo>
                  <a:pt x="1041" y="7258"/>
                </a:lnTo>
                <a:lnTo>
                  <a:pt x="1059" y="7145"/>
                </a:lnTo>
                <a:lnTo>
                  <a:pt x="1098" y="7064"/>
                </a:lnTo>
                <a:lnTo>
                  <a:pt x="1154" y="7020"/>
                </a:lnTo>
                <a:lnTo>
                  <a:pt x="1227" y="7013"/>
                </a:lnTo>
                <a:lnTo>
                  <a:pt x="1296" y="7042"/>
                </a:lnTo>
                <a:lnTo>
                  <a:pt x="1346" y="7104"/>
                </a:lnTo>
                <a:lnTo>
                  <a:pt x="1377" y="7195"/>
                </a:lnTo>
                <a:lnTo>
                  <a:pt x="1385" y="7312"/>
                </a:lnTo>
                <a:close/>
                <a:moveTo>
                  <a:pt x="1297" y="7303"/>
                </a:moveTo>
                <a:lnTo>
                  <a:pt x="1281" y="7150"/>
                </a:lnTo>
                <a:lnTo>
                  <a:pt x="1218" y="7090"/>
                </a:lnTo>
                <a:lnTo>
                  <a:pt x="1157" y="7127"/>
                </a:lnTo>
                <a:lnTo>
                  <a:pt x="1130" y="7264"/>
                </a:lnTo>
                <a:lnTo>
                  <a:pt x="1147" y="7417"/>
                </a:lnTo>
                <a:lnTo>
                  <a:pt x="1208" y="7476"/>
                </a:lnTo>
                <a:lnTo>
                  <a:pt x="1272" y="7438"/>
                </a:lnTo>
                <a:lnTo>
                  <a:pt x="1297" y="7303"/>
                </a:lnTo>
                <a:close/>
                <a:moveTo>
                  <a:pt x="1679" y="7617"/>
                </a:moveTo>
                <a:lnTo>
                  <a:pt x="1597" y="7602"/>
                </a:lnTo>
                <a:lnTo>
                  <a:pt x="1610" y="7175"/>
                </a:lnTo>
                <a:lnTo>
                  <a:pt x="1499" y="7208"/>
                </a:lnTo>
                <a:lnTo>
                  <a:pt x="1477" y="7135"/>
                </a:lnTo>
                <a:lnTo>
                  <a:pt x="1632" y="7080"/>
                </a:lnTo>
                <a:lnTo>
                  <a:pt x="1697" y="7090"/>
                </a:lnTo>
                <a:lnTo>
                  <a:pt x="1679" y="7617"/>
                </a:lnTo>
                <a:close/>
                <a:moveTo>
                  <a:pt x="2059" y="7675"/>
                </a:moveTo>
                <a:lnTo>
                  <a:pt x="1977" y="7662"/>
                </a:lnTo>
                <a:lnTo>
                  <a:pt x="1992" y="7238"/>
                </a:lnTo>
                <a:lnTo>
                  <a:pt x="1881" y="7268"/>
                </a:lnTo>
                <a:lnTo>
                  <a:pt x="1860" y="7196"/>
                </a:lnTo>
                <a:lnTo>
                  <a:pt x="2014" y="7141"/>
                </a:lnTo>
                <a:lnTo>
                  <a:pt x="2076" y="7151"/>
                </a:lnTo>
                <a:lnTo>
                  <a:pt x="2059" y="7675"/>
                </a:lnTo>
                <a:close/>
                <a:moveTo>
                  <a:pt x="2517" y="7491"/>
                </a:moveTo>
                <a:lnTo>
                  <a:pt x="2504" y="7600"/>
                </a:lnTo>
                <a:lnTo>
                  <a:pt x="2466" y="7680"/>
                </a:lnTo>
                <a:lnTo>
                  <a:pt x="2412" y="7720"/>
                </a:lnTo>
                <a:lnTo>
                  <a:pt x="2340" y="7726"/>
                </a:lnTo>
                <a:lnTo>
                  <a:pt x="2272" y="7699"/>
                </a:lnTo>
                <a:lnTo>
                  <a:pt x="2222" y="7641"/>
                </a:lnTo>
                <a:lnTo>
                  <a:pt x="2193" y="7552"/>
                </a:lnTo>
                <a:lnTo>
                  <a:pt x="2185" y="7437"/>
                </a:lnTo>
                <a:lnTo>
                  <a:pt x="2199" y="7327"/>
                </a:lnTo>
                <a:lnTo>
                  <a:pt x="2237" y="7246"/>
                </a:lnTo>
                <a:lnTo>
                  <a:pt x="2292" y="7203"/>
                </a:lnTo>
                <a:lnTo>
                  <a:pt x="2363" y="7199"/>
                </a:lnTo>
                <a:lnTo>
                  <a:pt x="2431" y="7226"/>
                </a:lnTo>
                <a:lnTo>
                  <a:pt x="2481" y="7284"/>
                </a:lnTo>
                <a:lnTo>
                  <a:pt x="2512" y="7375"/>
                </a:lnTo>
                <a:lnTo>
                  <a:pt x="2517" y="7491"/>
                </a:lnTo>
                <a:close/>
                <a:moveTo>
                  <a:pt x="2434" y="7481"/>
                </a:moveTo>
                <a:lnTo>
                  <a:pt x="2416" y="7330"/>
                </a:lnTo>
                <a:lnTo>
                  <a:pt x="2355" y="7271"/>
                </a:lnTo>
                <a:lnTo>
                  <a:pt x="2294" y="7309"/>
                </a:lnTo>
                <a:lnTo>
                  <a:pt x="2271" y="7443"/>
                </a:lnTo>
                <a:lnTo>
                  <a:pt x="2287" y="7593"/>
                </a:lnTo>
                <a:lnTo>
                  <a:pt x="2348" y="7652"/>
                </a:lnTo>
                <a:lnTo>
                  <a:pt x="2408" y="7616"/>
                </a:lnTo>
                <a:lnTo>
                  <a:pt x="2434" y="7481"/>
                </a:lnTo>
                <a:close/>
                <a:moveTo>
                  <a:pt x="2888" y="7548"/>
                </a:moveTo>
                <a:lnTo>
                  <a:pt x="2875" y="7659"/>
                </a:lnTo>
                <a:lnTo>
                  <a:pt x="2841" y="7736"/>
                </a:lnTo>
                <a:lnTo>
                  <a:pt x="2784" y="7779"/>
                </a:lnTo>
                <a:lnTo>
                  <a:pt x="2714" y="7784"/>
                </a:lnTo>
                <a:lnTo>
                  <a:pt x="2647" y="7758"/>
                </a:lnTo>
                <a:lnTo>
                  <a:pt x="2596" y="7699"/>
                </a:lnTo>
                <a:lnTo>
                  <a:pt x="2565" y="7610"/>
                </a:lnTo>
                <a:lnTo>
                  <a:pt x="2558" y="7497"/>
                </a:lnTo>
                <a:lnTo>
                  <a:pt x="2573" y="7386"/>
                </a:lnTo>
                <a:lnTo>
                  <a:pt x="2611" y="7305"/>
                </a:lnTo>
                <a:lnTo>
                  <a:pt x="2665" y="7264"/>
                </a:lnTo>
                <a:lnTo>
                  <a:pt x="2735" y="7258"/>
                </a:lnTo>
                <a:lnTo>
                  <a:pt x="2803" y="7287"/>
                </a:lnTo>
                <a:lnTo>
                  <a:pt x="2851" y="7345"/>
                </a:lnTo>
                <a:lnTo>
                  <a:pt x="2881" y="7434"/>
                </a:lnTo>
                <a:lnTo>
                  <a:pt x="2888" y="7548"/>
                </a:lnTo>
                <a:close/>
                <a:moveTo>
                  <a:pt x="2806" y="7541"/>
                </a:moveTo>
                <a:lnTo>
                  <a:pt x="2788" y="7391"/>
                </a:lnTo>
                <a:lnTo>
                  <a:pt x="2729" y="7333"/>
                </a:lnTo>
                <a:lnTo>
                  <a:pt x="2668" y="7368"/>
                </a:lnTo>
                <a:lnTo>
                  <a:pt x="2644" y="7503"/>
                </a:lnTo>
                <a:lnTo>
                  <a:pt x="2662" y="7651"/>
                </a:lnTo>
                <a:lnTo>
                  <a:pt x="2723" y="7710"/>
                </a:lnTo>
                <a:lnTo>
                  <a:pt x="2782" y="7672"/>
                </a:lnTo>
                <a:lnTo>
                  <a:pt x="2806" y="7541"/>
                </a:lnTo>
                <a:close/>
                <a:moveTo>
                  <a:pt x="3169" y="7844"/>
                </a:moveTo>
                <a:lnTo>
                  <a:pt x="3090" y="7833"/>
                </a:lnTo>
                <a:lnTo>
                  <a:pt x="3101" y="7414"/>
                </a:lnTo>
                <a:lnTo>
                  <a:pt x="2996" y="7447"/>
                </a:lnTo>
                <a:lnTo>
                  <a:pt x="2976" y="7375"/>
                </a:lnTo>
                <a:lnTo>
                  <a:pt x="3123" y="7319"/>
                </a:lnTo>
                <a:lnTo>
                  <a:pt x="3184" y="7329"/>
                </a:lnTo>
                <a:lnTo>
                  <a:pt x="3169" y="7844"/>
                </a:lnTo>
                <a:close/>
                <a:moveTo>
                  <a:pt x="3616" y="7662"/>
                </a:moveTo>
                <a:lnTo>
                  <a:pt x="3601" y="7771"/>
                </a:lnTo>
                <a:lnTo>
                  <a:pt x="3566" y="7849"/>
                </a:lnTo>
                <a:lnTo>
                  <a:pt x="3514" y="7889"/>
                </a:lnTo>
                <a:lnTo>
                  <a:pt x="3445" y="7895"/>
                </a:lnTo>
                <a:lnTo>
                  <a:pt x="3377" y="7868"/>
                </a:lnTo>
                <a:lnTo>
                  <a:pt x="3328" y="7813"/>
                </a:lnTo>
                <a:lnTo>
                  <a:pt x="3299" y="7724"/>
                </a:lnTo>
                <a:lnTo>
                  <a:pt x="3292" y="7611"/>
                </a:lnTo>
                <a:lnTo>
                  <a:pt x="3306" y="7502"/>
                </a:lnTo>
                <a:lnTo>
                  <a:pt x="3343" y="7423"/>
                </a:lnTo>
                <a:lnTo>
                  <a:pt x="3396" y="7382"/>
                </a:lnTo>
                <a:lnTo>
                  <a:pt x="3465" y="7375"/>
                </a:lnTo>
                <a:lnTo>
                  <a:pt x="3532" y="7403"/>
                </a:lnTo>
                <a:lnTo>
                  <a:pt x="3581" y="7461"/>
                </a:lnTo>
                <a:lnTo>
                  <a:pt x="3610" y="7548"/>
                </a:lnTo>
                <a:lnTo>
                  <a:pt x="3616" y="7662"/>
                </a:lnTo>
                <a:close/>
                <a:moveTo>
                  <a:pt x="3534" y="7655"/>
                </a:moveTo>
                <a:lnTo>
                  <a:pt x="3517" y="7506"/>
                </a:lnTo>
                <a:lnTo>
                  <a:pt x="3456" y="7448"/>
                </a:lnTo>
                <a:lnTo>
                  <a:pt x="3398" y="7484"/>
                </a:lnTo>
                <a:lnTo>
                  <a:pt x="3376" y="7617"/>
                </a:lnTo>
                <a:lnTo>
                  <a:pt x="3392" y="7765"/>
                </a:lnTo>
                <a:lnTo>
                  <a:pt x="3451" y="7823"/>
                </a:lnTo>
                <a:lnTo>
                  <a:pt x="3510" y="7786"/>
                </a:lnTo>
                <a:lnTo>
                  <a:pt x="3534" y="7655"/>
                </a:lnTo>
                <a:close/>
                <a:moveTo>
                  <a:pt x="3890" y="7956"/>
                </a:moveTo>
                <a:lnTo>
                  <a:pt x="3811" y="7943"/>
                </a:lnTo>
                <a:lnTo>
                  <a:pt x="3824" y="7531"/>
                </a:lnTo>
                <a:lnTo>
                  <a:pt x="3720" y="7561"/>
                </a:lnTo>
                <a:lnTo>
                  <a:pt x="3700" y="7492"/>
                </a:lnTo>
                <a:lnTo>
                  <a:pt x="3847" y="7437"/>
                </a:lnTo>
                <a:lnTo>
                  <a:pt x="3903" y="7446"/>
                </a:lnTo>
                <a:lnTo>
                  <a:pt x="3890" y="7956"/>
                </a:lnTo>
                <a:close/>
                <a:moveTo>
                  <a:pt x="4324" y="7774"/>
                </a:moveTo>
                <a:lnTo>
                  <a:pt x="4313" y="7882"/>
                </a:lnTo>
                <a:lnTo>
                  <a:pt x="4278" y="7959"/>
                </a:lnTo>
                <a:lnTo>
                  <a:pt x="4225" y="7999"/>
                </a:lnTo>
                <a:lnTo>
                  <a:pt x="4159" y="8004"/>
                </a:lnTo>
                <a:lnTo>
                  <a:pt x="4094" y="7978"/>
                </a:lnTo>
                <a:lnTo>
                  <a:pt x="4045" y="7922"/>
                </a:lnTo>
                <a:lnTo>
                  <a:pt x="4015" y="7835"/>
                </a:lnTo>
                <a:lnTo>
                  <a:pt x="4007" y="7724"/>
                </a:lnTo>
                <a:lnTo>
                  <a:pt x="4022" y="7616"/>
                </a:lnTo>
                <a:lnTo>
                  <a:pt x="4059" y="7538"/>
                </a:lnTo>
                <a:lnTo>
                  <a:pt x="4111" y="7496"/>
                </a:lnTo>
                <a:lnTo>
                  <a:pt x="4176" y="7489"/>
                </a:lnTo>
                <a:lnTo>
                  <a:pt x="4243" y="7517"/>
                </a:lnTo>
                <a:lnTo>
                  <a:pt x="4290" y="7575"/>
                </a:lnTo>
                <a:lnTo>
                  <a:pt x="4318" y="7662"/>
                </a:lnTo>
                <a:lnTo>
                  <a:pt x="4324" y="7774"/>
                </a:lnTo>
                <a:close/>
                <a:moveTo>
                  <a:pt x="4244" y="7766"/>
                </a:moveTo>
                <a:lnTo>
                  <a:pt x="4229" y="7620"/>
                </a:lnTo>
                <a:lnTo>
                  <a:pt x="4173" y="7563"/>
                </a:lnTo>
                <a:lnTo>
                  <a:pt x="4113" y="7598"/>
                </a:lnTo>
                <a:lnTo>
                  <a:pt x="4090" y="7730"/>
                </a:lnTo>
                <a:lnTo>
                  <a:pt x="4106" y="7875"/>
                </a:lnTo>
                <a:lnTo>
                  <a:pt x="4164" y="7932"/>
                </a:lnTo>
                <a:lnTo>
                  <a:pt x="4220" y="7897"/>
                </a:lnTo>
                <a:lnTo>
                  <a:pt x="4244" y="7766"/>
                </a:lnTo>
                <a:close/>
                <a:moveTo>
                  <a:pt x="4592" y="8063"/>
                </a:moveTo>
                <a:lnTo>
                  <a:pt x="4519" y="8052"/>
                </a:lnTo>
                <a:lnTo>
                  <a:pt x="4529" y="7642"/>
                </a:lnTo>
                <a:lnTo>
                  <a:pt x="4428" y="7674"/>
                </a:lnTo>
                <a:lnTo>
                  <a:pt x="4408" y="7604"/>
                </a:lnTo>
                <a:lnTo>
                  <a:pt x="4551" y="7551"/>
                </a:lnTo>
                <a:lnTo>
                  <a:pt x="4605" y="7560"/>
                </a:lnTo>
                <a:lnTo>
                  <a:pt x="4592" y="8063"/>
                </a:lnTo>
                <a:close/>
                <a:moveTo>
                  <a:pt x="4941" y="8117"/>
                </a:moveTo>
                <a:lnTo>
                  <a:pt x="4864" y="8105"/>
                </a:lnTo>
                <a:lnTo>
                  <a:pt x="4874" y="7699"/>
                </a:lnTo>
                <a:lnTo>
                  <a:pt x="4774" y="7729"/>
                </a:lnTo>
                <a:lnTo>
                  <a:pt x="4755" y="7660"/>
                </a:lnTo>
                <a:lnTo>
                  <a:pt x="4897" y="7606"/>
                </a:lnTo>
                <a:lnTo>
                  <a:pt x="4956" y="7616"/>
                </a:lnTo>
                <a:lnTo>
                  <a:pt x="4941" y="8117"/>
                </a:lnTo>
                <a:close/>
                <a:moveTo>
                  <a:pt x="5362" y="7938"/>
                </a:moveTo>
                <a:lnTo>
                  <a:pt x="5348" y="8042"/>
                </a:lnTo>
                <a:lnTo>
                  <a:pt x="5313" y="8118"/>
                </a:lnTo>
                <a:lnTo>
                  <a:pt x="5264" y="8159"/>
                </a:lnTo>
                <a:lnTo>
                  <a:pt x="5201" y="8165"/>
                </a:lnTo>
                <a:lnTo>
                  <a:pt x="5139" y="8138"/>
                </a:lnTo>
                <a:lnTo>
                  <a:pt x="5095" y="8083"/>
                </a:lnTo>
                <a:lnTo>
                  <a:pt x="5064" y="7998"/>
                </a:lnTo>
                <a:lnTo>
                  <a:pt x="5055" y="7889"/>
                </a:lnTo>
                <a:lnTo>
                  <a:pt x="5069" y="7783"/>
                </a:lnTo>
                <a:lnTo>
                  <a:pt x="5104" y="7705"/>
                </a:lnTo>
                <a:lnTo>
                  <a:pt x="5154" y="7664"/>
                </a:lnTo>
                <a:lnTo>
                  <a:pt x="5218" y="7659"/>
                </a:lnTo>
                <a:lnTo>
                  <a:pt x="5280" y="7685"/>
                </a:lnTo>
                <a:lnTo>
                  <a:pt x="5325" y="7741"/>
                </a:lnTo>
                <a:lnTo>
                  <a:pt x="5354" y="7827"/>
                </a:lnTo>
                <a:lnTo>
                  <a:pt x="5362" y="7938"/>
                </a:lnTo>
                <a:close/>
                <a:moveTo>
                  <a:pt x="5280" y="7929"/>
                </a:moveTo>
                <a:lnTo>
                  <a:pt x="5267" y="7785"/>
                </a:lnTo>
                <a:lnTo>
                  <a:pt x="5211" y="7730"/>
                </a:lnTo>
                <a:lnTo>
                  <a:pt x="5158" y="7765"/>
                </a:lnTo>
                <a:lnTo>
                  <a:pt x="5137" y="7894"/>
                </a:lnTo>
                <a:lnTo>
                  <a:pt x="5151" y="8038"/>
                </a:lnTo>
                <a:lnTo>
                  <a:pt x="5205" y="8093"/>
                </a:lnTo>
                <a:lnTo>
                  <a:pt x="5259" y="8058"/>
                </a:lnTo>
                <a:lnTo>
                  <a:pt x="5280" y="7929"/>
                </a:lnTo>
                <a:close/>
                <a:moveTo>
                  <a:pt x="5622" y="8221"/>
                </a:moveTo>
                <a:lnTo>
                  <a:pt x="5550" y="8210"/>
                </a:lnTo>
                <a:lnTo>
                  <a:pt x="5559" y="7808"/>
                </a:lnTo>
                <a:lnTo>
                  <a:pt x="5460" y="7838"/>
                </a:lnTo>
                <a:lnTo>
                  <a:pt x="5439" y="7769"/>
                </a:lnTo>
                <a:lnTo>
                  <a:pt x="5579" y="7716"/>
                </a:lnTo>
                <a:lnTo>
                  <a:pt x="5634" y="7726"/>
                </a:lnTo>
                <a:lnTo>
                  <a:pt x="5622" y="8221"/>
                </a:lnTo>
                <a:close/>
                <a:moveTo>
                  <a:pt x="6032" y="8042"/>
                </a:moveTo>
                <a:lnTo>
                  <a:pt x="6020" y="8147"/>
                </a:lnTo>
                <a:lnTo>
                  <a:pt x="5986" y="8221"/>
                </a:lnTo>
                <a:lnTo>
                  <a:pt x="5939" y="8261"/>
                </a:lnTo>
                <a:lnTo>
                  <a:pt x="5877" y="8269"/>
                </a:lnTo>
                <a:lnTo>
                  <a:pt x="5817" y="8242"/>
                </a:lnTo>
                <a:lnTo>
                  <a:pt x="5772" y="8189"/>
                </a:lnTo>
                <a:lnTo>
                  <a:pt x="5743" y="8103"/>
                </a:lnTo>
                <a:lnTo>
                  <a:pt x="5735" y="7996"/>
                </a:lnTo>
                <a:lnTo>
                  <a:pt x="5748" y="7890"/>
                </a:lnTo>
                <a:lnTo>
                  <a:pt x="5780" y="7814"/>
                </a:lnTo>
                <a:lnTo>
                  <a:pt x="5830" y="7773"/>
                </a:lnTo>
                <a:lnTo>
                  <a:pt x="5892" y="7766"/>
                </a:lnTo>
                <a:lnTo>
                  <a:pt x="5953" y="7793"/>
                </a:lnTo>
                <a:lnTo>
                  <a:pt x="5998" y="7849"/>
                </a:lnTo>
                <a:lnTo>
                  <a:pt x="6026" y="7934"/>
                </a:lnTo>
                <a:lnTo>
                  <a:pt x="6032" y="8042"/>
                </a:lnTo>
                <a:close/>
                <a:moveTo>
                  <a:pt x="5958" y="8036"/>
                </a:moveTo>
                <a:lnTo>
                  <a:pt x="5942" y="7893"/>
                </a:lnTo>
                <a:lnTo>
                  <a:pt x="5888" y="7838"/>
                </a:lnTo>
                <a:lnTo>
                  <a:pt x="5834" y="7874"/>
                </a:lnTo>
                <a:lnTo>
                  <a:pt x="5814" y="8002"/>
                </a:lnTo>
                <a:lnTo>
                  <a:pt x="5829" y="8143"/>
                </a:lnTo>
                <a:lnTo>
                  <a:pt x="5881" y="8197"/>
                </a:lnTo>
                <a:lnTo>
                  <a:pt x="5936" y="8162"/>
                </a:lnTo>
                <a:lnTo>
                  <a:pt x="5958" y="8036"/>
                </a:lnTo>
                <a:close/>
                <a:moveTo>
                  <a:pt x="6288" y="8324"/>
                </a:moveTo>
                <a:lnTo>
                  <a:pt x="6218" y="8314"/>
                </a:lnTo>
                <a:lnTo>
                  <a:pt x="6226" y="7914"/>
                </a:lnTo>
                <a:lnTo>
                  <a:pt x="6130" y="7946"/>
                </a:lnTo>
                <a:lnTo>
                  <a:pt x="6112" y="7877"/>
                </a:lnTo>
                <a:lnTo>
                  <a:pt x="6244" y="7825"/>
                </a:lnTo>
                <a:lnTo>
                  <a:pt x="6302" y="7834"/>
                </a:lnTo>
                <a:lnTo>
                  <a:pt x="6288" y="8324"/>
                </a:lnTo>
                <a:close/>
                <a:moveTo>
                  <a:pt x="6617" y="8374"/>
                </a:moveTo>
                <a:lnTo>
                  <a:pt x="6548" y="8364"/>
                </a:lnTo>
                <a:lnTo>
                  <a:pt x="6556" y="7968"/>
                </a:lnTo>
                <a:lnTo>
                  <a:pt x="6461" y="7998"/>
                </a:lnTo>
                <a:lnTo>
                  <a:pt x="6441" y="7932"/>
                </a:lnTo>
                <a:lnTo>
                  <a:pt x="6575" y="7878"/>
                </a:lnTo>
                <a:lnTo>
                  <a:pt x="6630" y="7887"/>
                </a:lnTo>
                <a:lnTo>
                  <a:pt x="6617" y="8374"/>
                </a:lnTo>
                <a:close/>
                <a:moveTo>
                  <a:pt x="6939" y="8423"/>
                </a:moveTo>
                <a:lnTo>
                  <a:pt x="6870" y="8413"/>
                </a:lnTo>
                <a:lnTo>
                  <a:pt x="6879" y="8018"/>
                </a:lnTo>
                <a:lnTo>
                  <a:pt x="6785" y="8051"/>
                </a:lnTo>
                <a:lnTo>
                  <a:pt x="6768" y="7983"/>
                </a:lnTo>
                <a:lnTo>
                  <a:pt x="6897" y="7929"/>
                </a:lnTo>
                <a:lnTo>
                  <a:pt x="6952" y="7939"/>
                </a:lnTo>
                <a:lnTo>
                  <a:pt x="6939" y="8423"/>
                </a:lnTo>
                <a:close/>
                <a:moveTo>
                  <a:pt x="7263" y="8474"/>
                </a:moveTo>
                <a:lnTo>
                  <a:pt x="7194" y="8463"/>
                </a:lnTo>
                <a:lnTo>
                  <a:pt x="7201" y="8070"/>
                </a:lnTo>
                <a:lnTo>
                  <a:pt x="7108" y="8101"/>
                </a:lnTo>
                <a:lnTo>
                  <a:pt x="7090" y="8034"/>
                </a:lnTo>
                <a:lnTo>
                  <a:pt x="7220" y="7982"/>
                </a:lnTo>
                <a:lnTo>
                  <a:pt x="7275" y="7991"/>
                </a:lnTo>
                <a:lnTo>
                  <a:pt x="7263" y="8474"/>
                </a:lnTo>
                <a:close/>
                <a:moveTo>
                  <a:pt x="7650" y="8298"/>
                </a:moveTo>
                <a:lnTo>
                  <a:pt x="7637" y="8399"/>
                </a:lnTo>
                <a:lnTo>
                  <a:pt x="7607" y="8472"/>
                </a:lnTo>
                <a:lnTo>
                  <a:pt x="7561" y="8512"/>
                </a:lnTo>
                <a:lnTo>
                  <a:pt x="7501" y="8518"/>
                </a:lnTo>
                <a:lnTo>
                  <a:pt x="7443" y="8493"/>
                </a:lnTo>
                <a:lnTo>
                  <a:pt x="7402" y="8440"/>
                </a:lnTo>
                <a:lnTo>
                  <a:pt x="7374" y="8359"/>
                </a:lnTo>
                <a:lnTo>
                  <a:pt x="7367" y="8254"/>
                </a:lnTo>
                <a:lnTo>
                  <a:pt x="7379" y="8151"/>
                </a:lnTo>
                <a:lnTo>
                  <a:pt x="7410" y="8077"/>
                </a:lnTo>
                <a:lnTo>
                  <a:pt x="7457" y="8036"/>
                </a:lnTo>
                <a:lnTo>
                  <a:pt x="7517" y="8029"/>
                </a:lnTo>
                <a:lnTo>
                  <a:pt x="7575" y="8055"/>
                </a:lnTo>
                <a:lnTo>
                  <a:pt x="7617" y="8110"/>
                </a:lnTo>
                <a:lnTo>
                  <a:pt x="7643" y="8192"/>
                </a:lnTo>
                <a:lnTo>
                  <a:pt x="7650" y="8298"/>
                </a:lnTo>
                <a:close/>
                <a:moveTo>
                  <a:pt x="7577" y="8291"/>
                </a:moveTo>
                <a:lnTo>
                  <a:pt x="7562" y="8152"/>
                </a:lnTo>
                <a:lnTo>
                  <a:pt x="7511" y="8100"/>
                </a:lnTo>
                <a:lnTo>
                  <a:pt x="7459" y="8133"/>
                </a:lnTo>
                <a:lnTo>
                  <a:pt x="7439" y="8259"/>
                </a:lnTo>
                <a:lnTo>
                  <a:pt x="7456" y="8397"/>
                </a:lnTo>
                <a:lnTo>
                  <a:pt x="7508" y="8449"/>
                </a:lnTo>
                <a:lnTo>
                  <a:pt x="7558" y="8414"/>
                </a:lnTo>
                <a:lnTo>
                  <a:pt x="7577" y="8291"/>
                </a:lnTo>
                <a:close/>
                <a:moveTo>
                  <a:pt x="7895" y="8571"/>
                </a:moveTo>
                <a:lnTo>
                  <a:pt x="7826" y="8559"/>
                </a:lnTo>
                <a:lnTo>
                  <a:pt x="7835" y="8171"/>
                </a:lnTo>
                <a:lnTo>
                  <a:pt x="7744" y="8202"/>
                </a:lnTo>
                <a:lnTo>
                  <a:pt x="7724" y="8136"/>
                </a:lnTo>
                <a:lnTo>
                  <a:pt x="7850" y="8085"/>
                </a:lnTo>
                <a:lnTo>
                  <a:pt x="7904" y="8093"/>
                </a:lnTo>
                <a:lnTo>
                  <a:pt x="7895" y="8571"/>
                </a:lnTo>
                <a:close/>
                <a:moveTo>
                  <a:pt x="8274" y="8397"/>
                </a:moveTo>
                <a:lnTo>
                  <a:pt x="8262" y="8497"/>
                </a:lnTo>
                <a:lnTo>
                  <a:pt x="8232" y="8569"/>
                </a:lnTo>
                <a:lnTo>
                  <a:pt x="8187" y="8608"/>
                </a:lnTo>
                <a:lnTo>
                  <a:pt x="8128" y="8615"/>
                </a:lnTo>
                <a:lnTo>
                  <a:pt x="8072" y="8591"/>
                </a:lnTo>
                <a:lnTo>
                  <a:pt x="8029" y="8538"/>
                </a:lnTo>
                <a:lnTo>
                  <a:pt x="8004" y="8457"/>
                </a:lnTo>
                <a:lnTo>
                  <a:pt x="7997" y="8353"/>
                </a:lnTo>
                <a:lnTo>
                  <a:pt x="8009" y="8251"/>
                </a:lnTo>
                <a:lnTo>
                  <a:pt x="8041" y="8179"/>
                </a:lnTo>
                <a:lnTo>
                  <a:pt x="8085" y="8138"/>
                </a:lnTo>
                <a:lnTo>
                  <a:pt x="8142" y="8131"/>
                </a:lnTo>
                <a:lnTo>
                  <a:pt x="8200" y="8156"/>
                </a:lnTo>
                <a:lnTo>
                  <a:pt x="8242" y="8210"/>
                </a:lnTo>
                <a:lnTo>
                  <a:pt x="8267" y="8291"/>
                </a:lnTo>
                <a:lnTo>
                  <a:pt x="8274" y="8397"/>
                </a:lnTo>
                <a:close/>
                <a:moveTo>
                  <a:pt x="8204" y="8390"/>
                </a:moveTo>
                <a:lnTo>
                  <a:pt x="8187" y="8252"/>
                </a:lnTo>
                <a:lnTo>
                  <a:pt x="8136" y="8200"/>
                </a:lnTo>
                <a:lnTo>
                  <a:pt x="8087" y="8234"/>
                </a:lnTo>
                <a:lnTo>
                  <a:pt x="8070" y="8358"/>
                </a:lnTo>
                <a:lnTo>
                  <a:pt x="8085" y="8493"/>
                </a:lnTo>
                <a:lnTo>
                  <a:pt x="8135" y="8546"/>
                </a:lnTo>
                <a:lnTo>
                  <a:pt x="8185" y="8512"/>
                </a:lnTo>
                <a:lnTo>
                  <a:pt x="8204" y="8390"/>
                </a:lnTo>
                <a:close/>
                <a:moveTo>
                  <a:pt x="8513" y="8665"/>
                </a:moveTo>
                <a:lnTo>
                  <a:pt x="8445" y="8655"/>
                </a:lnTo>
                <a:lnTo>
                  <a:pt x="8453" y="8271"/>
                </a:lnTo>
                <a:lnTo>
                  <a:pt x="8363" y="8303"/>
                </a:lnTo>
                <a:lnTo>
                  <a:pt x="8346" y="8236"/>
                </a:lnTo>
                <a:lnTo>
                  <a:pt x="8472" y="8184"/>
                </a:lnTo>
                <a:lnTo>
                  <a:pt x="8522" y="8192"/>
                </a:lnTo>
                <a:lnTo>
                  <a:pt x="8513" y="8665"/>
                </a:lnTo>
                <a:close/>
                <a:moveTo>
                  <a:pt x="8884" y="8493"/>
                </a:moveTo>
                <a:lnTo>
                  <a:pt x="8874" y="8592"/>
                </a:lnTo>
                <a:lnTo>
                  <a:pt x="8845" y="8665"/>
                </a:lnTo>
                <a:lnTo>
                  <a:pt x="8800" y="8703"/>
                </a:lnTo>
                <a:lnTo>
                  <a:pt x="8744" y="8710"/>
                </a:lnTo>
                <a:lnTo>
                  <a:pt x="8688" y="8686"/>
                </a:lnTo>
                <a:lnTo>
                  <a:pt x="8648" y="8635"/>
                </a:lnTo>
                <a:lnTo>
                  <a:pt x="8622" y="8553"/>
                </a:lnTo>
                <a:lnTo>
                  <a:pt x="8615" y="8449"/>
                </a:lnTo>
                <a:lnTo>
                  <a:pt x="8626" y="8349"/>
                </a:lnTo>
                <a:lnTo>
                  <a:pt x="8656" y="8276"/>
                </a:lnTo>
                <a:lnTo>
                  <a:pt x="8700" y="8237"/>
                </a:lnTo>
                <a:lnTo>
                  <a:pt x="8755" y="8231"/>
                </a:lnTo>
                <a:lnTo>
                  <a:pt x="8813" y="8255"/>
                </a:lnTo>
                <a:lnTo>
                  <a:pt x="8854" y="8309"/>
                </a:lnTo>
                <a:lnTo>
                  <a:pt x="8879" y="8389"/>
                </a:lnTo>
                <a:lnTo>
                  <a:pt x="8884" y="8493"/>
                </a:lnTo>
                <a:close/>
                <a:moveTo>
                  <a:pt x="8815" y="8487"/>
                </a:moveTo>
                <a:lnTo>
                  <a:pt x="8801" y="8350"/>
                </a:lnTo>
                <a:lnTo>
                  <a:pt x="8750" y="8298"/>
                </a:lnTo>
                <a:lnTo>
                  <a:pt x="8702" y="8331"/>
                </a:lnTo>
                <a:lnTo>
                  <a:pt x="8683" y="8455"/>
                </a:lnTo>
                <a:lnTo>
                  <a:pt x="8699" y="8589"/>
                </a:lnTo>
                <a:lnTo>
                  <a:pt x="8749" y="8642"/>
                </a:lnTo>
                <a:lnTo>
                  <a:pt x="8796" y="8607"/>
                </a:lnTo>
                <a:lnTo>
                  <a:pt x="8815" y="8487"/>
                </a:lnTo>
                <a:close/>
                <a:moveTo>
                  <a:pt x="9120" y="8759"/>
                </a:moveTo>
                <a:lnTo>
                  <a:pt x="9052" y="8749"/>
                </a:lnTo>
                <a:lnTo>
                  <a:pt x="9061" y="8369"/>
                </a:lnTo>
                <a:lnTo>
                  <a:pt x="8973" y="8398"/>
                </a:lnTo>
                <a:lnTo>
                  <a:pt x="8954" y="8335"/>
                </a:lnTo>
                <a:lnTo>
                  <a:pt x="9078" y="8283"/>
                </a:lnTo>
                <a:lnTo>
                  <a:pt x="9127" y="8290"/>
                </a:lnTo>
                <a:lnTo>
                  <a:pt x="9120" y="8759"/>
                </a:lnTo>
                <a:close/>
                <a:moveTo>
                  <a:pt x="9419" y="8806"/>
                </a:moveTo>
                <a:lnTo>
                  <a:pt x="9354" y="8794"/>
                </a:lnTo>
                <a:lnTo>
                  <a:pt x="9360" y="8417"/>
                </a:lnTo>
                <a:lnTo>
                  <a:pt x="9274" y="8447"/>
                </a:lnTo>
                <a:lnTo>
                  <a:pt x="9256" y="8383"/>
                </a:lnTo>
                <a:lnTo>
                  <a:pt x="9378" y="8330"/>
                </a:lnTo>
                <a:lnTo>
                  <a:pt x="9428" y="8340"/>
                </a:lnTo>
                <a:lnTo>
                  <a:pt x="9419" y="8806"/>
                </a:lnTo>
                <a:close/>
                <a:moveTo>
                  <a:pt x="9780" y="8633"/>
                </a:moveTo>
                <a:lnTo>
                  <a:pt x="9769" y="8732"/>
                </a:lnTo>
                <a:lnTo>
                  <a:pt x="9739" y="8802"/>
                </a:lnTo>
                <a:lnTo>
                  <a:pt x="9697" y="8840"/>
                </a:lnTo>
                <a:lnTo>
                  <a:pt x="9641" y="8848"/>
                </a:lnTo>
                <a:lnTo>
                  <a:pt x="9587" y="8824"/>
                </a:lnTo>
                <a:lnTo>
                  <a:pt x="9548" y="8774"/>
                </a:lnTo>
                <a:lnTo>
                  <a:pt x="9522" y="8693"/>
                </a:lnTo>
                <a:lnTo>
                  <a:pt x="9514" y="8592"/>
                </a:lnTo>
                <a:lnTo>
                  <a:pt x="9525" y="8493"/>
                </a:lnTo>
                <a:lnTo>
                  <a:pt x="9554" y="8420"/>
                </a:lnTo>
                <a:lnTo>
                  <a:pt x="9597" y="8383"/>
                </a:lnTo>
                <a:lnTo>
                  <a:pt x="9652" y="8375"/>
                </a:lnTo>
                <a:lnTo>
                  <a:pt x="9707" y="8400"/>
                </a:lnTo>
                <a:lnTo>
                  <a:pt x="9747" y="8453"/>
                </a:lnTo>
                <a:lnTo>
                  <a:pt x="9772" y="8532"/>
                </a:lnTo>
                <a:lnTo>
                  <a:pt x="9780" y="8633"/>
                </a:lnTo>
                <a:close/>
                <a:moveTo>
                  <a:pt x="9708" y="8627"/>
                </a:moveTo>
                <a:lnTo>
                  <a:pt x="9696" y="8494"/>
                </a:lnTo>
                <a:lnTo>
                  <a:pt x="9650" y="8443"/>
                </a:lnTo>
                <a:lnTo>
                  <a:pt x="9602" y="8475"/>
                </a:lnTo>
                <a:lnTo>
                  <a:pt x="9584" y="8597"/>
                </a:lnTo>
                <a:lnTo>
                  <a:pt x="9598" y="8730"/>
                </a:lnTo>
                <a:lnTo>
                  <a:pt x="9645" y="8780"/>
                </a:lnTo>
                <a:lnTo>
                  <a:pt x="9691" y="8746"/>
                </a:lnTo>
                <a:lnTo>
                  <a:pt x="9708" y="8627"/>
                </a:lnTo>
                <a:close/>
                <a:moveTo>
                  <a:pt x="10008" y="8895"/>
                </a:moveTo>
                <a:lnTo>
                  <a:pt x="9944" y="8885"/>
                </a:lnTo>
                <a:lnTo>
                  <a:pt x="9950" y="8512"/>
                </a:lnTo>
                <a:lnTo>
                  <a:pt x="9864" y="8542"/>
                </a:lnTo>
                <a:lnTo>
                  <a:pt x="9846" y="8478"/>
                </a:lnTo>
                <a:lnTo>
                  <a:pt x="9965" y="8427"/>
                </a:lnTo>
                <a:lnTo>
                  <a:pt x="10014" y="8434"/>
                </a:lnTo>
                <a:lnTo>
                  <a:pt x="10008" y="8895"/>
                </a:lnTo>
                <a:close/>
                <a:moveTo>
                  <a:pt x="10360" y="8726"/>
                </a:moveTo>
                <a:lnTo>
                  <a:pt x="10349" y="8823"/>
                </a:lnTo>
                <a:lnTo>
                  <a:pt x="10321" y="8893"/>
                </a:lnTo>
                <a:lnTo>
                  <a:pt x="10280" y="8930"/>
                </a:lnTo>
                <a:lnTo>
                  <a:pt x="10226" y="8938"/>
                </a:lnTo>
                <a:lnTo>
                  <a:pt x="10172" y="8914"/>
                </a:lnTo>
                <a:lnTo>
                  <a:pt x="10132" y="8864"/>
                </a:lnTo>
                <a:lnTo>
                  <a:pt x="10107" y="8785"/>
                </a:lnTo>
                <a:lnTo>
                  <a:pt x="10101" y="8683"/>
                </a:lnTo>
                <a:lnTo>
                  <a:pt x="10111" y="8586"/>
                </a:lnTo>
                <a:lnTo>
                  <a:pt x="10139" y="8514"/>
                </a:lnTo>
                <a:lnTo>
                  <a:pt x="10181" y="8477"/>
                </a:lnTo>
                <a:lnTo>
                  <a:pt x="10235" y="8470"/>
                </a:lnTo>
                <a:lnTo>
                  <a:pt x="10289" y="8494"/>
                </a:lnTo>
                <a:lnTo>
                  <a:pt x="10327" y="8544"/>
                </a:lnTo>
                <a:lnTo>
                  <a:pt x="10352" y="8623"/>
                </a:lnTo>
                <a:lnTo>
                  <a:pt x="10360" y="8726"/>
                </a:lnTo>
                <a:close/>
                <a:moveTo>
                  <a:pt x="10294" y="8720"/>
                </a:moveTo>
                <a:lnTo>
                  <a:pt x="10280" y="8587"/>
                </a:lnTo>
                <a:lnTo>
                  <a:pt x="10231" y="8536"/>
                </a:lnTo>
                <a:lnTo>
                  <a:pt x="10186" y="8569"/>
                </a:lnTo>
                <a:lnTo>
                  <a:pt x="10170" y="8690"/>
                </a:lnTo>
                <a:lnTo>
                  <a:pt x="10182" y="8820"/>
                </a:lnTo>
                <a:lnTo>
                  <a:pt x="10228" y="8871"/>
                </a:lnTo>
                <a:lnTo>
                  <a:pt x="10275" y="8838"/>
                </a:lnTo>
                <a:lnTo>
                  <a:pt x="10294" y="8720"/>
                </a:lnTo>
                <a:close/>
                <a:moveTo>
                  <a:pt x="10584" y="8984"/>
                </a:moveTo>
                <a:lnTo>
                  <a:pt x="10523" y="8974"/>
                </a:lnTo>
                <a:lnTo>
                  <a:pt x="10528" y="8605"/>
                </a:lnTo>
                <a:lnTo>
                  <a:pt x="10443" y="8633"/>
                </a:lnTo>
                <a:lnTo>
                  <a:pt x="10426" y="8571"/>
                </a:lnTo>
                <a:lnTo>
                  <a:pt x="10543" y="8519"/>
                </a:lnTo>
                <a:lnTo>
                  <a:pt x="10591" y="8527"/>
                </a:lnTo>
                <a:lnTo>
                  <a:pt x="10584" y="8984"/>
                </a:lnTo>
                <a:close/>
                <a:moveTo>
                  <a:pt x="10929" y="8816"/>
                </a:moveTo>
                <a:lnTo>
                  <a:pt x="10918" y="8911"/>
                </a:lnTo>
                <a:lnTo>
                  <a:pt x="10890" y="8982"/>
                </a:lnTo>
                <a:lnTo>
                  <a:pt x="10850" y="9018"/>
                </a:lnTo>
                <a:lnTo>
                  <a:pt x="10797" y="9024"/>
                </a:lnTo>
                <a:lnTo>
                  <a:pt x="10746" y="9002"/>
                </a:lnTo>
                <a:lnTo>
                  <a:pt x="10707" y="8952"/>
                </a:lnTo>
                <a:lnTo>
                  <a:pt x="10683" y="8875"/>
                </a:lnTo>
                <a:lnTo>
                  <a:pt x="10677" y="8775"/>
                </a:lnTo>
                <a:lnTo>
                  <a:pt x="10687" y="8678"/>
                </a:lnTo>
                <a:lnTo>
                  <a:pt x="10716" y="8607"/>
                </a:lnTo>
                <a:lnTo>
                  <a:pt x="10756" y="8569"/>
                </a:lnTo>
                <a:lnTo>
                  <a:pt x="10809" y="8562"/>
                </a:lnTo>
                <a:lnTo>
                  <a:pt x="10860" y="8586"/>
                </a:lnTo>
                <a:lnTo>
                  <a:pt x="10899" y="8637"/>
                </a:lnTo>
                <a:lnTo>
                  <a:pt x="10923" y="8715"/>
                </a:lnTo>
                <a:lnTo>
                  <a:pt x="10929" y="8816"/>
                </a:lnTo>
                <a:close/>
                <a:moveTo>
                  <a:pt x="10864" y="8809"/>
                </a:moveTo>
                <a:lnTo>
                  <a:pt x="10850" y="8678"/>
                </a:lnTo>
                <a:lnTo>
                  <a:pt x="10804" y="8628"/>
                </a:lnTo>
                <a:lnTo>
                  <a:pt x="10758" y="8661"/>
                </a:lnTo>
                <a:lnTo>
                  <a:pt x="10742" y="8779"/>
                </a:lnTo>
                <a:lnTo>
                  <a:pt x="10755" y="8910"/>
                </a:lnTo>
                <a:lnTo>
                  <a:pt x="10800" y="8960"/>
                </a:lnTo>
                <a:lnTo>
                  <a:pt x="10846" y="8927"/>
                </a:lnTo>
                <a:lnTo>
                  <a:pt x="10864" y="8809"/>
                </a:lnTo>
                <a:close/>
                <a:moveTo>
                  <a:pt x="11149" y="9072"/>
                </a:moveTo>
                <a:lnTo>
                  <a:pt x="11088" y="9062"/>
                </a:lnTo>
                <a:lnTo>
                  <a:pt x="11093" y="8693"/>
                </a:lnTo>
                <a:lnTo>
                  <a:pt x="11012" y="8724"/>
                </a:lnTo>
                <a:lnTo>
                  <a:pt x="10994" y="8661"/>
                </a:lnTo>
                <a:lnTo>
                  <a:pt x="11108" y="8612"/>
                </a:lnTo>
                <a:lnTo>
                  <a:pt x="11154" y="8620"/>
                </a:lnTo>
                <a:lnTo>
                  <a:pt x="11149" y="9072"/>
                </a:lnTo>
                <a:close/>
                <a:moveTo>
                  <a:pt x="11485" y="8903"/>
                </a:moveTo>
                <a:lnTo>
                  <a:pt x="11476" y="8999"/>
                </a:lnTo>
                <a:lnTo>
                  <a:pt x="11450" y="9068"/>
                </a:lnTo>
                <a:lnTo>
                  <a:pt x="11410" y="9104"/>
                </a:lnTo>
                <a:lnTo>
                  <a:pt x="11357" y="9111"/>
                </a:lnTo>
                <a:lnTo>
                  <a:pt x="11307" y="9088"/>
                </a:lnTo>
                <a:lnTo>
                  <a:pt x="11271" y="9039"/>
                </a:lnTo>
                <a:lnTo>
                  <a:pt x="11246" y="8963"/>
                </a:lnTo>
                <a:lnTo>
                  <a:pt x="11240" y="8864"/>
                </a:lnTo>
                <a:lnTo>
                  <a:pt x="11250" y="8767"/>
                </a:lnTo>
                <a:lnTo>
                  <a:pt x="11276" y="8698"/>
                </a:lnTo>
                <a:lnTo>
                  <a:pt x="11316" y="8660"/>
                </a:lnTo>
                <a:lnTo>
                  <a:pt x="11367" y="8653"/>
                </a:lnTo>
                <a:lnTo>
                  <a:pt x="11419" y="8676"/>
                </a:lnTo>
                <a:lnTo>
                  <a:pt x="11455" y="8727"/>
                </a:lnTo>
                <a:lnTo>
                  <a:pt x="11479" y="8804"/>
                </a:lnTo>
                <a:lnTo>
                  <a:pt x="11485" y="8903"/>
                </a:lnTo>
                <a:close/>
                <a:moveTo>
                  <a:pt x="11423" y="8898"/>
                </a:moveTo>
                <a:lnTo>
                  <a:pt x="11409" y="8767"/>
                </a:lnTo>
                <a:lnTo>
                  <a:pt x="11362" y="8719"/>
                </a:lnTo>
                <a:lnTo>
                  <a:pt x="11320" y="8751"/>
                </a:lnTo>
                <a:lnTo>
                  <a:pt x="11302" y="8868"/>
                </a:lnTo>
                <a:lnTo>
                  <a:pt x="11316" y="8997"/>
                </a:lnTo>
                <a:lnTo>
                  <a:pt x="11361" y="9046"/>
                </a:lnTo>
                <a:lnTo>
                  <a:pt x="11406" y="9013"/>
                </a:lnTo>
                <a:lnTo>
                  <a:pt x="11423" y="8898"/>
                </a:lnTo>
                <a:close/>
                <a:moveTo>
                  <a:pt x="11701" y="9157"/>
                </a:moveTo>
                <a:lnTo>
                  <a:pt x="11642" y="9148"/>
                </a:lnTo>
                <a:lnTo>
                  <a:pt x="11646" y="8784"/>
                </a:lnTo>
                <a:lnTo>
                  <a:pt x="11567" y="8814"/>
                </a:lnTo>
                <a:lnTo>
                  <a:pt x="11549" y="8751"/>
                </a:lnTo>
                <a:lnTo>
                  <a:pt x="11661" y="8702"/>
                </a:lnTo>
                <a:lnTo>
                  <a:pt x="11708" y="8709"/>
                </a:lnTo>
                <a:lnTo>
                  <a:pt x="11701" y="9157"/>
                </a:lnTo>
                <a:close/>
                <a:moveTo>
                  <a:pt x="12033" y="8989"/>
                </a:moveTo>
                <a:lnTo>
                  <a:pt x="12023" y="9084"/>
                </a:lnTo>
                <a:lnTo>
                  <a:pt x="11996" y="9152"/>
                </a:lnTo>
                <a:lnTo>
                  <a:pt x="11959" y="9188"/>
                </a:lnTo>
                <a:lnTo>
                  <a:pt x="11907" y="9196"/>
                </a:lnTo>
                <a:lnTo>
                  <a:pt x="11857" y="9173"/>
                </a:lnTo>
                <a:lnTo>
                  <a:pt x="11821" y="9124"/>
                </a:lnTo>
                <a:lnTo>
                  <a:pt x="11798" y="9048"/>
                </a:lnTo>
                <a:lnTo>
                  <a:pt x="11791" y="8952"/>
                </a:lnTo>
                <a:lnTo>
                  <a:pt x="11801" y="8855"/>
                </a:lnTo>
                <a:lnTo>
                  <a:pt x="11827" y="8786"/>
                </a:lnTo>
                <a:lnTo>
                  <a:pt x="11866" y="8749"/>
                </a:lnTo>
                <a:lnTo>
                  <a:pt x="11916" y="8742"/>
                </a:lnTo>
                <a:lnTo>
                  <a:pt x="11965" y="8765"/>
                </a:lnTo>
                <a:lnTo>
                  <a:pt x="12001" y="8815"/>
                </a:lnTo>
                <a:lnTo>
                  <a:pt x="12025" y="8891"/>
                </a:lnTo>
                <a:lnTo>
                  <a:pt x="12033" y="8989"/>
                </a:lnTo>
                <a:close/>
                <a:moveTo>
                  <a:pt x="11970" y="8984"/>
                </a:moveTo>
                <a:lnTo>
                  <a:pt x="11955" y="8855"/>
                </a:lnTo>
                <a:lnTo>
                  <a:pt x="11911" y="8807"/>
                </a:lnTo>
                <a:lnTo>
                  <a:pt x="11869" y="8839"/>
                </a:lnTo>
                <a:lnTo>
                  <a:pt x="11854" y="8955"/>
                </a:lnTo>
                <a:lnTo>
                  <a:pt x="11867" y="9083"/>
                </a:lnTo>
                <a:lnTo>
                  <a:pt x="11912" y="9131"/>
                </a:lnTo>
                <a:lnTo>
                  <a:pt x="11955" y="9099"/>
                </a:lnTo>
                <a:lnTo>
                  <a:pt x="11970" y="8984"/>
                </a:lnTo>
                <a:close/>
                <a:moveTo>
                  <a:pt x="12245" y="9240"/>
                </a:moveTo>
                <a:lnTo>
                  <a:pt x="12186" y="9231"/>
                </a:lnTo>
                <a:lnTo>
                  <a:pt x="12188" y="8870"/>
                </a:lnTo>
                <a:lnTo>
                  <a:pt x="12110" y="8900"/>
                </a:lnTo>
                <a:lnTo>
                  <a:pt x="12094" y="8839"/>
                </a:lnTo>
                <a:lnTo>
                  <a:pt x="12203" y="8789"/>
                </a:lnTo>
                <a:lnTo>
                  <a:pt x="12248" y="8796"/>
                </a:lnTo>
                <a:lnTo>
                  <a:pt x="12245" y="9240"/>
                </a:lnTo>
                <a:close/>
                <a:moveTo>
                  <a:pt x="12511" y="9281"/>
                </a:moveTo>
                <a:lnTo>
                  <a:pt x="12453" y="9272"/>
                </a:lnTo>
                <a:lnTo>
                  <a:pt x="12458" y="8913"/>
                </a:lnTo>
                <a:lnTo>
                  <a:pt x="12381" y="8943"/>
                </a:lnTo>
                <a:lnTo>
                  <a:pt x="12366" y="8881"/>
                </a:lnTo>
                <a:lnTo>
                  <a:pt x="12473" y="8834"/>
                </a:lnTo>
                <a:lnTo>
                  <a:pt x="12516" y="8840"/>
                </a:lnTo>
                <a:lnTo>
                  <a:pt x="12511" y="9281"/>
                </a:lnTo>
                <a:close/>
                <a:moveTo>
                  <a:pt x="12833" y="9116"/>
                </a:moveTo>
                <a:lnTo>
                  <a:pt x="12825" y="9210"/>
                </a:lnTo>
                <a:lnTo>
                  <a:pt x="12800" y="9276"/>
                </a:lnTo>
                <a:lnTo>
                  <a:pt x="12762" y="9312"/>
                </a:lnTo>
                <a:lnTo>
                  <a:pt x="12711" y="9320"/>
                </a:lnTo>
                <a:lnTo>
                  <a:pt x="12663" y="9297"/>
                </a:lnTo>
                <a:lnTo>
                  <a:pt x="12627" y="9250"/>
                </a:lnTo>
                <a:lnTo>
                  <a:pt x="12604" y="9175"/>
                </a:lnTo>
                <a:lnTo>
                  <a:pt x="12598" y="9079"/>
                </a:lnTo>
                <a:lnTo>
                  <a:pt x="12607" y="8984"/>
                </a:lnTo>
                <a:lnTo>
                  <a:pt x="12632" y="8916"/>
                </a:lnTo>
                <a:lnTo>
                  <a:pt x="12671" y="8879"/>
                </a:lnTo>
                <a:lnTo>
                  <a:pt x="12718" y="8873"/>
                </a:lnTo>
                <a:lnTo>
                  <a:pt x="12768" y="8895"/>
                </a:lnTo>
                <a:lnTo>
                  <a:pt x="12806" y="8944"/>
                </a:lnTo>
                <a:lnTo>
                  <a:pt x="12828" y="9019"/>
                </a:lnTo>
                <a:lnTo>
                  <a:pt x="12833" y="9116"/>
                </a:lnTo>
                <a:close/>
                <a:moveTo>
                  <a:pt x="12772" y="9111"/>
                </a:moveTo>
                <a:lnTo>
                  <a:pt x="12759" y="8984"/>
                </a:lnTo>
                <a:lnTo>
                  <a:pt x="12716" y="8937"/>
                </a:lnTo>
                <a:lnTo>
                  <a:pt x="12674" y="8968"/>
                </a:lnTo>
                <a:lnTo>
                  <a:pt x="12659" y="9083"/>
                </a:lnTo>
                <a:lnTo>
                  <a:pt x="12672" y="9208"/>
                </a:lnTo>
                <a:lnTo>
                  <a:pt x="12716" y="9256"/>
                </a:lnTo>
                <a:lnTo>
                  <a:pt x="12757" y="9223"/>
                </a:lnTo>
                <a:lnTo>
                  <a:pt x="12772" y="9111"/>
                </a:lnTo>
                <a:close/>
                <a:moveTo>
                  <a:pt x="13040" y="9362"/>
                </a:moveTo>
                <a:lnTo>
                  <a:pt x="12983" y="9355"/>
                </a:lnTo>
                <a:lnTo>
                  <a:pt x="12988" y="8998"/>
                </a:lnTo>
                <a:lnTo>
                  <a:pt x="12912" y="9028"/>
                </a:lnTo>
                <a:lnTo>
                  <a:pt x="12895" y="8968"/>
                </a:lnTo>
                <a:lnTo>
                  <a:pt x="13001" y="8918"/>
                </a:lnTo>
                <a:lnTo>
                  <a:pt x="13043" y="8924"/>
                </a:lnTo>
                <a:lnTo>
                  <a:pt x="13040" y="9362"/>
                </a:lnTo>
                <a:close/>
                <a:moveTo>
                  <a:pt x="13297" y="9403"/>
                </a:moveTo>
                <a:lnTo>
                  <a:pt x="13242" y="9394"/>
                </a:lnTo>
                <a:lnTo>
                  <a:pt x="13244" y="9039"/>
                </a:lnTo>
                <a:lnTo>
                  <a:pt x="13172" y="9069"/>
                </a:lnTo>
                <a:lnTo>
                  <a:pt x="13154" y="9009"/>
                </a:lnTo>
                <a:lnTo>
                  <a:pt x="13262" y="8960"/>
                </a:lnTo>
                <a:lnTo>
                  <a:pt x="13303" y="8968"/>
                </a:lnTo>
                <a:lnTo>
                  <a:pt x="13297" y="9403"/>
                </a:lnTo>
                <a:close/>
                <a:moveTo>
                  <a:pt x="13558" y="9441"/>
                </a:moveTo>
                <a:lnTo>
                  <a:pt x="13500" y="9434"/>
                </a:lnTo>
                <a:lnTo>
                  <a:pt x="13505" y="9082"/>
                </a:lnTo>
                <a:lnTo>
                  <a:pt x="13429" y="9112"/>
                </a:lnTo>
                <a:lnTo>
                  <a:pt x="13414" y="9052"/>
                </a:lnTo>
                <a:lnTo>
                  <a:pt x="13519" y="9002"/>
                </a:lnTo>
                <a:lnTo>
                  <a:pt x="13563" y="9009"/>
                </a:lnTo>
                <a:lnTo>
                  <a:pt x="13558" y="9441"/>
                </a:lnTo>
                <a:close/>
                <a:moveTo>
                  <a:pt x="13867" y="9280"/>
                </a:moveTo>
                <a:lnTo>
                  <a:pt x="13858" y="9371"/>
                </a:lnTo>
                <a:lnTo>
                  <a:pt x="13833" y="9438"/>
                </a:lnTo>
                <a:lnTo>
                  <a:pt x="13798" y="9473"/>
                </a:lnTo>
                <a:lnTo>
                  <a:pt x="13751" y="9480"/>
                </a:lnTo>
                <a:lnTo>
                  <a:pt x="13703" y="9459"/>
                </a:lnTo>
                <a:lnTo>
                  <a:pt x="13668" y="9411"/>
                </a:lnTo>
                <a:lnTo>
                  <a:pt x="13645" y="9337"/>
                </a:lnTo>
                <a:lnTo>
                  <a:pt x="13639" y="9242"/>
                </a:lnTo>
                <a:lnTo>
                  <a:pt x="13647" y="9151"/>
                </a:lnTo>
                <a:lnTo>
                  <a:pt x="13672" y="9083"/>
                </a:lnTo>
                <a:lnTo>
                  <a:pt x="13708" y="9047"/>
                </a:lnTo>
                <a:lnTo>
                  <a:pt x="13756" y="9042"/>
                </a:lnTo>
                <a:lnTo>
                  <a:pt x="13803" y="9063"/>
                </a:lnTo>
                <a:lnTo>
                  <a:pt x="13840" y="9111"/>
                </a:lnTo>
                <a:lnTo>
                  <a:pt x="13861" y="9185"/>
                </a:lnTo>
                <a:lnTo>
                  <a:pt x="13867" y="9280"/>
                </a:lnTo>
                <a:close/>
                <a:moveTo>
                  <a:pt x="13808" y="9275"/>
                </a:moveTo>
                <a:lnTo>
                  <a:pt x="13794" y="9150"/>
                </a:lnTo>
                <a:lnTo>
                  <a:pt x="13752" y="9102"/>
                </a:lnTo>
                <a:lnTo>
                  <a:pt x="13712" y="9134"/>
                </a:lnTo>
                <a:lnTo>
                  <a:pt x="13698" y="9247"/>
                </a:lnTo>
                <a:lnTo>
                  <a:pt x="13712" y="9370"/>
                </a:lnTo>
                <a:lnTo>
                  <a:pt x="13753" y="9418"/>
                </a:lnTo>
                <a:lnTo>
                  <a:pt x="13793" y="9385"/>
                </a:lnTo>
                <a:lnTo>
                  <a:pt x="13808" y="9275"/>
                </a:lnTo>
                <a:close/>
                <a:moveTo>
                  <a:pt x="14068" y="9520"/>
                </a:moveTo>
                <a:lnTo>
                  <a:pt x="14012" y="9513"/>
                </a:lnTo>
                <a:lnTo>
                  <a:pt x="14014" y="9165"/>
                </a:lnTo>
                <a:lnTo>
                  <a:pt x="13939" y="9192"/>
                </a:lnTo>
                <a:lnTo>
                  <a:pt x="13924" y="9132"/>
                </a:lnTo>
                <a:lnTo>
                  <a:pt x="14026" y="9084"/>
                </a:lnTo>
                <a:lnTo>
                  <a:pt x="14070" y="9092"/>
                </a:lnTo>
                <a:lnTo>
                  <a:pt x="14068" y="9520"/>
                </a:lnTo>
                <a:close/>
                <a:moveTo>
                  <a:pt x="14368" y="9360"/>
                </a:moveTo>
                <a:lnTo>
                  <a:pt x="14360" y="9449"/>
                </a:lnTo>
                <a:lnTo>
                  <a:pt x="14336" y="9515"/>
                </a:lnTo>
                <a:lnTo>
                  <a:pt x="14301" y="9550"/>
                </a:lnTo>
                <a:lnTo>
                  <a:pt x="14254" y="9557"/>
                </a:lnTo>
                <a:lnTo>
                  <a:pt x="14208" y="9535"/>
                </a:lnTo>
                <a:lnTo>
                  <a:pt x="14174" y="9490"/>
                </a:lnTo>
                <a:lnTo>
                  <a:pt x="14153" y="9418"/>
                </a:lnTo>
                <a:lnTo>
                  <a:pt x="14147" y="9324"/>
                </a:lnTo>
                <a:lnTo>
                  <a:pt x="14154" y="9232"/>
                </a:lnTo>
                <a:lnTo>
                  <a:pt x="14178" y="9166"/>
                </a:lnTo>
                <a:lnTo>
                  <a:pt x="14213" y="9128"/>
                </a:lnTo>
                <a:lnTo>
                  <a:pt x="14258" y="9122"/>
                </a:lnTo>
                <a:lnTo>
                  <a:pt x="14306" y="9143"/>
                </a:lnTo>
                <a:lnTo>
                  <a:pt x="14341" y="9191"/>
                </a:lnTo>
                <a:lnTo>
                  <a:pt x="14362" y="9265"/>
                </a:lnTo>
                <a:lnTo>
                  <a:pt x="14368" y="9360"/>
                </a:lnTo>
                <a:close/>
                <a:moveTo>
                  <a:pt x="14312" y="9354"/>
                </a:moveTo>
                <a:lnTo>
                  <a:pt x="14298" y="9231"/>
                </a:lnTo>
                <a:lnTo>
                  <a:pt x="14256" y="9183"/>
                </a:lnTo>
                <a:lnTo>
                  <a:pt x="14218" y="9216"/>
                </a:lnTo>
                <a:lnTo>
                  <a:pt x="14203" y="9326"/>
                </a:lnTo>
                <a:lnTo>
                  <a:pt x="14215" y="9449"/>
                </a:lnTo>
                <a:lnTo>
                  <a:pt x="14257" y="9495"/>
                </a:lnTo>
                <a:lnTo>
                  <a:pt x="14297" y="9464"/>
                </a:lnTo>
                <a:lnTo>
                  <a:pt x="14312" y="9354"/>
                </a:lnTo>
                <a:close/>
                <a:moveTo>
                  <a:pt x="14616" y="9399"/>
                </a:moveTo>
                <a:lnTo>
                  <a:pt x="14609" y="9489"/>
                </a:lnTo>
                <a:lnTo>
                  <a:pt x="14585" y="9553"/>
                </a:lnTo>
                <a:lnTo>
                  <a:pt x="14550" y="9589"/>
                </a:lnTo>
                <a:lnTo>
                  <a:pt x="14502" y="9596"/>
                </a:lnTo>
                <a:lnTo>
                  <a:pt x="14457" y="9574"/>
                </a:lnTo>
                <a:lnTo>
                  <a:pt x="14425" y="9529"/>
                </a:lnTo>
                <a:lnTo>
                  <a:pt x="14401" y="9455"/>
                </a:lnTo>
                <a:lnTo>
                  <a:pt x="14395" y="9364"/>
                </a:lnTo>
                <a:lnTo>
                  <a:pt x="14403" y="9272"/>
                </a:lnTo>
                <a:lnTo>
                  <a:pt x="14427" y="9205"/>
                </a:lnTo>
                <a:lnTo>
                  <a:pt x="14464" y="9170"/>
                </a:lnTo>
                <a:lnTo>
                  <a:pt x="14509" y="9163"/>
                </a:lnTo>
                <a:lnTo>
                  <a:pt x="14554" y="9185"/>
                </a:lnTo>
                <a:lnTo>
                  <a:pt x="14589" y="9232"/>
                </a:lnTo>
                <a:lnTo>
                  <a:pt x="14610" y="9304"/>
                </a:lnTo>
                <a:lnTo>
                  <a:pt x="14616" y="9399"/>
                </a:lnTo>
                <a:close/>
                <a:moveTo>
                  <a:pt x="14560" y="9394"/>
                </a:moveTo>
                <a:lnTo>
                  <a:pt x="14546" y="9270"/>
                </a:lnTo>
                <a:lnTo>
                  <a:pt x="14506" y="9223"/>
                </a:lnTo>
                <a:lnTo>
                  <a:pt x="14465" y="9255"/>
                </a:lnTo>
                <a:lnTo>
                  <a:pt x="14451" y="9366"/>
                </a:lnTo>
                <a:lnTo>
                  <a:pt x="14465" y="9488"/>
                </a:lnTo>
                <a:lnTo>
                  <a:pt x="14505" y="9534"/>
                </a:lnTo>
                <a:lnTo>
                  <a:pt x="14545" y="9503"/>
                </a:lnTo>
                <a:lnTo>
                  <a:pt x="14560" y="9394"/>
                </a:lnTo>
                <a:close/>
                <a:moveTo>
                  <a:pt x="14809" y="9634"/>
                </a:moveTo>
                <a:lnTo>
                  <a:pt x="14757" y="9627"/>
                </a:lnTo>
                <a:lnTo>
                  <a:pt x="14758" y="9284"/>
                </a:lnTo>
                <a:lnTo>
                  <a:pt x="14688" y="9311"/>
                </a:lnTo>
                <a:lnTo>
                  <a:pt x="14673" y="9255"/>
                </a:lnTo>
                <a:lnTo>
                  <a:pt x="14771" y="9205"/>
                </a:lnTo>
                <a:lnTo>
                  <a:pt x="14812" y="9212"/>
                </a:lnTo>
                <a:lnTo>
                  <a:pt x="14809" y="9634"/>
                </a:lnTo>
                <a:close/>
                <a:moveTo>
                  <a:pt x="15105" y="9475"/>
                </a:moveTo>
                <a:lnTo>
                  <a:pt x="15096" y="9564"/>
                </a:lnTo>
                <a:lnTo>
                  <a:pt x="15074" y="9629"/>
                </a:lnTo>
                <a:lnTo>
                  <a:pt x="15039" y="9664"/>
                </a:lnTo>
                <a:lnTo>
                  <a:pt x="14992" y="9672"/>
                </a:lnTo>
                <a:lnTo>
                  <a:pt x="14948" y="9651"/>
                </a:lnTo>
                <a:lnTo>
                  <a:pt x="14915" y="9606"/>
                </a:lnTo>
                <a:lnTo>
                  <a:pt x="14892" y="9533"/>
                </a:lnTo>
                <a:lnTo>
                  <a:pt x="14886" y="9440"/>
                </a:lnTo>
                <a:lnTo>
                  <a:pt x="14895" y="9351"/>
                </a:lnTo>
                <a:lnTo>
                  <a:pt x="14918" y="9285"/>
                </a:lnTo>
                <a:lnTo>
                  <a:pt x="14953" y="9248"/>
                </a:lnTo>
                <a:lnTo>
                  <a:pt x="14999" y="9242"/>
                </a:lnTo>
                <a:lnTo>
                  <a:pt x="15042" y="9262"/>
                </a:lnTo>
                <a:lnTo>
                  <a:pt x="15076" y="9310"/>
                </a:lnTo>
                <a:lnTo>
                  <a:pt x="15098" y="9383"/>
                </a:lnTo>
                <a:lnTo>
                  <a:pt x="15105" y="9475"/>
                </a:lnTo>
                <a:close/>
                <a:moveTo>
                  <a:pt x="15047" y="9471"/>
                </a:moveTo>
                <a:lnTo>
                  <a:pt x="15035" y="9349"/>
                </a:lnTo>
                <a:lnTo>
                  <a:pt x="14996" y="9302"/>
                </a:lnTo>
                <a:lnTo>
                  <a:pt x="14956" y="9334"/>
                </a:lnTo>
                <a:lnTo>
                  <a:pt x="14943" y="9444"/>
                </a:lnTo>
                <a:lnTo>
                  <a:pt x="14956" y="9564"/>
                </a:lnTo>
                <a:lnTo>
                  <a:pt x="14995" y="9611"/>
                </a:lnTo>
                <a:lnTo>
                  <a:pt x="15035" y="9579"/>
                </a:lnTo>
                <a:lnTo>
                  <a:pt x="15047" y="9471"/>
                </a:lnTo>
                <a:close/>
                <a:moveTo>
                  <a:pt x="15294" y="9710"/>
                </a:moveTo>
                <a:lnTo>
                  <a:pt x="15240" y="9702"/>
                </a:lnTo>
                <a:lnTo>
                  <a:pt x="15243" y="9360"/>
                </a:lnTo>
                <a:lnTo>
                  <a:pt x="15174" y="9390"/>
                </a:lnTo>
                <a:lnTo>
                  <a:pt x="15159" y="9331"/>
                </a:lnTo>
                <a:lnTo>
                  <a:pt x="15255" y="9285"/>
                </a:lnTo>
                <a:lnTo>
                  <a:pt x="15296" y="9291"/>
                </a:lnTo>
                <a:lnTo>
                  <a:pt x="15294" y="9710"/>
                </a:lnTo>
                <a:close/>
                <a:moveTo>
                  <a:pt x="15583" y="9550"/>
                </a:moveTo>
                <a:lnTo>
                  <a:pt x="15575" y="9639"/>
                </a:lnTo>
                <a:lnTo>
                  <a:pt x="15552" y="9705"/>
                </a:lnTo>
                <a:lnTo>
                  <a:pt x="15519" y="9738"/>
                </a:lnTo>
                <a:lnTo>
                  <a:pt x="15473" y="9745"/>
                </a:lnTo>
                <a:lnTo>
                  <a:pt x="15430" y="9725"/>
                </a:lnTo>
                <a:lnTo>
                  <a:pt x="15397" y="9681"/>
                </a:lnTo>
                <a:lnTo>
                  <a:pt x="15377" y="9609"/>
                </a:lnTo>
                <a:lnTo>
                  <a:pt x="15371" y="9517"/>
                </a:lnTo>
                <a:lnTo>
                  <a:pt x="15378" y="9428"/>
                </a:lnTo>
                <a:lnTo>
                  <a:pt x="15401" y="9362"/>
                </a:lnTo>
                <a:lnTo>
                  <a:pt x="15435" y="9327"/>
                </a:lnTo>
                <a:lnTo>
                  <a:pt x="15479" y="9320"/>
                </a:lnTo>
                <a:lnTo>
                  <a:pt x="15522" y="9341"/>
                </a:lnTo>
                <a:lnTo>
                  <a:pt x="15556" y="9388"/>
                </a:lnTo>
                <a:lnTo>
                  <a:pt x="15577" y="9459"/>
                </a:lnTo>
                <a:lnTo>
                  <a:pt x="15583" y="9550"/>
                </a:lnTo>
                <a:close/>
                <a:moveTo>
                  <a:pt x="15527" y="9545"/>
                </a:moveTo>
                <a:lnTo>
                  <a:pt x="15515" y="9426"/>
                </a:lnTo>
                <a:lnTo>
                  <a:pt x="15476" y="9380"/>
                </a:lnTo>
                <a:lnTo>
                  <a:pt x="15438" y="9411"/>
                </a:lnTo>
                <a:lnTo>
                  <a:pt x="15426" y="9520"/>
                </a:lnTo>
                <a:lnTo>
                  <a:pt x="15438" y="9641"/>
                </a:lnTo>
                <a:lnTo>
                  <a:pt x="15477" y="9686"/>
                </a:lnTo>
                <a:lnTo>
                  <a:pt x="15515" y="9654"/>
                </a:lnTo>
                <a:lnTo>
                  <a:pt x="15527" y="9545"/>
                </a:lnTo>
                <a:close/>
                <a:moveTo>
                  <a:pt x="15769" y="9783"/>
                </a:moveTo>
                <a:lnTo>
                  <a:pt x="15718" y="9776"/>
                </a:lnTo>
                <a:lnTo>
                  <a:pt x="15719" y="9438"/>
                </a:lnTo>
                <a:lnTo>
                  <a:pt x="15653" y="9466"/>
                </a:lnTo>
                <a:lnTo>
                  <a:pt x="15636" y="9409"/>
                </a:lnTo>
                <a:lnTo>
                  <a:pt x="15732" y="9361"/>
                </a:lnTo>
                <a:lnTo>
                  <a:pt x="15772" y="9369"/>
                </a:lnTo>
                <a:lnTo>
                  <a:pt x="15769" y="9783"/>
                </a:lnTo>
                <a:close/>
                <a:moveTo>
                  <a:pt x="16004" y="9820"/>
                </a:moveTo>
                <a:lnTo>
                  <a:pt x="15953" y="9812"/>
                </a:lnTo>
                <a:lnTo>
                  <a:pt x="15953" y="9477"/>
                </a:lnTo>
                <a:lnTo>
                  <a:pt x="15887" y="9504"/>
                </a:lnTo>
                <a:lnTo>
                  <a:pt x="15871" y="9448"/>
                </a:lnTo>
                <a:lnTo>
                  <a:pt x="15966" y="9399"/>
                </a:lnTo>
                <a:lnTo>
                  <a:pt x="16005" y="9405"/>
                </a:lnTo>
                <a:lnTo>
                  <a:pt x="16004" y="9820"/>
                </a:lnTo>
                <a:close/>
                <a:moveTo>
                  <a:pt x="16285" y="9663"/>
                </a:moveTo>
                <a:lnTo>
                  <a:pt x="16278" y="9750"/>
                </a:lnTo>
                <a:lnTo>
                  <a:pt x="16257" y="9814"/>
                </a:lnTo>
                <a:lnTo>
                  <a:pt x="16224" y="9849"/>
                </a:lnTo>
                <a:lnTo>
                  <a:pt x="16180" y="9855"/>
                </a:lnTo>
                <a:lnTo>
                  <a:pt x="16138" y="9835"/>
                </a:lnTo>
                <a:lnTo>
                  <a:pt x="16105" y="9790"/>
                </a:lnTo>
                <a:lnTo>
                  <a:pt x="16086" y="9720"/>
                </a:lnTo>
                <a:lnTo>
                  <a:pt x="16079" y="9629"/>
                </a:lnTo>
                <a:lnTo>
                  <a:pt x="16085" y="9542"/>
                </a:lnTo>
                <a:lnTo>
                  <a:pt x="16108" y="9477"/>
                </a:lnTo>
                <a:lnTo>
                  <a:pt x="16141" y="9441"/>
                </a:lnTo>
                <a:lnTo>
                  <a:pt x="16184" y="9434"/>
                </a:lnTo>
                <a:lnTo>
                  <a:pt x="16228" y="9455"/>
                </a:lnTo>
                <a:lnTo>
                  <a:pt x="16260" y="9502"/>
                </a:lnTo>
                <a:lnTo>
                  <a:pt x="16280" y="9572"/>
                </a:lnTo>
                <a:lnTo>
                  <a:pt x="16285" y="9663"/>
                </a:lnTo>
                <a:close/>
                <a:moveTo>
                  <a:pt x="16233" y="9657"/>
                </a:moveTo>
                <a:lnTo>
                  <a:pt x="16220" y="9539"/>
                </a:lnTo>
                <a:lnTo>
                  <a:pt x="16181" y="9494"/>
                </a:lnTo>
                <a:lnTo>
                  <a:pt x="16145" y="9524"/>
                </a:lnTo>
                <a:lnTo>
                  <a:pt x="16133" y="9632"/>
                </a:lnTo>
                <a:lnTo>
                  <a:pt x="16145" y="9751"/>
                </a:lnTo>
                <a:lnTo>
                  <a:pt x="16184" y="9795"/>
                </a:lnTo>
                <a:lnTo>
                  <a:pt x="16220" y="9765"/>
                </a:lnTo>
                <a:lnTo>
                  <a:pt x="16233" y="9657"/>
                </a:lnTo>
                <a:close/>
                <a:moveTo>
                  <a:pt x="16516" y="9698"/>
                </a:moveTo>
                <a:lnTo>
                  <a:pt x="16508" y="9786"/>
                </a:lnTo>
                <a:lnTo>
                  <a:pt x="16487" y="9849"/>
                </a:lnTo>
                <a:lnTo>
                  <a:pt x="16455" y="9882"/>
                </a:lnTo>
                <a:lnTo>
                  <a:pt x="16411" y="9890"/>
                </a:lnTo>
                <a:lnTo>
                  <a:pt x="16368" y="9870"/>
                </a:lnTo>
                <a:lnTo>
                  <a:pt x="16336" y="9826"/>
                </a:lnTo>
                <a:lnTo>
                  <a:pt x="16316" y="9756"/>
                </a:lnTo>
                <a:lnTo>
                  <a:pt x="16309" y="9667"/>
                </a:lnTo>
                <a:lnTo>
                  <a:pt x="16317" y="9578"/>
                </a:lnTo>
                <a:lnTo>
                  <a:pt x="16339" y="9513"/>
                </a:lnTo>
                <a:lnTo>
                  <a:pt x="16372" y="9479"/>
                </a:lnTo>
                <a:lnTo>
                  <a:pt x="16414" y="9473"/>
                </a:lnTo>
                <a:lnTo>
                  <a:pt x="16457" y="9493"/>
                </a:lnTo>
                <a:lnTo>
                  <a:pt x="16491" y="9539"/>
                </a:lnTo>
                <a:lnTo>
                  <a:pt x="16510" y="9608"/>
                </a:lnTo>
                <a:lnTo>
                  <a:pt x="16516" y="9698"/>
                </a:lnTo>
                <a:close/>
                <a:moveTo>
                  <a:pt x="16462" y="9694"/>
                </a:moveTo>
                <a:lnTo>
                  <a:pt x="16451" y="9575"/>
                </a:lnTo>
                <a:lnTo>
                  <a:pt x="16412" y="9530"/>
                </a:lnTo>
                <a:lnTo>
                  <a:pt x="16374" y="9562"/>
                </a:lnTo>
                <a:lnTo>
                  <a:pt x="16362" y="9669"/>
                </a:lnTo>
                <a:lnTo>
                  <a:pt x="16374" y="9786"/>
                </a:lnTo>
                <a:lnTo>
                  <a:pt x="16414" y="9830"/>
                </a:lnTo>
                <a:lnTo>
                  <a:pt x="16451" y="9800"/>
                </a:lnTo>
                <a:lnTo>
                  <a:pt x="16462" y="9694"/>
                </a:lnTo>
                <a:close/>
                <a:moveTo>
                  <a:pt x="16696" y="9926"/>
                </a:moveTo>
                <a:lnTo>
                  <a:pt x="16646" y="9919"/>
                </a:lnTo>
                <a:lnTo>
                  <a:pt x="16648" y="9588"/>
                </a:lnTo>
                <a:lnTo>
                  <a:pt x="16581" y="9614"/>
                </a:lnTo>
                <a:lnTo>
                  <a:pt x="16567" y="9559"/>
                </a:lnTo>
                <a:lnTo>
                  <a:pt x="16660" y="9512"/>
                </a:lnTo>
                <a:lnTo>
                  <a:pt x="16698" y="9518"/>
                </a:lnTo>
                <a:lnTo>
                  <a:pt x="16696" y="9926"/>
                </a:lnTo>
                <a:close/>
                <a:moveTo>
                  <a:pt x="16971" y="9771"/>
                </a:moveTo>
                <a:lnTo>
                  <a:pt x="16963" y="9857"/>
                </a:lnTo>
                <a:lnTo>
                  <a:pt x="16942" y="9920"/>
                </a:lnTo>
                <a:lnTo>
                  <a:pt x="16909" y="9954"/>
                </a:lnTo>
                <a:lnTo>
                  <a:pt x="16867" y="9960"/>
                </a:lnTo>
                <a:lnTo>
                  <a:pt x="16825" y="9941"/>
                </a:lnTo>
                <a:lnTo>
                  <a:pt x="16794" y="9896"/>
                </a:lnTo>
                <a:lnTo>
                  <a:pt x="16774" y="9827"/>
                </a:lnTo>
                <a:lnTo>
                  <a:pt x="16768" y="9738"/>
                </a:lnTo>
                <a:lnTo>
                  <a:pt x="16774" y="9651"/>
                </a:lnTo>
                <a:lnTo>
                  <a:pt x="16795" y="9588"/>
                </a:lnTo>
                <a:lnTo>
                  <a:pt x="16828" y="9552"/>
                </a:lnTo>
                <a:lnTo>
                  <a:pt x="16871" y="9545"/>
                </a:lnTo>
                <a:lnTo>
                  <a:pt x="16912" y="9565"/>
                </a:lnTo>
                <a:lnTo>
                  <a:pt x="16943" y="9611"/>
                </a:lnTo>
                <a:lnTo>
                  <a:pt x="16963" y="9681"/>
                </a:lnTo>
                <a:lnTo>
                  <a:pt x="16971" y="9771"/>
                </a:lnTo>
                <a:close/>
                <a:moveTo>
                  <a:pt x="16917" y="9767"/>
                </a:moveTo>
                <a:lnTo>
                  <a:pt x="16906" y="9649"/>
                </a:lnTo>
                <a:lnTo>
                  <a:pt x="16868" y="9604"/>
                </a:lnTo>
                <a:lnTo>
                  <a:pt x="16833" y="9636"/>
                </a:lnTo>
                <a:lnTo>
                  <a:pt x="16820" y="9742"/>
                </a:lnTo>
                <a:lnTo>
                  <a:pt x="16833" y="9857"/>
                </a:lnTo>
                <a:lnTo>
                  <a:pt x="16869" y="9901"/>
                </a:lnTo>
                <a:lnTo>
                  <a:pt x="16904" y="9871"/>
                </a:lnTo>
                <a:lnTo>
                  <a:pt x="16917" y="9767"/>
                </a:lnTo>
                <a:close/>
                <a:moveTo>
                  <a:pt x="17146" y="9996"/>
                </a:moveTo>
                <a:lnTo>
                  <a:pt x="17097" y="9989"/>
                </a:lnTo>
                <a:lnTo>
                  <a:pt x="17096" y="9659"/>
                </a:lnTo>
                <a:lnTo>
                  <a:pt x="17033" y="9687"/>
                </a:lnTo>
                <a:lnTo>
                  <a:pt x="17020" y="9632"/>
                </a:lnTo>
                <a:lnTo>
                  <a:pt x="17110" y="9585"/>
                </a:lnTo>
                <a:lnTo>
                  <a:pt x="17147" y="9592"/>
                </a:lnTo>
                <a:lnTo>
                  <a:pt x="17146" y="9996"/>
                </a:lnTo>
                <a:close/>
                <a:moveTo>
                  <a:pt x="578" y="8065"/>
                </a:moveTo>
                <a:lnTo>
                  <a:pt x="562" y="8179"/>
                </a:lnTo>
                <a:lnTo>
                  <a:pt x="521" y="8260"/>
                </a:lnTo>
                <a:lnTo>
                  <a:pt x="464" y="8304"/>
                </a:lnTo>
                <a:lnTo>
                  <a:pt x="389" y="8310"/>
                </a:lnTo>
                <a:lnTo>
                  <a:pt x="317" y="8283"/>
                </a:lnTo>
                <a:lnTo>
                  <a:pt x="265" y="8224"/>
                </a:lnTo>
                <a:lnTo>
                  <a:pt x="233" y="8131"/>
                </a:lnTo>
                <a:lnTo>
                  <a:pt x="227" y="8013"/>
                </a:lnTo>
                <a:lnTo>
                  <a:pt x="241" y="7897"/>
                </a:lnTo>
                <a:lnTo>
                  <a:pt x="280" y="7815"/>
                </a:lnTo>
                <a:lnTo>
                  <a:pt x="340" y="7770"/>
                </a:lnTo>
                <a:lnTo>
                  <a:pt x="412" y="7764"/>
                </a:lnTo>
                <a:lnTo>
                  <a:pt x="485" y="7791"/>
                </a:lnTo>
                <a:lnTo>
                  <a:pt x="538" y="7853"/>
                </a:lnTo>
                <a:lnTo>
                  <a:pt x="569" y="7946"/>
                </a:lnTo>
                <a:lnTo>
                  <a:pt x="578" y="8065"/>
                </a:lnTo>
                <a:close/>
                <a:moveTo>
                  <a:pt x="486" y="8057"/>
                </a:moveTo>
                <a:lnTo>
                  <a:pt x="470" y="7902"/>
                </a:lnTo>
                <a:lnTo>
                  <a:pt x="405" y="7842"/>
                </a:lnTo>
                <a:lnTo>
                  <a:pt x="342" y="7879"/>
                </a:lnTo>
                <a:lnTo>
                  <a:pt x="316" y="8018"/>
                </a:lnTo>
                <a:lnTo>
                  <a:pt x="332" y="8174"/>
                </a:lnTo>
                <a:lnTo>
                  <a:pt x="395" y="8232"/>
                </a:lnTo>
                <a:lnTo>
                  <a:pt x="460" y="8195"/>
                </a:lnTo>
                <a:lnTo>
                  <a:pt x="486" y="8057"/>
                </a:lnTo>
                <a:close/>
                <a:moveTo>
                  <a:pt x="970" y="8121"/>
                </a:moveTo>
                <a:lnTo>
                  <a:pt x="954" y="8234"/>
                </a:lnTo>
                <a:lnTo>
                  <a:pt x="914" y="8316"/>
                </a:lnTo>
                <a:lnTo>
                  <a:pt x="856" y="8359"/>
                </a:lnTo>
                <a:lnTo>
                  <a:pt x="781" y="8366"/>
                </a:lnTo>
                <a:lnTo>
                  <a:pt x="711" y="8340"/>
                </a:lnTo>
                <a:lnTo>
                  <a:pt x="657" y="8280"/>
                </a:lnTo>
                <a:lnTo>
                  <a:pt x="625" y="8189"/>
                </a:lnTo>
                <a:lnTo>
                  <a:pt x="619" y="8071"/>
                </a:lnTo>
                <a:lnTo>
                  <a:pt x="635" y="7956"/>
                </a:lnTo>
                <a:lnTo>
                  <a:pt x="676" y="7873"/>
                </a:lnTo>
                <a:lnTo>
                  <a:pt x="732" y="7829"/>
                </a:lnTo>
                <a:lnTo>
                  <a:pt x="806" y="7821"/>
                </a:lnTo>
                <a:lnTo>
                  <a:pt x="877" y="7849"/>
                </a:lnTo>
                <a:lnTo>
                  <a:pt x="930" y="7910"/>
                </a:lnTo>
                <a:lnTo>
                  <a:pt x="962" y="8002"/>
                </a:lnTo>
                <a:lnTo>
                  <a:pt x="970" y="8121"/>
                </a:lnTo>
                <a:close/>
                <a:moveTo>
                  <a:pt x="880" y="8113"/>
                </a:moveTo>
                <a:lnTo>
                  <a:pt x="862" y="7958"/>
                </a:lnTo>
                <a:lnTo>
                  <a:pt x="797" y="7898"/>
                </a:lnTo>
                <a:lnTo>
                  <a:pt x="736" y="7937"/>
                </a:lnTo>
                <a:lnTo>
                  <a:pt x="711" y="8077"/>
                </a:lnTo>
                <a:lnTo>
                  <a:pt x="726" y="8230"/>
                </a:lnTo>
                <a:lnTo>
                  <a:pt x="788" y="8289"/>
                </a:lnTo>
                <a:lnTo>
                  <a:pt x="852" y="8251"/>
                </a:lnTo>
                <a:lnTo>
                  <a:pt x="880" y="8113"/>
                </a:lnTo>
                <a:close/>
                <a:moveTo>
                  <a:pt x="1267" y="8425"/>
                </a:moveTo>
                <a:lnTo>
                  <a:pt x="1184" y="8413"/>
                </a:lnTo>
                <a:lnTo>
                  <a:pt x="1199" y="7979"/>
                </a:lnTo>
                <a:lnTo>
                  <a:pt x="1087" y="8014"/>
                </a:lnTo>
                <a:lnTo>
                  <a:pt x="1064" y="7941"/>
                </a:lnTo>
                <a:lnTo>
                  <a:pt x="1221" y="7884"/>
                </a:lnTo>
                <a:lnTo>
                  <a:pt x="1285" y="7893"/>
                </a:lnTo>
                <a:lnTo>
                  <a:pt x="1267" y="8425"/>
                </a:lnTo>
                <a:close/>
                <a:moveTo>
                  <a:pt x="1739" y="8232"/>
                </a:moveTo>
                <a:lnTo>
                  <a:pt x="1723" y="8344"/>
                </a:lnTo>
                <a:lnTo>
                  <a:pt x="1685" y="8425"/>
                </a:lnTo>
                <a:lnTo>
                  <a:pt x="1629" y="8467"/>
                </a:lnTo>
                <a:lnTo>
                  <a:pt x="1556" y="8474"/>
                </a:lnTo>
                <a:lnTo>
                  <a:pt x="1486" y="8447"/>
                </a:lnTo>
                <a:lnTo>
                  <a:pt x="1435" y="8389"/>
                </a:lnTo>
                <a:lnTo>
                  <a:pt x="1402" y="8298"/>
                </a:lnTo>
                <a:lnTo>
                  <a:pt x="1396" y="8181"/>
                </a:lnTo>
                <a:lnTo>
                  <a:pt x="1412" y="8070"/>
                </a:lnTo>
                <a:lnTo>
                  <a:pt x="1452" y="7988"/>
                </a:lnTo>
                <a:lnTo>
                  <a:pt x="1508" y="7944"/>
                </a:lnTo>
                <a:lnTo>
                  <a:pt x="1579" y="7937"/>
                </a:lnTo>
                <a:lnTo>
                  <a:pt x="1650" y="7964"/>
                </a:lnTo>
                <a:lnTo>
                  <a:pt x="1701" y="8024"/>
                </a:lnTo>
                <a:lnTo>
                  <a:pt x="1732" y="8115"/>
                </a:lnTo>
                <a:lnTo>
                  <a:pt x="1739" y="8232"/>
                </a:lnTo>
                <a:close/>
                <a:moveTo>
                  <a:pt x="1650" y="8225"/>
                </a:moveTo>
                <a:lnTo>
                  <a:pt x="1634" y="8072"/>
                </a:lnTo>
                <a:lnTo>
                  <a:pt x="1573" y="8012"/>
                </a:lnTo>
                <a:lnTo>
                  <a:pt x="1510" y="8051"/>
                </a:lnTo>
                <a:lnTo>
                  <a:pt x="1485" y="8189"/>
                </a:lnTo>
                <a:lnTo>
                  <a:pt x="1500" y="8339"/>
                </a:lnTo>
                <a:lnTo>
                  <a:pt x="1561" y="8398"/>
                </a:lnTo>
                <a:lnTo>
                  <a:pt x="1625" y="8360"/>
                </a:lnTo>
                <a:lnTo>
                  <a:pt x="1650" y="8225"/>
                </a:lnTo>
                <a:close/>
                <a:moveTo>
                  <a:pt x="2030" y="8532"/>
                </a:moveTo>
                <a:lnTo>
                  <a:pt x="1949" y="8521"/>
                </a:lnTo>
                <a:lnTo>
                  <a:pt x="1964" y="8092"/>
                </a:lnTo>
                <a:lnTo>
                  <a:pt x="1853" y="8127"/>
                </a:lnTo>
                <a:lnTo>
                  <a:pt x="1832" y="8053"/>
                </a:lnTo>
                <a:lnTo>
                  <a:pt x="1985" y="7996"/>
                </a:lnTo>
                <a:lnTo>
                  <a:pt x="2048" y="8004"/>
                </a:lnTo>
                <a:lnTo>
                  <a:pt x="2030" y="8532"/>
                </a:lnTo>
                <a:close/>
                <a:moveTo>
                  <a:pt x="2492" y="8341"/>
                </a:moveTo>
                <a:lnTo>
                  <a:pt x="2476" y="8450"/>
                </a:lnTo>
                <a:lnTo>
                  <a:pt x="2439" y="8531"/>
                </a:lnTo>
                <a:lnTo>
                  <a:pt x="2385" y="8573"/>
                </a:lnTo>
                <a:lnTo>
                  <a:pt x="2313" y="8581"/>
                </a:lnTo>
                <a:lnTo>
                  <a:pt x="2244" y="8553"/>
                </a:lnTo>
                <a:lnTo>
                  <a:pt x="2195" y="8497"/>
                </a:lnTo>
                <a:lnTo>
                  <a:pt x="2164" y="8407"/>
                </a:lnTo>
                <a:lnTo>
                  <a:pt x="2157" y="8291"/>
                </a:lnTo>
                <a:lnTo>
                  <a:pt x="2173" y="8179"/>
                </a:lnTo>
                <a:lnTo>
                  <a:pt x="2210" y="8098"/>
                </a:lnTo>
                <a:lnTo>
                  <a:pt x="2264" y="8056"/>
                </a:lnTo>
                <a:lnTo>
                  <a:pt x="2336" y="8048"/>
                </a:lnTo>
                <a:lnTo>
                  <a:pt x="2403" y="8076"/>
                </a:lnTo>
                <a:lnTo>
                  <a:pt x="2454" y="8135"/>
                </a:lnTo>
                <a:lnTo>
                  <a:pt x="2485" y="8225"/>
                </a:lnTo>
                <a:lnTo>
                  <a:pt x="2492" y="8341"/>
                </a:lnTo>
                <a:close/>
                <a:moveTo>
                  <a:pt x="2405" y="8333"/>
                </a:moveTo>
                <a:lnTo>
                  <a:pt x="2388" y="8182"/>
                </a:lnTo>
                <a:lnTo>
                  <a:pt x="2328" y="8123"/>
                </a:lnTo>
                <a:lnTo>
                  <a:pt x="2268" y="8161"/>
                </a:lnTo>
                <a:lnTo>
                  <a:pt x="2244" y="8296"/>
                </a:lnTo>
                <a:lnTo>
                  <a:pt x="2261" y="8447"/>
                </a:lnTo>
                <a:lnTo>
                  <a:pt x="2321" y="8504"/>
                </a:lnTo>
                <a:lnTo>
                  <a:pt x="2381" y="8467"/>
                </a:lnTo>
                <a:lnTo>
                  <a:pt x="2405" y="8333"/>
                </a:lnTo>
                <a:close/>
                <a:moveTo>
                  <a:pt x="2779" y="8637"/>
                </a:moveTo>
                <a:lnTo>
                  <a:pt x="2699" y="8626"/>
                </a:lnTo>
                <a:lnTo>
                  <a:pt x="2713" y="8202"/>
                </a:lnTo>
                <a:lnTo>
                  <a:pt x="2603" y="8236"/>
                </a:lnTo>
                <a:lnTo>
                  <a:pt x="2581" y="8165"/>
                </a:lnTo>
                <a:lnTo>
                  <a:pt x="2733" y="8107"/>
                </a:lnTo>
                <a:lnTo>
                  <a:pt x="2794" y="8116"/>
                </a:lnTo>
                <a:lnTo>
                  <a:pt x="2779" y="8637"/>
                </a:lnTo>
                <a:close/>
                <a:moveTo>
                  <a:pt x="3144" y="8688"/>
                </a:moveTo>
                <a:lnTo>
                  <a:pt x="3064" y="8677"/>
                </a:lnTo>
                <a:lnTo>
                  <a:pt x="3078" y="8255"/>
                </a:lnTo>
                <a:lnTo>
                  <a:pt x="2971" y="8290"/>
                </a:lnTo>
                <a:lnTo>
                  <a:pt x="2950" y="8217"/>
                </a:lnTo>
                <a:lnTo>
                  <a:pt x="3098" y="8162"/>
                </a:lnTo>
                <a:lnTo>
                  <a:pt x="3159" y="8171"/>
                </a:lnTo>
                <a:lnTo>
                  <a:pt x="3144" y="8688"/>
                </a:lnTo>
                <a:close/>
                <a:moveTo>
                  <a:pt x="3590" y="8499"/>
                </a:moveTo>
                <a:lnTo>
                  <a:pt x="3578" y="8608"/>
                </a:lnTo>
                <a:lnTo>
                  <a:pt x="3542" y="8687"/>
                </a:lnTo>
                <a:lnTo>
                  <a:pt x="3489" y="8729"/>
                </a:lnTo>
                <a:lnTo>
                  <a:pt x="3418" y="8735"/>
                </a:lnTo>
                <a:lnTo>
                  <a:pt x="3353" y="8709"/>
                </a:lnTo>
                <a:lnTo>
                  <a:pt x="3304" y="8652"/>
                </a:lnTo>
                <a:lnTo>
                  <a:pt x="3274" y="8564"/>
                </a:lnTo>
                <a:lnTo>
                  <a:pt x="3267" y="8450"/>
                </a:lnTo>
                <a:lnTo>
                  <a:pt x="3282" y="8341"/>
                </a:lnTo>
                <a:lnTo>
                  <a:pt x="3318" y="8262"/>
                </a:lnTo>
                <a:lnTo>
                  <a:pt x="3371" y="8220"/>
                </a:lnTo>
                <a:lnTo>
                  <a:pt x="3438" y="8212"/>
                </a:lnTo>
                <a:lnTo>
                  <a:pt x="3507" y="8239"/>
                </a:lnTo>
                <a:lnTo>
                  <a:pt x="3556" y="8298"/>
                </a:lnTo>
                <a:lnTo>
                  <a:pt x="3584" y="8385"/>
                </a:lnTo>
                <a:lnTo>
                  <a:pt x="3590" y="8499"/>
                </a:lnTo>
                <a:close/>
                <a:moveTo>
                  <a:pt x="3507" y="8492"/>
                </a:moveTo>
                <a:lnTo>
                  <a:pt x="3491" y="8344"/>
                </a:lnTo>
                <a:lnTo>
                  <a:pt x="3432" y="8286"/>
                </a:lnTo>
                <a:lnTo>
                  <a:pt x="3373" y="8324"/>
                </a:lnTo>
                <a:lnTo>
                  <a:pt x="3349" y="8458"/>
                </a:lnTo>
                <a:lnTo>
                  <a:pt x="3367" y="8605"/>
                </a:lnTo>
                <a:lnTo>
                  <a:pt x="3427" y="8661"/>
                </a:lnTo>
                <a:lnTo>
                  <a:pt x="3485" y="8625"/>
                </a:lnTo>
                <a:lnTo>
                  <a:pt x="3507" y="8492"/>
                </a:lnTo>
                <a:close/>
                <a:moveTo>
                  <a:pt x="3864" y="8790"/>
                </a:moveTo>
                <a:lnTo>
                  <a:pt x="3788" y="8779"/>
                </a:lnTo>
                <a:lnTo>
                  <a:pt x="3801" y="8361"/>
                </a:lnTo>
                <a:lnTo>
                  <a:pt x="3697" y="8395"/>
                </a:lnTo>
                <a:lnTo>
                  <a:pt x="3676" y="8325"/>
                </a:lnTo>
                <a:lnTo>
                  <a:pt x="3823" y="8268"/>
                </a:lnTo>
                <a:lnTo>
                  <a:pt x="3879" y="8276"/>
                </a:lnTo>
                <a:lnTo>
                  <a:pt x="3864" y="8790"/>
                </a:lnTo>
                <a:close/>
                <a:moveTo>
                  <a:pt x="4302" y="8602"/>
                </a:moveTo>
                <a:lnTo>
                  <a:pt x="4289" y="8709"/>
                </a:lnTo>
                <a:lnTo>
                  <a:pt x="4254" y="8786"/>
                </a:lnTo>
                <a:lnTo>
                  <a:pt x="4203" y="8829"/>
                </a:lnTo>
                <a:lnTo>
                  <a:pt x="4136" y="8835"/>
                </a:lnTo>
                <a:lnTo>
                  <a:pt x="4070" y="8810"/>
                </a:lnTo>
                <a:lnTo>
                  <a:pt x="4022" y="8754"/>
                </a:lnTo>
                <a:lnTo>
                  <a:pt x="3992" y="8667"/>
                </a:lnTo>
                <a:lnTo>
                  <a:pt x="3985" y="8554"/>
                </a:lnTo>
                <a:lnTo>
                  <a:pt x="3999" y="8444"/>
                </a:lnTo>
                <a:lnTo>
                  <a:pt x="4034" y="8366"/>
                </a:lnTo>
                <a:lnTo>
                  <a:pt x="4086" y="8325"/>
                </a:lnTo>
                <a:lnTo>
                  <a:pt x="4154" y="8319"/>
                </a:lnTo>
                <a:lnTo>
                  <a:pt x="4220" y="8345"/>
                </a:lnTo>
                <a:lnTo>
                  <a:pt x="4268" y="8403"/>
                </a:lnTo>
                <a:lnTo>
                  <a:pt x="4295" y="8489"/>
                </a:lnTo>
                <a:lnTo>
                  <a:pt x="4302" y="8602"/>
                </a:lnTo>
                <a:close/>
                <a:moveTo>
                  <a:pt x="4220" y="8593"/>
                </a:moveTo>
                <a:lnTo>
                  <a:pt x="4205" y="8448"/>
                </a:lnTo>
                <a:lnTo>
                  <a:pt x="4148" y="8392"/>
                </a:lnTo>
                <a:lnTo>
                  <a:pt x="4090" y="8428"/>
                </a:lnTo>
                <a:lnTo>
                  <a:pt x="4067" y="8559"/>
                </a:lnTo>
                <a:lnTo>
                  <a:pt x="4084" y="8706"/>
                </a:lnTo>
                <a:lnTo>
                  <a:pt x="4140" y="8762"/>
                </a:lnTo>
                <a:lnTo>
                  <a:pt x="4198" y="8725"/>
                </a:lnTo>
                <a:lnTo>
                  <a:pt x="4220" y="8593"/>
                </a:lnTo>
                <a:close/>
                <a:moveTo>
                  <a:pt x="4571" y="8889"/>
                </a:moveTo>
                <a:lnTo>
                  <a:pt x="4496" y="8876"/>
                </a:lnTo>
                <a:lnTo>
                  <a:pt x="4506" y="8467"/>
                </a:lnTo>
                <a:lnTo>
                  <a:pt x="4406" y="8499"/>
                </a:lnTo>
                <a:lnTo>
                  <a:pt x="4386" y="8429"/>
                </a:lnTo>
                <a:lnTo>
                  <a:pt x="4529" y="8373"/>
                </a:lnTo>
                <a:lnTo>
                  <a:pt x="4584" y="8382"/>
                </a:lnTo>
                <a:lnTo>
                  <a:pt x="4571" y="8889"/>
                </a:lnTo>
                <a:close/>
                <a:moveTo>
                  <a:pt x="5000" y="8701"/>
                </a:moveTo>
                <a:lnTo>
                  <a:pt x="4986" y="8809"/>
                </a:lnTo>
                <a:lnTo>
                  <a:pt x="4951" y="8885"/>
                </a:lnTo>
                <a:lnTo>
                  <a:pt x="4899" y="8927"/>
                </a:lnTo>
                <a:lnTo>
                  <a:pt x="4834" y="8934"/>
                </a:lnTo>
                <a:lnTo>
                  <a:pt x="4770" y="8909"/>
                </a:lnTo>
                <a:lnTo>
                  <a:pt x="4723" y="8854"/>
                </a:lnTo>
                <a:lnTo>
                  <a:pt x="4694" y="8767"/>
                </a:lnTo>
                <a:lnTo>
                  <a:pt x="4686" y="8657"/>
                </a:lnTo>
                <a:lnTo>
                  <a:pt x="4700" y="8548"/>
                </a:lnTo>
                <a:lnTo>
                  <a:pt x="4735" y="8470"/>
                </a:lnTo>
                <a:lnTo>
                  <a:pt x="4787" y="8428"/>
                </a:lnTo>
                <a:lnTo>
                  <a:pt x="4852" y="8423"/>
                </a:lnTo>
                <a:lnTo>
                  <a:pt x="4917" y="8448"/>
                </a:lnTo>
                <a:lnTo>
                  <a:pt x="4963" y="8506"/>
                </a:lnTo>
                <a:lnTo>
                  <a:pt x="4992" y="8591"/>
                </a:lnTo>
                <a:lnTo>
                  <a:pt x="5000" y="8701"/>
                </a:lnTo>
                <a:close/>
                <a:moveTo>
                  <a:pt x="4917" y="8695"/>
                </a:moveTo>
                <a:lnTo>
                  <a:pt x="4903" y="8549"/>
                </a:lnTo>
                <a:lnTo>
                  <a:pt x="4847" y="8493"/>
                </a:lnTo>
                <a:lnTo>
                  <a:pt x="4792" y="8531"/>
                </a:lnTo>
                <a:lnTo>
                  <a:pt x="4769" y="8662"/>
                </a:lnTo>
                <a:lnTo>
                  <a:pt x="4784" y="8806"/>
                </a:lnTo>
                <a:lnTo>
                  <a:pt x="4839" y="8861"/>
                </a:lnTo>
                <a:lnTo>
                  <a:pt x="4894" y="8825"/>
                </a:lnTo>
                <a:lnTo>
                  <a:pt x="4917" y="8695"/>
                </a:lnTo>
                <a:close/>
                <a:moveTo>
                  <a:pt x="5263" y="8984"/>
                </a:moveTo>
                <a:lnTo>
                  <a:pt x="5188" y="8974"/>
                </a:lnTo>
                <a:lnTo>
                  <a:pt x="5198" y="8568"/>
                </a:lnTo>
                <a:lnTo>
                  <a:pt x="5100" y="8602"/>
                </a:lnTo>
                <a:lnTo>
                  <a:pt x="5080" y="8532"/>
                </a:lnTo>
                <a:lnTo>
                  <a:pt x="5220" y="8477"/>
                </a:lnTo>
                <a:lnTo>
                  <a:pt x="5275" y="8484"/>
                </a:lnTo>
                <a:lnTo>
                  <a:pt x="5263" y="8984"/>
                </a:lnTo>
                <a:close/>
                <a:moveTo>
                  <a:pt x="5602" y="9033"/>
                </a:moveTo>
                <a:lnTo>
                  <a:pt x="5530" y="9023"/>
                </a:lnTo>
                <a:lnTo>
                  <a:pt x="5538" y="8617"/>
                </a:lnTo>
                <a:lnTo>
                  <a:pt x="5438" y="8651"/>
                </a:lnTo>
                <a:lnTo>
                  <a:pt x="5418" y="8582"/>
                </a:lnTo>
                <a:lnTo>
                  <a:pt x="5559" y="8526"/>
                </a:lnTo>
                <a:lnTo>
                  <a:pt x="5614" y="8534"/>
                </a:lnTo>
                <a:lnTo>
                  <a:pt x="5602" y="9033"/>
                </a:lnTo>
                <a:close/>
                <a:moveTo>
                  <a:pt x="6013" y="8849"/>
                </a:moveTo>
                <a:lnTo>
                  <a:pt x="6001" y="8953"/>
                </a:lnTo>
                <a:lnTo>
                  <a:pt x="5968" y="9028"/>
                </a:lnTo>
                <a:lnTo>
                  <a:pt x="5921" y="9069"/>
                </a:lnTo>
                <a:lnTo>
                  <a:pt x="5857" y="9077"/>
                </a:lnTo>
                <a:lnTo>
                  <a:pt x="5797" y="9052"/>
                </a:lnTo>
                <a:lnTo>
                  <a:pt x="5751" y="8998"/>
                </a:lnTo>
                <a:lnTo>
                  <a:pt x="5723" y="8913"/>
                </a:lnTo>
                <a:lnTo>
                  <a:pt x="5715" y="8805"/>
                </a:lnTo>
                <a:lnTo>
                  <a:pt x="5728" y="8697"/>
                </a:lnTo>
                <a:lnTo>
                  <a:pt x="5760" y="8621"/>
                </a:lnTo>
                <a:lnTo>
                  <a:pt x="5810" y="8581"/>
                </a:lnTo>
                <a:lnTo>
                  <a:pt x="5872" y="8573"/>
                </a:lnTo>
                <a:lnTo>
                  <a:pt x="5933" y="8598"/>
                </a:lnTo>
                <a:lnTo>
                  <a:pt x="5978" y="8655"/>
                </a:lnTo>
                <a:lnTo>
                  <a:pt x="6006" y="8740"/>
                </a:lnTo>
                <a:lnTo>
                  <a:pt x="6013" y="8849"/>
                </a:lnTo>
                <a:close/>
                <a:moveTo>
                  <a:pt x="5938" y="8841"/>
                </a:moveTo>
                <a:lnTo>
                  <a:pt x="5923" y="8700"/>
                </a:lnTo>
                <a:lnTo>
                  <a:pt x="5868" y="8645"/>
                </a:lnTo>
                <a:lnTo>
                  <a:pt x="5814" y="8681"/>
                </a:lnTo>
                <a:lnTo>
                  <a:pt x="5794" y="8809"/>
                </a:lnTo>
                <a:lnTo>
                  <a:pt x="5809" y="8952"/>
                </a:lnTo>
                <a:lnTo>
                  <a:pt x="5862" y="9005"/>
                </a:lnTo>
                <a:lnTo>
                  <a:pt x="5916" y="8969"/>
                </a:lnTo>
                <a:lnTo>
                  <a:pt x="5938" y="8841"/>
                </a:lnTo>
                <a:close/>
                <a:moveTo>
                  <a:pt x="6269" y="9127"/>
                </a:moveTo>
                <a:lnTo>
                  <a:pt x="6198" y="9116"/>
                </a:lnTo>
                <a:lnTo>
                  <a:pt x="6206" y="8716"/>
                </a:lnTo>
                <a:lnTo>
                  <a:pt x="6111" y="8749"/>
                </a:lnTo>
                <a:lnTo>
                  <a:pt x="6092" y="8681"/>
                </a:lnTo>
                <a:lnTo>
                  <a:pt x="6226" y="8626"/>
                </a:lnTo>
                <a:lnTo>
                  <a:pt x="6281" y="8633"/>
                </a:lnTo>
                <a:lnTo>
                  <a:pt x="6269" y="9127"/>
                </a:lnTo>
                <a:close/>
                <a:moveTo>
                  <a:pt x="6674" y="8943"/>
                </a:moveTo>
                <a:lnTo>
                  <a:pt x="6661" y="9047"/>
                </a:lnTo>
                <a:lnTo>
                  <a:pt x="6627" y="9122"/>
                </a:lnTo>
                <a:lnTo>
                  <a:pt x="6581" y="9163"/>
                </a:lnTo>
                <a:lnTo>
                  <a:pt x="6520" y="9171"/>
                </a:lnTo>
                <a:lnTo>
                  <a:pt x="6459" y="9146"/>
                </a:lnTo>
                <a:lnTo>
                  <a:pt x="6414" y="9093"/>
                </a:lnTo>
                <a:lnTo>
                  <a:pt x="6387" y="9008"/>
                </a:lnTo>
                <a:lnTo>
                  <a:pt x="6379" y="8901"/>
                </a:lnTo>
                <a:lnTo>
                  <a:pt x="6393" y="8795"/>
                </a:lnTo>
                <a:lnTo>
                  <a:pt x="6426" y="8720"/>
                </a:lnTo>
                <a:lnTo>
                  <a:pt x="6473" y="8678"/>
                </a:lnTo>
                <a:lnTo>
                  <a:pt x="6536" y="8672"/>
                </a:lnTo>
                <a:lnTo>
                  <a:pt x="6595" y="8697"/>
                </a:lnTo>
                <a:lnTo>
                  <a:pt x="6639" y="8752"/>
                </a:lnTo>
                <a:lnTo>
                  <a:pt x="6666" y="8835"/>
                </a:lnTo>
                <a:lnTo>
                  <a:pt x="6674" y="8943"/>
                </a:lnTo>
                <a:close/>
                <a:moveTo>
                  <a:pt x="6598" y="8938"/>
                </a:moveTo>
                <a:lnTo>
                  <a:pt x="6583" y="8795"/>
                </a:lnTo>
                <a:lnTo>
                  <a:pt x="6531" y="8741"/>
                </a:lnTo>
                <a:lnTo>
                  <a:pt x="6477" y="8777"/>
                </a:lnTo>
                <a:lnTo>
                  <a:pt x="6457" y="8905"/>
                </a:lnTo>
                <a:lnTo>
                  <a:pt x="6471" y="9046"/>
                </a:lnTo>
                <a:lnTo>
                  <a:pt x="6523" y="9099"/>
                </a:lnTo>
                <a:lnTo>
                  <a:pt x="6578" y="9064"/>
                </a:lnTo>
                <a:lnTo>
                  <a:pt x="6598" y="8938"/>
                </a:lnTo>
                <a:close/>
                <a:moveTo>
                  <a:pt x="6924" y="9218"/>
                </a:moveTo>
                <a:lnTo>
                  <a:pt x="6853" y="9208"/>
                </a:lnTo>
                <a:lnTo>
                  <a:pt x="6860" y="8812"/>
                </a:lnTo>
                <a:lnTo>
                  <a:pt x="6766" y="8845"/>
                </a:lnTo>
                <a:lnTo>
                  <a:pt x="6749" y="8779"/>
                </a:lnTo>
                <a:lnTo>
                  <a:pt x="6879" y="8722"/>
                </a:lnTo>
                <a:lnTo>
                  <a:pt x="6934" y="8731"/>
                </a:lnTo>
                <a:lnTo>
                  <a:pt x="6924" y="9218"/>
                </a:lnTo>
                <a:close/>
                <a:moveTo>
                  <a:pt x="7318" y="9037"/>
                </a:moveTo>
                <a:lnTo>
                  <a:pt x="7305" y="9139"/>
                </a:lnTo>
                <a:lnTo>
                  <a:pt x="7274" y="9215"/>
                </a:lnTo>
                <a:lnTo>
                  <a:pt x="7229" y="9255"/>
                </a:lnTo>
                <a:lnTo>
                  <a:pt x="7169" y="9261"/>
                </a:lnTo>
                <a:lnTo>
                  <a:pt x="7108" y="9237"/>
                </a:lnTo>
                <a:lnTo>
                  <a:pt x="7065" y="9185"/>
                </a:lnTo>
                <a:lnTo>
                  <a:pt x="7038" y="9102"/>
                </a:lnTo>
                <a:lnTo>
                  <a:pt x="7031" y="8995"/>
                </a:lnTo>
                <a:lnTo>
                  <a:pt x="7043" y="8890"/>
                </a:lnTo>
                <a:lnTo>
                  <a:pt x="7075" y="8816"/>
                </a:lnTo>
                <a:lnTo>
                  <a:pt x="7121" y="8775"/>
                </a:lnTo>
                <a:lnTo>
                  <a:pt x="7182" y="8767"/>
                </a:lnTo>
                <a:lnTo>
                  <a:pt x="7241" y="8792"/>
                </a:lnTo>
                <a:lnTo>
                  <a:pt x="7283" y="8846"/>
                </a:lnTo>
                <a:lnTo>
                  <a:pt x="7310" y="8929"/>
                </a:lnTo>
                <a:lnTo>
                  <a:pt x="7318" y="9037"/>
                </a:lnTo>
                <a:close/>
                <a:moveTo>
                  <a:pt x="7245" y="9030"/>
                </a:moveTo>
                <a:lnTo>
                  <a:pt x="7230" y="8890"/>
                </a:lnTo>
                <a:lnTo>
                  <a:pt x="7176" y="8838"/>
                </a:lnTo>
                <a:lnTo>
                  <a:pt x="7125" y="8873"/>
                </a:lnTo>
                <a:lnTo>
                  <a:pt x="7106" y="8999"/>
                </a:lnTo>
                <a:lnTo>
                  <a:pt x="7121" y="9138"/>
                </a:lnTo>
                <a:lnTo>
                  <a:pt x="7172" y="9191"/>
                </a:lnTo>
                <a:lnTo>
                  <a:pt x="7225" y="9156"/>
                </a:lnTo>
                <a:lnTo>
                  <a:pt x="7245" y="9030"/>
                </a:lnTo>
                <a:close/>
                <a:moveTo>
                  <a:pt x="7563" y="9309"/>
                </a:moveTo>
                <a:lnTo>
                  <a:pt x="7494" y="9299"/>
                </a:lnTo>
                <a:lnTo>
                  <a:pt x="7503" y="8908"/>
                </a:lnTo>
                <a:lnTo>
                  <a:pt x="7412" y="8938"/>
                </a:lnTo>
                <a:lnTo>
                  <a:pt x="7392" y="8871"/>
                </a:lnTo>
                <a:lnTo>
                  <a:pt x="7519" y="8819"/>
                </a:lnTo>
                <a:lnTo>
                  <a:pt x="7572" y="8826"/>
                </a:lnTo>
                <a:lnTo>
                  <a:pt x="7563" y="9309"/>
                </a:lnTo>
                <a:close/>
                <a:moveTo>
                  <a:pt x="7879" y="9352"/>
                </a:moveTo>
                <a:lnTo>
                  <a:pt x="7811" y="9342"/>
                </a:lnTo>
                <a:lnTo>
                  <a:pt x="7819" y="8953"/>
                </a:lnTo>
                <a:lnTo>
                  <a:pt x="7727" y="8985"/>
                </a:lnTo>
                <a:lnTo>
                  <a:pt x="7709" y="8919"/>
                </a:lnTo>
                <a:lnTo>
                  <a:pt x="7836" y="8865"/>
                </a:lnTo>
                <a:lnTo>
                  <a:pt x="7888" y="8873"/>
                </a:lnTo>
                <a:lnTo>
                  <a:pt x="7879" y="9352"/>
                </a:lnTo>
                <a:close/>
                <a:moveTo>
                  <a:pt x="8259" y="9172"/>
                </a:moveTo>
                <a:lnTo>
                  <a:pt x="8247" y="9274"/>
                </a:lnTo>
                <a:lnTo>
                  <a:pt x="8219" y="9347"/>
                </a:lnTo>
                <a:lnTo>
                  <a:pt x="8172" y="9388"/>
                </a:lnTo>
                <a:lnTo>
                  <a:pt x="8113" y="9394"/>
                </a:lnTo>
                <a:lnTo>
                  <a:pt x="8057" y="9371"/>
                </a:lnTo>
                <a:lnTo>
                  <a:pt x="8016" y="9319"/>
                </a:lnTo>
                <a:lnTo>
                  <a:pt x="7989" y="9237"/>
                </a:lnTo>
                <a:lnTo>
                  <a:pt x="7983" y="9133"/>
                </a:lnTo>
                <a:lnTo>
                  <a:pt x="7994" y="9029"/>
                </a:lnTo>
                <a:lnTo>
                  <a:pt x="8024" y="8955"/>
                </a:lnTo>
                <a:lnTo>
                  <a:pt x="8070" y="8915"/>
                </a:lnTo>
                <a:lnTo>
                  <a:pt x="8128" y="8909"/>
                </a:lnTo>
                <a:lnTo>
                  <a:pt x="8185" y="8933"/>
                </a:lnTo>
                <a:lnTo>
                  <a:pt x="8227" y="8987"/>
                </a:lnTo>
                <a:lnTo>
                  <a:pt x="8252" y="9067"/>
                </a:lnTo>
                <a:lnTo>
                  <a:pt x="8259" y="9172"/>
                </a:lnTo>
                <a:close/>
                <a:moveTo>
                  <a:pt x="8187" y="9167"/>
                </a:moveTo>
                <a:lnTo>
                  <a:pt x="8174" y="9029"/>
                </a:lnTo>
                <a:lnTo>
                  <a:pt x="8122" y="8977"/>
                </a:lnTo>
                <a:lnTo>
                  <a:pt x="8073" y="9012"/>
                </a:lnTo>
                <a:lnTo>
                  <a:pt x="8053" y="9137"/>
                </a:lnTo>
                <a:lnTo>
                  <a:pt x="8068" y="9274"/>
                </a:lnTo>
                <a:lnTo>
                  <a:pt x="8118" y="9325"/>
                </a:lnTo>
                <a:lnTo>
                  <a:pt x="8168" y="9290"/>
                </a:lnTo>
                <a:lnTo>
                  <a:pt x="8187" y="9167"/>
                </a:lnTo>
                <a:close/>
                <a:moveTo>
                  <a:pt x="8568" y="9218"/>
                </a:moveTo>
                <a:lnTo>
                  <a:pt x="8557" y="9319"/>
                </a:lnTo>
                <a:lnTo>
                  <a:pt x="8527" y="9390"/>
                </a:lnTo>
                <a:lnTo>
                  <a:pt x="8482" y="9430"/>
                </a:lnTo>
                <a:lnTo>
                  <a:pt x="8423" y="9436"/>
                </a:lnTo>
                <a:lnTo>
                  <a:pt x="8366" y="9414"/>
                </a:lnTo>
                <a:lnTo>
                  <a:pt x="8324" y="9362"/>
                </a:lnTo>
                <a:lnTo>
                  <a:pt x="8299" y="9281"/>
                </a:lnTo>
                <a:lnTo>
                  <a:pt x="8293" y="9177"/>
                </a:lnTo>
                <a:lnTo>
                  <a:pt x="8304" y="9074"/>
                </a:lnTo>
                <a:lnTo>
                  <a:pt x="8334" y="9002"/>
                </a:lnTo>
                <a:lnTo>
                  <a:pt x="8378" y="8962"/>
                </a:lnTo>
                <a:lnTo>
                  <a:pt x="8435" y="8954"/>
                </a:lnTo>
                <a:lnTo>
                  <a:pt x="8493" y="8978"/>
                </a:lnTo>
                <a:lnTo>
                  <a:pt x="8537" y="9032"/>
                </a:lnTo>
                <a:lnTo>
                  <a:pt x="8562" y="9113"/>
                </a:lnTo>
                <a:lnTo>
                  <a:pt x="8568" y="9218"/>
                </a:lnTo>
                <a:close/>
                <a:moveTo>
                  <a:pt x="8497" y="9212"/>
                </a:moveTo>
                <a:lnTo>
                  <a:pt x="8482" y="9076"/>
                </a:lnTo>
                <a:lnTo>
                  <a:pt x="8430" y="9023"/>
                </a:lnTo>
                <a:lnTo>
                  <a:pt x="8380" y="9058"/>
                </a:lnTo>
                <a:lnTo>
                  <a:pt x="8363" y="9181"/>
                </a:lnTo>
                <a:lnTo>
                  <a:pt x="8378" y="9317"/>
                </a:lnTo>
                <a:lnTo>
                  <a:pt x="8428" y="9369"/>
                </a:lnTo>
                <a:lnTo>
                  <a:pt x="8478" y="9334"/>
                </a:lnTo>
                <a:lnTo>
                  <a:pt x="8497" y="9212"/>
                </a:lnTo>
                <a:close/>
                <a:moveTo>
                  <a:pt x="8804" y="9483"/>
                </a:moveTo>
                <a:lnTo>
                  <a:pt x="8739" y="9474"/>
                </a:lnTo>
                <a:lnTo>
                  <a:pt x="8745" y="9089"/>
                </a:lnTo>
                <a:lnTo>
                  <a:pt x="8657" y="9122"/>
                </a:lnTo>
                <a:lnTo>
                  <a:pt x="8638" y="9057"/>
                </a:lnTo>
                <a:lnTo>
                  <a:pt x="8762" y="9003"/>
                </a:lnTo>
                <a:lnTo>
                  <a:pt x="8811" y="9009"/>
                </a:lnTo>
                <a:lnTo>
                  <a:pt x="8804" y="9483"/>
                </a:lnTo>
                <a:close/>
                <a:moveTo>
                  <a:pt x="9173" y="9304"/>
                </a:moveTo>
                <a:lnTo>
                  <a:pt x="9163" y="9404"/>
                </a:lnTo>
                <a:lnTo>
                  <a:pt x="9135" y="9477"/>
                </a:lnTo>
                <a:lnTo>
                  <a:pt x="9089" y="9515"/>
                </a:lnTo>
                <a:lnTo>
                  <a:pt x="9034" y="9523"/>
                </a:lnTo>
                <a:lnTo>
                  <a:pt x="8977" y="9500"/>
                </a:lnTo>
                <a:lnTo>
                  <a:pt x="8935" y="9449"/>
                </a:lnTo>
                <a:lnTo>
                  <a:pt x="8910" y="9369"/>
                </a:lnTo>
                <a:lnTo>
                  <a:pt x="8903" y="9266"/>
                </a:lnTo>
                <a:lnTo>
                  <a:pt x="8914" y="9163"/>
                </a:lnTo>
                <a:lnTo>
                  <a:pt x="8944" y="9091"/>
                </a:lnTo>
                <a:lnTo>
                  <a:pt x="8987" y="9052"/>
                </a:lnTo>
                <a:lnTo>
                  <a:pt x="9044" y="9046"/>
                </a:lnTo>
                <a:lnTo>
                  <a:pt x="9101" y="9069"/>
                </a:lnTo>
                <a:lnTo>
                  <a:pt x="9142" y="9122"/>
                </a:lnTo>
                <a:lnTo>
                  <a:pt x="9166" y="9202"/>
                </a:lnTo>
                <a:lnTo>
                  <a:pt x="9173" y="9304"/>
                </a:lnTo>
                <a:close/>
                <a:moveTo>
                  <a:pt x="9102" y="9299"/>
                </a:moveTo>
                <a:lnTo>
                  <a:pt x="9088" y="9165"/>
                </a:lnTo>
                <a:lnTo>
                  <a:pt x="9041" y="9113"/>
                </a:lnTo>
                <a:lnTo>
                  <a:pt x="8990" y="9147"/>
                </a:lnTo>
                <a:lnTo>
                  <a:pt x="8972" y="9269"/>
                </a:lnTo>
                <a:lnTo>
                  <a:pt x="8987" y="9404"/>
                </a:lnTo>
                <a:lnTo>
                  <a:pt x="9038" y="9455"/>
                </a:lnTo>
                <a:lnTo>
                  <a:pt x="9084" y="9420"/>
                </a:lnTo>
                <a:lnTo>
                  <a:pt x="9102" y="9299"/>
                </a:lnTo>
                <a:close/>
                <a:moveTo>
                  <a:pt x="9408" y="9567"/>
                </a:moveTo>
                <a:lnTo>
                  <a:pt x="9340" y="9558"/>
                </a:lnTo>
                <a:lnTo>
                  <a:pt x="9348" y="9178"/>
                </a:lnTo>
                <a:lnTo>
                  <a:pt x="9262" y="9211"/>
                </a:lnTo>
                <a:lnTo>
                  <a:pt x="9244" y="9146"/>
                </a:lnTo>
                <a:lnTo>
                  <a:pt x="9365" y="9092"/>
                </a:lnTo>
                <a:lnTo>
                  <a:pt x="9415" y="9099"/>
                </a:lnTo>
                <a:lnTo>
                  <a:pt x="9408" y="9567"/>
                </a:lnTo>
                <a:close/>
                <a:moveTo>
                  <a:pt x="9766" y="9390"/>
                </a:moveTo>
                <a:lnTo>
                  <a:pt x="9756" y="9489"/>
                </a:lnTo>
                <a:lnTo>
                  <a:pt x="9727" y="9562"/>
                </a:lnTo>
                <a:lnTo>
                  <a:pt x="9686" y="9601"/>
                </a:lnTo>
                <a:lnTo>
                  <a:pt x="9629" y="9607"/>
                </a:lnTo>
                <a:lnTo>
                  <a:pt x="9574" y="9584"/>
                </a:lnTo>
                <a:lnTo>
                  <a:pt x="9534" y="9534"/>
                </a:lnTo>
                <a:lnTo>
                  <a:pt x="9508" y="9454"/>
                </a:lnTo>
                <a:lnTo>
                  <a:pt x="9500" y="9352"/>
                </a:lnTo>
                <a:lnTo>
                  <a:pt x="9512" y="9252"/>
                </a:lnTo>
                <a:lnTo>
                  <a:pt x="9542" y="9180"/>
                </a:lnTo>
                <a:lnTo>
                  <a:pt x="9584" y="9141"/>
                </a:lnTo>
                <a:lnTo>
                  <a:pt x="9640" y="9134"/>
                </a:lnTo>
                <a:lnTo>
                  <a:pt x="9695" y="9158"/>
                </a:lnTo>
                <a:lnTo>
                  <a:pt x="9735" y="9210"/>
                </a:lnTo>
                <a:lnTo>
                  <a:pt x="9760" y="9287"/>
                </a:lnTo>
                <a:lnTo>
                  <a:pt x="9766" y="9390"/>
                </a:lnTo>
                <a:close/>
                <a:moveTo>
                  <a:pt x="9697" y="9385"/>
                </a:moveTo>
                <a:lnTo>
                  <a:pt x="9683" y="9251"/>
                </a:lnTo>
                <a:lnTo>
                  <a:pt x="9636" y="9200"/>
                </a:lnTo>
                <a:lnTo>
                  <a:pt x="9589" y="9235"/>
                </a:lnTo>
                <a:lnTo>
                  <a:pt x="9572" y="9356"/>
                </a:lnTo>
                <a:lnTo>
                  <a:pt x="9586" y="9489"/>
                </a:lnTo>
                <a:lnTo>
                  <a:pt x="9633" y="9540"/>
                </a:lnTo>
                <a:lnTo>
                  <a:pt x="9680" y="9505"/>
                </a:lnTo>
                <a:lnTo>
                  <a:pt x="9697" y="9385"/>
                </a:lnTo>
                <a:close/>
                <a:moveTo>
                  <a:pt x="9995" y="9651"/>
                </a:moveTo>
                <a:lnTo>
                  <a:pt x="9931" y="9642"/>
                </a:lnTo>
                <a:lnTo>
                  <a:pt x="9939" y="9266"/>
                </a:lnTo>
                <a:lnTo>
                  <a:pt x="9851" y="9297"/>
                </a:lnTo>
                <a:lnTo>
                  <a:pt x="9832" y="9233"/>
                </a:lnTo>
                <a:lnTo>
                  <a:pt x="9954" y="9181"/>
                </a:lnTo>
                <a:lnTo>
                  <a:pt x="10002" y="9187"/>
                </a:lnTo>
                <a:lnTo>
                  <a:pt x="9995" y="9651"/>
                </a:lnTo>
                <a:close/>
                <a:moveTo>
                  <a:pt x="10285" y="9692"/>
                </a:moveTo>
                <a:lnTo>
                  <a:pt x="10222" y="9682"/>
                </a:lnTo>
                <a:lnTo>
                  <a:pt x="10228" y="9307"/>
                </a:lnTo>
                <a:lnTo>
                  <a:pt x="10141" y="9339"/>
                </a:lnTo>
                <a:lnTo>
                  <a:pt x="10124" y="9276"/>
                </a:lnTo>
                <a:lnTo>
                  <a:pt x="10245" y="9222"/>
                </a:lnTo>
                <a:lnTo>
                  <a:pt x="10291" y="9230"/>
                </a:lnTo>
                <a:lnTo>
                  <a:pt x="10285" y="9692"/>
                </a:lnTo>
                <a:close/>
                <a:moveTo>
                  <a:pt x="10636" y="9515"/>
                </a:moveTo>
                <a:lnTo>
                  <a:pt x="10626" y="9613"/>
                </a:lnTo>
                <a:lnTo>
                  <a:pt x="10599" y="9684"/>
                </a:lnTo>
                <a:lnTo>
                  <a:pt x="10559" y="9722"/>
                </a:lnTo>
                <a:lnTo>
                  <a:pt x="10504" y="9730"/>
                </a:lnTo>
                <a:lnTo>
                  <a:pt x="10450" y="9707"/>
                </a:lnTo>
                <a:lnTo>
                  <a:pt x="10413" y="9658"/>
                </a:lnTo>
                <a:lnTo>
                  <a:pt x="10386" y="9579"/>
                </a:lnTo>
                <a:lnTo>
                  <a:pt x="10380" y="9479"/>
                </a:lnTo>
                <a:lnTo>
                  <a:pt x="10390" y="9380"/>
                </a:lnTo>
                <a:lnTo>
                  <a:pt x="10416" y="9309"/>
                </a:lnTo>
                <a:lnTo>
                  <a:pt x="10459" y="9271"/>
                </a:lnTo>
                <a:lnTo>
                  <a:pt x="10512" y="9264"/>
                </a:lnTo>
                <a:lnTo>
                  <a:pt x="10567" y="9286"/>
                </a:lnTo>
                <a:lnTo>
                  <a:pt x="10606" y="9337"/>
                </a:lnTo>
                <a:lnTo>
                  <a:pt x="10629" y="9415"/>
                </a:lnTo>
                <a:lnTo>
                  <a:pt x="10636" y="9515"/>
                </a:lnTo>
                <a:close/>
                <a:moveTo>
                  <a:pt x="10571" y="9512"/>
                </a:moveTo>
                <a:lnTo>
                  <a:pt x="10557" y="9380"/>
                </a:lnTo>
                <a:lnTo>
                  <a:pt x="10509" y="9330"/>
                </a:lnTo>
                <a:lnTo>
                  <a:pt x="10464" y="9364"/>
                </a:lnTo>
                <a:lnTo>
                  <a:pt x="10446" y="9483"/>
                </a:lnTo>
                <a:lnTo>
                  <a:pt x="10460" y="9614"/>
                </a:lnTo>
                <a:lnTo>
                  <a:pt x="10507" y="9663"/>
                </a:lnTo>
                <a:lnTo>
                  <a:pt x="10553" y="9629"/>
                </a:lnTo>
                <a:lnTo>
                  <a:pt x="10571" y="9512"/>
                </a:lnTo>
                <a:close/>
                <a:moveTo>
                  <a:pt x="10857" y="9771"/>
                </a:moveTo>
                <a:lnTo>
                  <a:pt x="10796" y="9762"/>
                </a:lnTo>
                <a:lnTo>
                  <a:pt x="10800" y="9393"/>
                </a:lnTo>
                <a:lnTo>
                  <a:pt x="10718" y="9424"/>
                </a:lnTo>
                <a:lnTo>
                  <a:pt x="10702" y="9361"/>
                </a:lnTo>
                <a:lnTo>
                  <a:pt x="10816" y="9309"/>
                </a:lnTo>
                <a:lnTo>
                  <a:pt x="10862" y="9315"/>
                </a:lnTo>
                <a:lnTo>
                  <a:pt x="10857" y="9771"/>
                </a:lnTo>
                <a:close/>
                <a:moveTo>
                  <a:pt x="11200" y="9598"/>
                </a:moveTo>
                <a:lnTo>
                  <a:pt x="11191" y="9694"/>
                </a:lnTo>
                <a:lnTo>
                  <a:pt x="11163" y="9765"/>
                </a:lnTo>
                <a:lnTo>
                  <a:pt x="11123" y="9802"/>
                </a:lnTo>
                <a:lnTo>
                  <a:pt x="11069" y="9810"/>
                </a:lnTo>
                <a:lnTo>
                  <a:pt x="11018" y="9788"/>
                </a:lnTo>
                <a:lnTo>
                  <a:pt x="10980" y="9738"/>
                </a:lnTo>
                <a:lnTo>
                  <a:pt x="10955" y="9661"/>
                </a:lnTo>
                <a:lnTo>
                  <a:pt x="10948" y="9562"/>
                </a:lnTo>
                <a:lnTo>
                  <a:pt x="10958" y="9464"/>
                </a:lnTo>
                <a:lnTo>
                  <a:pt x="10986" y="9394"/>
                </a:lnTo>
                <a:lnTo>
                  <a:pt x="11027" y="9355"/>
                </a:lnTo>
                <a:lnTo>
                  <a:pt x="11079" y="9349"/>
                </a:lnTo>
                <a:lnTo>
                  <a:pt x="11132" y="9371"/>
                </a:lnTo>
                <a:lnTo>
                  <a:pt x="11169" y="9421"/>
                </a:lnTo>
                <a:lnTo>
                  <a:pt x="11193" y="9498"/>
                </a:lnTo>
                <a:lnTo>
                  <a:pt x="11200" y="9598"/>
                </a:lnTo>
                <a:close/>
                <a:moveTo>
                  <a:pt x="11137" y="9593"/>
                </a:moveTo>
                <a:lnTo>
                  <a:pt x="11122" y="9461"/>
                </a:lnTo>
                <a:lnTo>
                  <a:pt x="11074" y="9413"/>
                </a:lnTo>
                <a:lnTo>
                  <a:pt x="11030" y="9446"/>
                </a:lnTo>
                <a:lnTo>
                  <a:pt x="11014" y="9565"/>
                </a:lnTo>
                <a:lnTo>
                  <a:pt x="11028" y="9694"/>
                </a:lnTo>
                <a:lnTo>
                  <a:pt x="11073" y="9745"/>
                </a:lnTo>
                <a:lnTo>
                  <a:pt x="11121" y="9711"/>
                </a:lnTo>
                <a:lnTo>
                  <a:pt x="11137" y="9593"/>
                </a:lnTo>
                <a:close/>
                <a:moveTo>
                  <a:pt x="11418" y="9850"/>
                </a:moveTo>
                <a:lnTo>
                  <a:pt x="11356" y="9842"/>
                </a:lnTo>
                <a:lnTo>
                  <a:pt x="11360" y="9475"/>
                </a:lnTo>
                <a:lnTo>
                  <a:pt x="11281" y="9507"/>
                </a:lnTo>
                <a:lnTo>
                  <a:pt x="11263" y="9445"/>
                </a:lnTo>
                <a:lnTo>
                  <a:pt x="11375" y="9391"/>
                </a:lnTo>
                <a:lnTo>
                  <a:pt x="11423" y="9399"/>
                </a:lnTo>
                <a:lnTo>
                  <a:pt x="11418" y="9850"/>
                </a:lnTo>
                <a:close/>
                <a:moveTo>
                  <a:pt x="11693" y="9889"/>
                </a:moveTo>
                <a:lnTo>
                  <a:pt x="11632" y="9880"/>
                </a:lnTo>
                <a:lnTo>
                  <a:pt x="11638" y="9515"/>
                </a:lnTo>
                <a:lnTo>
                  <a:pt x="11558" y="9547"/>
                </a:lnTo>
                <a:lnTo>
                  <a:pt x="11542" y="9485"/>
                </a:lnTo>
                <a:lnTo>
                  <a:pt x="11651" y="9433"/>
                </a:lnTo>
                <a:lnTo>
                  <a:pt x="11698" y="9439"/>
                </a:lnTo>
                <a:lnTo>
                  <a:pt x="11693" y="9889"/>
                </a:lnTo>
                <a:close/>
                <a:moveTo>
                  <a:pt x="11965" y="9928"/>
                </a:moveTo>
                <a:lnTo>
                  <a:pt x="11906" y="9920"/>
                </a:lnTo>
                <a:lnTo>
                  <a:pt x="11910" y="9557"/>
                </a:lnTo>
                <a:lnTo>
                  <a:pt x="11832" y="9587"/>
                </a:lnTo>
                <a:lnTo>
                  <a:pt x="11816" y="9525"/>
                </a:lnTo>
                <a:lnTo>
                  <a:pt x="11925" y="9474"/>
                </a:lnTo>
                <a:lnTo>
                  <a:pt x="11970" y="9480"/>
                </a:lnTo>
                <a:lnTo>
                  <a:pt x="11965" y="9928"/>
                </a:lnTo>
                <a:close/>
                <a:moveTo>
                  <a:pt x="12236" y="9965"/>
                </a:moveTo>
                <a:lnTo>
                  <a:pt x="12177" y="9958"/>
                </a:lnTo>
                <a:lnTo>
                  <a:pt x="12182" y="9597"/>
                </a:lnTo>
                <a:lnTo>
                  <a:pt x="12103" y="9627"/>
                </a:lnTo>
                <a:lnTo>
                  <a:pt x="12088" y="9565"/>
                </a:lnTo>
                <a:lnTo>
                  <a:pt x="12194" y="9514"/>
                </a:lnTo>
                <a:lnTo>
                  <a:pt x="12239" y="9520"/>
                </a:lnTo>
                <a:lnTo>
                  <a:pt x="12236" y="9965"/>
                </a:lnTo>
                <a:close/>
                <a:moveTo>
                  <a:pt x="12562" y="9795"/>
                </a:moveTo>
                <a:lnTo>
                  <a:pt x="12553" y="9890"/>
                </a:lnTo>
                <a:lnTo>
                  <a:pt x="12528" y="9958"/>
                </a:lnTo>
                <a:lnTo>
                  <a:pt x="12490" y="9996"/>
                </a:lnTo>
                <a:lnTo>
                  <a:pt x="12439" y="10003"/>
                </a:lnTo>
                <a:lnTo>
                  <a:pt x="12390" y="9980"/>
                </a:lnTo>
                <a:lnTo>
                  <a:pt x="12355" y="9934"/>
                </a:lnTo>
                <a:lnTo>
                  <a:pt x="12331" y="9859"/>
                </a:lnTo>
                <a:lnTo>
                  <a:pt x="12323" y="9761"/>
                </a:lnTo>
                <a:lnTo>
                  <a:pt x="12333" y="9666"/>
                </a:lnTo>
                <a:lnTo>
                  <a:pt x="12360" y="9597"/>
                </a:lnTo>
                <a:lnTo>
                  <a:pt x="12397" y="9559"/>
                </a:lnTo>
                <a:lnTo>
                  <a:pt x="12447" y="9552"/>
                </a:lnTo>
                <a:lnTo>
                  <a:pt x="12496" y="9574"/>
                </a:lnTo>
                <a:lnTo>
                  <a:pt x="12533" y="9623"/>
                </a:lnTo>
                <a:lnTo>
                  <a:pt x="12555" y="9697"/>
                </a:lnTo>
                <a:lnTo>
                  <a:pt x="12562" y="9795"/>
                </a:lnTo>
                <a:close/>
                <a:moveTo>
                  <a:pt x="12501" y="9791"/>
                </a:moveTo>
                <a:lnTo>
                  <a:pt x="12486" y="9663"/>
                </a:lnTo>
                <a:lnTo>
                  <a:pt x="12442" y="9614"/>
                </a:lnTo>
                <a:lnTo>
                  <a:pt x="12400" y="9648"/>
                </a:lnTo>
                <a:lnTo>
                  <a:pt x="12385" y="9765"/>
                </a:lnTo>
                <a:lnTo>
                  <a:pt x="12399" y="9891"/>
                </a:lnTo>
                <a:lnTo>
                  <a:pt x="12444" y="9939"/>
                </a:lnTo>
                <a:lnTo>
                  <a:pt x="12486" y="9905"/>
                </a:lnTo>
                <a:lnTo>
                  <a:pt x="12501" y="9791"/>
                </a:lnTo>
                <a:close/>
                <a:moveTo>
                  <a:pt x="12771" y="10042"/>
                </a:moveTo>
                <a:lnTo>
                  <a:pt x="12711" y="10033"/>
                </a:lnTo>
                <a:lnTo>
                  <a:pt x="12716" y="9676"/>
                </a:lnTo>
                <a:lnTo>
                  <a:pt x="12638" y="9706"/>
                </a:lnTo>
                <a:lnTo>
                  <a:pt x="12623" y="9646"/>
                </a:lnTo>
                <a:lnTo>
                  <a:pt x="12731" y="9594"/>
                </a:lnTo>
                <a:lnTo>
                  <a:pt x="12775" y="9601"/>
                </a:lnTo>
                <a:lnTo>
                  <a:pt x="12771" y="10042"/>
                </a:lnTo>
                <a:close/>
                <a:moveTo>
                  <a:pt x="13089" y="9872"/>
                </a:moveTo>
                <a:lnTo>
                  <a:pt x="13082" y="9965"/>
                </a:lnTo>
                <a:lnTo>
                  <a:pt x="13056" y="10034"/>
                </a:lnTo>
                <a:lnTo>
                  <a:pt x="13019" y="10069"/>
                </a:lnTo>
                <a:lnTo>
                  <a:pt x="12971" y="10077"/>
                </a:lnTo>
                <a:lnTo>
                  <a:pt x="12921" y="10055"/>
                </a:lnTo>
                <a:lnTo>
                  <a:pt x="12885" y="10008"/>
                </a:lnTo>
                <a:lnTo>
                  <a:pt x="12862" y="9934"/>
                </a:lnTo>
                <a:lnTo>
                  <a:pt x="12856" y="9839"/>
                </a:lnTo>
                <a:lnTo>
                  <a:pt x="12865" y="9743"/>
                </a:lnTo>
                <a:lnTo>
                  <a:pt x="12890" y="9676"/>
                </a:lnTo>
                <a:lnTo>
                  <a:pt x="12927" y="9637"/>
                </a:lnTo>
                <a:lnTo>
                  <a:pt x="12978" y="9631"/>
                </a:lnTo>
                <a:lnTo>
                  <a:pt x="13025" y="9652"/>
                </a:lnTo>
                <a:lnTo>
                  <a:pt x="13061" y="9701"/>
                </a:lnTo>
                <a:lnTo>
                  <a:pt x="13083" y="9775"/>
                </a:lnTo>
                <a:lnTo>
                  <a:pt x="13089" y="9872"/>
                </a:lnTo>
                <a:close/>
                <a:moveTo>
                  <a:pt x="13029" y="9867"/>
                </a:moveTo>
                <a:lnTo>
                  <a:pt x="13016" y="9741"/>
                </a:lnTo>
                <a:lnTo>
                  <a:pt x="12974" y="9693"/>
                </a:lnTo>
                <a:lnTo>
                  <a:pt x="12931" y="9726"/>
                </a:lnTo>
                <a:lnTo>
                  <a:pt x="12917" y="9841"/>
                </a:lnTo>
                <a:lnTo>
                  <a:pt x="12931" y="9965"/>
                </a:lnTo>
                <a:lnTo>
                  <a:pt x="12974" y="10013"/>
                </a:lnTo>
                <a:lnTo>
                  <a:pt x="13015" y="9981"/>
                </a:lnTo>
                <a:lnTo>
                  <a:pt x="13029" y="9867"/>
                </a:lnTo>
                <a:close/>
                <a:moveTo>
                  <a:pt x="13293" y="10115"/>
                </a:moveTo>
                <a:lnTo>
                  <a:pt x="13236" y="10107"/>
                </a:lnTo>
                <a:lnTo>
                  <a:pt x="13238" y="9753"/>
                </a:lnTo>
                <a:lnTo>
                  <a:pt x="13164" y="9782"/>
                </a:lnTo>
                <a:lnTo>
                  <a:pt x="13148" y="9722"/>
                </a:lnTo>
                <a:lnTo>
                  <a:pt x="13254" y="9672"/>
                </a:lnTo>
                <a:lnTo>
                  <a:pt x="13296" y="9678"/>
                </a:lnTo>
                <a:lnTo>
                  <a:pt x="13293" y="10115"/>
                </a:lnTo>
                <a:close/>
                <a:moveTo>
                  <a:pt x="13607" y="9948"/>
                </a:moveTo>
                <a:lnTo>
                  <a:pt x="13598" y="10039"/>
                </a:lnTo>
                <a:lnTo>
                  <a:pt x="13574" y="10105"/>
                </a:lnTo>
                <a:lnTo>
                  <a:pt x="13538" y="10142"/>
                </a:lnTo>
                <a:lnTo>
                  <a:pt x="13490" y="10151"/>
                </a:lnTo>
                <a:lnTo>
                  <a:pt x="13441" y="10129"/>
                </a:lnTo>
                <a:lnTo>
                  <a:pt x="13406" y="10082"/>
                </a:lnTo>
                <a:lnTo>
                  <a:pt x="13383" y="10008"/>
                </a:lnTo>
                <a:lnTo>
                  <a:pt x="13376" y="9912"/>
                </a:lnTo>
                <a:lnTo>
                  <a:pt x="13385" y="9820"/>
                </a:lnTo>
                <a:lnTo>
                  <a:pt x="13410" y="9752"/>
                </a:lnTo>
                <a:lnTo>
                  <a:pt x="13447" y="9715"/>
                </a:lnTo>
                <a:lnTo>
                  <a:pt x="13495" y="9708"/>
                </a:lnTo>
                <a:lnTo>
                  <a:pt x="13544" y="9730"/>
                </a:lnTo>
                <a:lnTo>
                  <a:pt x="13579" y="9777"/>
                </a:lnTo>
                <a:lnTo>
                  <a:pt x="13600" y="9851"/>
                </a:lnTo>
                <a:lnTo>
                  <a:pt x="13607" y="9948"/>
                </a:lnTo>
                <a:close/>
                <a:moveTo>
                  <a:pt x="13548" y="9944"/>
                </a:moveTo>
                <a:lnTo>
                  <a:pt x="13534" y="9817"/>
                </a:lnTo>
                <a:lnTo>
                  <a:pt x="13492" y="9771"/>
                </a:lnTo>
                <a:lnTo>
                  <a:pt x="13452" y="9803"/>
                </a:lnTo>
                <a:lnTo>
                  <a:pt x="13437" y="9918"/>
                </a:lnTo>
                <a:lnTo>
                  <a:pt x="13450" y="10040"/>
                </a:lnTo>
                <a:lnTo>
                  <a:pt x="13492" y="10087"/>
                </a:lnTo>
                <a:lnTo>
                  <a:pt x="13534" y="10054"/>
                </a:lnTo>
                <a:lnTo>
                  <a:pt x="13548" y="9944"/>
                </a:lnTo>
                <a:close/>
                <a:moveTo>
                  <a:pt x="13808" y="10188"/>
                </a:moveTo>
                <a:lnTo>
                  <a:pt x="13751" y="10178"/>
                </a:lnTo>
                <a:lnTo>
                  <a:pt x="13752" y="9827"/>
                </a:lnTo>
                <a:lnTo>
                  <a:pt x="13679" y="9857"/>
                </a:lnTo>
                <a:lnTo>
                  <a:pt x="13664" y="9798"/>
                </a:lnTo>
                <a:lnTo>
                  <a:pt x="13767" y="9750"/>
                </a:lnTo>
                <a:lnTo>
                  <a:pt x="13811" y="9756"/>
                </a:lnTo>
                <a:lnTo>
                  <a:pt x="13808" y="10188"/>
                </a:lnTo>
                <a:close/>
                <a:moveTo>
                  <a:pt x="14063" y="10223"/>
                </a:moveTo>
                <a:lnTo>
                  <a:pt x="14007" y="10216"/>
                </a:lnTo>
                <a:lnTo>
                  <a:pt x="14009" y="9866"/>
                </a:lnTo>
                <a:lnTo>
                  <a:pt x="13934" y="9896"/>
                </a:lnTo>
                <a:lnTo>
                  <a:pt x="13919" y="9837"/>
                </a:lnTo>
                <a:lnTo>
                  <a:pt x="14021" y="9786"/>
                </a:lnTo>
                <a:lnTo>
                  <a:pt x="14065" y="9792"/>
                </a:lnTo>
                <a:lnTo>
                  <a:pt x="14063" y="10223"/>
                </a:lnTo>
                <a:close/>
                <a:moveTo>
                  <a:pt x="14365" y="10057"/>
                </a:moveTo>
                <a:lnTo>
                  <a:pt x="14356" y="10148"/>
                </a:lnTo>
                <a:lnTo>
                  <a:pt x="14333" y="10214"/>
                </a:lnTo>
                <a:lnTo>
                  <a:pt x="14297" y="10250"/>
                </a:lnTo>
                <a:lnTo>
                  <a:pt x="14249" y="10257"/>
                </a:lnTo>
                <a:lnTo>
                  <a:pt x="14203" y="10237"/>
                </a:lnTo>
                <a:lnTo>
                  <a:pt x="14169" y="10191"/>
                </a:lnTo>
                <a:lnTo>
                  <a:pt x="14148" y="10118"/>
                </a:lnTo>
                <a:lnTo>
                  <a:pt x="14142" y="10025"/>
                </a:lnTo>
                <a:lnTo>
                  <a:pt x="14149" y="9933"/>
                </a:lnTo>
                <a:lnTo>
                  <a:pt x="14173" y="9865"/>
                </a:lnTo>
                <a:lnTo>
                  <a:pt x="14209" y="9829"/>
                </a:lnTo>
                <a:lnTo>
                  <a:pt x="14254" y="9821"/>
                </a:lnTo>
                <a:lnTo>
                  <a:pt x="14301" y="9841"/>
                </a:lnTo>
                <a:lnTo>
                  <a:pt x="14336" y="9889"/>
                </a:lnTo>
                <a:lnTo>
                  <a:pt x="14357" y="9963"/>
                </a:lnTo>
                <a:lnTo>
                  <a:pt x="14365" y="10057"/>
                </a:lnTo>
                <a:close/>
                <a:moveTo>
                  <a:pt x="14307" y="10053"/>
                </a:moveTo>
                <a:lnTo>
                  <a:pt x="14293" y="9929"/>
                </a:lnTo>
                <a:lnTo>
                  <a:pt x="14253" y="9882"/>
                </a:lnTo>
                <a:lnTo>
                  <a:pt x="14213" y="9915"/>
                </a:lnTo>
                <a:lnTo>
                  <a:pt x="14198" y="10028"/>
                </a:lnTo>
                <a:lnTo>
                  <a:pt x="14210" y="10149"/>
                </a:lnTo>
                <a:lnTo>
                  <a:pt x="14252" y="10194"/>
                </a:lnTo>
                <a:lnTo>
                  <a:pt x="14292" y="10163"/>
                </a:lnTo>
                <a:lnTo>
                  <a:pt x="14307" y="10053"/>
                </a:lnTo>
                <a:close/>
                <a:moveTo>
                  <a:pt x="14559" y="10293"/>
                </a:moveTo>
                <a:lnTo>
                  <a:pt x="14506" y="10287"/>
                </a:lnTo>
                <a:lnTo>
                  <a:pt x="14507" y="9940"/>
                </a:lnTo>
                <a:lnTo>
                  <a:pt x="14433" y="9969"/>
                </a:lnTo>
                <a:lnTo>
                  <a:pt x="14421" y="9910"/>
                </a:lnTo>
                <a:lnTo>
                  <a:pt x="14520" y="9861"/>
                </a:lnTo>
                <a:lnTo>
                  <a:pt x="14563" y="9867"/>
                </a:lnTo>
                <a:lnTo>
                  <a:pt x="14559" y="10293"/>
                </a:lnTo>
                <a:close/>
                <a:moveTo>
                  <a:pt x="14857" y="10129"/>
                </a:moveTo>
                <a:lnTo>
                  <a:pt x="14849" y="10218"/>
                </a:lnTo>
                <a:lnTo>
                  <a:pt x="14826" y="10283"/>
                </a:lnTo>
                <a:lnTo>
                  <a:pt x="14792" y="10320"/>
                </a:lnTo>
                <a:lnTo>
                  <a:pt x="14744" y="10327"/>
                </a:lnTo>
                <a:lnTo>
                  <a:pt x="14700" y="10307"/>
                </a:lnTo>
                <a:lnTo>
                  <a:pt x="14667" y="10261"/>
                </a:lnTo>
                <a:lnTo>
                  <a:pt x="14645" y="10189"/>
                </a:lnTo>
                <a:lnTo>
                  <a:pt x="14638" y="10097"/>
                </a:lnTo>
                <a:lnTo>
                  <a:pt x="14647" y="10005"/>
                </a:lnTo>
                <a:lnTo>
                  <a:pt x="14672" y="9939"/>
                </a:lnTo>
                <a:lnTo>
                  <a:pt x="14705" y="9902"/>
                </a:lnTo>
                <a:lnTo>
                  <a:pt x="14751" y="9895"/>
                </a:lnTo>
                <a:lnTo>
                  <a:pt x="14796" y="9916"/>
                </a:lnTo>
                <a:lnTo>
                  <a:pt x="14828" y="9963"/>
                </a:lnTo>
                <a:lnTo>
                  <a:pt x="14849" y="10035"/>
                </a:lnTo>
                <a:lnTo>
                  <a:pt x="14857" y="10129"/>
                </a:lnTo>
                <a:close/>
                <a:moveTo>
                  <a:pt x="14802" y="10125"/>
                </a:moveTo>
                <a:lnTo>
                  <a:pt x="14788" y="10003"/>
                </a:lnTo>
                <a:lnTo>
                  <a:pt x="14748" y="9956"/>
                </a:lnTo>
                <a:lnTo>
                  <a:pt x="14709" y="9989"/>
                </a:lnTo>
                <a:lnTo>
                  <a:pt x="14695" y="10100"/>
                </a:lnTo>
                <a:lnTo>
                  <a:pt x="14708" y="10221"/>
                </a:lnTo>
                <a:lnTo>
                  <a:pt x="14747" y="10266"/>
                </a:lnTo>
                <a:lnTo>
                  <a:pt x="14787" y="10233"/>
                </a:lnTo>
                <a:lnTo>
                  <a:pt x="14802" y="10125"/>
                </a:lnTo>
                <a:close/>
                <a:moveTo>
                  <a:pt x="15049" y="10364"/>
                </a:moveTo>
                <a:lnTo>
                  <a:pt x="14997" y="10355"/>
                </a:lnTo>
                <a:lnTo>
                  <a:pt x="14997" y="10011"/>
                </a:lnTo>
                <a:lnTo>
                  <a:pt x="14928" y="10042"/>
                </a:lnTo>
                <a:lnTo>
                  <a:pt x="14913" y="9983"/>
                </a:lnTo>
                <a:lnTo>
                  <a:pt x="15010" y="9935"/>
                </a:lnTo>
                <a:lnTo>
                  <a:pt x="15051" y="9940"/>
                </a:lnTo>
                <a:lnTo>
                  <a:pt x="15049" y="10364"/>
                </a:lnTo>
                <a:close/>
                <a:moveTo>
                  <a:pt x="15342" y="10199"/>
                </a:moveTo>
                <a:lnTo>
                  <a:pt x="15334" y="10288"/>
                </a:lnTo>
                <a:lnTo>
                  <a:pt x="15311" y="10352"/>
                </a:lnTo>
                <a:lnTo>
                  <a:pt x="15277" y="10389"/>
                </a:lnTo>
                <a:lnTo>
                  <a:pt x="15232" y="10396"/>
                </a:lnTo>
                <a:lnTo>
                  <a:pt x="15188" y="10376"/>
                </a:lnTo>
                <a:lnTo>
                  <a:pt x="15155" y="10331"/>
                </a:lnTo>
                <a:lnTo>
                  <a:pt x="15134" y="10260"/>
                </a:lnTo>
                <a:lnTo>
                  <a:pt x="15126" y="10167"/>
                </a:lnTo>
                <a:lnTo>
                  <a:pt x="15135" y="10077"/>
                </a:lnTo>
                <a:lnTo>
                  <a:pt x="15158" y="10011"/>
                </a:lnTo>
                <a:lnTo>
                  <a:pt x="15192" y="9975"/>
                </a:lnTo>
                <a:lnTo>
                  <a:pt x="15237" y="9968"/>
                </a:lnTo>
                <a:lnTo>
                  <a:pt x="15281" y="9989"/>
                </a:lnTo>
                <a:lnTo>
                  <a:pt x="15313" y="10034"/>
                </a:lnTo>
                <a:lnTo>
                  <a:pt x="15334" y="10107"/>
                </a:lnTo>
                <a:lnTo>
                  <a:pt x="15342" y="10199"/>
                </a:lnTo>
                <a:close/>
                <a:moveTo>
                  <a:pt x="15287" y="10194"/>
                </a:moveTo>
                <a:lnTo>
                  <a:pt x="15273" y="10074"/>
                </a:lnTo>
                <a:lnTo>
                  <a:pt x="15233" y="10029"/>
                </a:lnTo>
                <a:lnTo>
                  <a:pt x="15195" y="10060"/>
                </a:lnTo>
                <a:lnTo>
                  <a:pt x="15183" y="10169"/>
                </a:lnTo>
                <a:lnTo>
                  <a:pt x="15195" y="10290"/>
                </a:lnTo>
                <a:lnTo>
                  <a:pt x="15234" y="10335"/>
                </a:lnTo>
                <a:lnTo>
                  <a:pt x="15273" y="10303"/>
                </a:lnTo>
                <a:lnTo>
                  <a:pt x="15287" y="10194"/>
                </a:lnTo>
                <a:close/>
                <a:moveTo>
                  <a:pt x="15530" y="10430"/>
                </a:moveTo>
                <a:lnTo>
                  <a:pt x="15479" y="10422"/>
                </a:lnTo>
                <a:lnTo>
                  <a:pt x="15479" y="10083"/>
                </a:lnTo>
                <a:lnTo>
                  <a:pt x="15410" y="10113"/>
                </a:lnTo>
                <a:lnTo>
                  <a:pt x="15396" y="10055"/>
                </a:lnTo>
                <a:lnTo>
                  <a:pt x="15491" y="10005"/>
                </a:lnTo>
                <a:lnTo>
                  <a:pt x="15531" y="10011"/>
                </a:lnTo>
                <a:lnTo>
                  <a:pt x="15530" y="10430"/>
                </a:lnTo>
                <a:close/>
                <a:moveTo>
                  <a:pt x="15817" y="10267"/>
                </a:moveTo>
                <a:lnTo>
                  <a:pt x="15809" y="10356"/>
                </a:lnTo>
                <a:lnTo>
                  <a:pt x="15788" y="10421"/>
                </a:lnTo>
                <a:lnTo>
                  <a:pt x="15754" y="10456"/>
                </a:lnTo>
                <a:lnTo>
                  <a:pt x="15709" y="10464"/>
                </a:lnTo>
                <a:lnTo>
                  <a:pt x="15665" y="10444"/>
                </a:lnTo>
                <a:lnTo>
                  <a:pt x="15633" y="10400"/>
                </a:lnTo>
                <a:lnTo>
                  <a:pt x="15613" y="10328"/>
                </a:lnTo>
                <a:lnTo>
                  <a:pt x="15606" y="10237"/>
                </a:lnTo>
                <a:lnTo>
                  <a:pt x="15614" y="10147"/>
                </a:lnTo>
                <a:lnTo>
                  <a:pt x="15636" y="10082"/>
                </a:lnTo>
                <a:lnTo>
                  <a:pt x="15670" y="10047"/>
                </a:lnTo>
                <a:lnTo>
                  <a:pt x="15714" y="10039"/>
                </a:lnTo>
                <a:lnTo>
                  <a:pt x="15758" y="10059"/>
                </a:lnTo>
                <a:lnTo>
                  <a:pt x="15790" y="10105"/>
                </a:lnTo>
                <a:lnTo>
                  <a:pt x="15812" y="10176"/>
                </a:lnTo>
                <a:lnTo>
                  <a:pt x="15817" y="10267"/>
                </a:lnTo>
                <a:close/>
                <a:moveTo>
                  <a:pt x="15762" y="10263"/>
                </a:moveTo>
                <a:lnTo>
                  <a:pt x="15749" y="10144"/>
                </a:lnTo>
                <a:lnTo>
                  <a:pt x="15712" y="10099"/>
                </a:lnTo>
                <a:lnTo>
                  <a:pt x="15674" y="10130"/>
                </a:lnTo>
                <a:lnTo>
                  <a:pt x="15661" y="10239"/>
                </a:lnTo>
                <a:lnTo>
                  <a:pt x="15674" y="10359"/>
                </a:lnTo>
                <a:lnTo>
                  <a:pt x="15714" y="10404"/>
                </a:lnTo>
                <a:lnTo>
                  <a:pt x="15749" y="10371"/>
                </a:lnTo>
                <a:lnTo>
                  <a:pt x="15762" y="10263"/>
                </a:lnTo>
                <a:close/>
                <a:moveTo>
                  <a:pt x="16001" y="10498"/>
                </a:moveTo>
                <a:lnTo>
                  <a:pt x="15950" y="10490"/>
                </a:lnTo>
                <a:lnTo>
                  <a:pt x="15952" y="10153"/>
                </a:lnTo>
                <a:lnTo>
                  <a:pt x="15884" y="10183"/>
                </a:lnTo>
                <a:lnTo>
                  <a:pt x="15869" y="10125"/>
                </a:lnTo>
                <a:lnTo>
                  <a:pt x="15963" y="10077"/>
                </a:lnTo>
                <a:lnTo>
                  <a:pt x="16004" y="10082"/>
                </a:lnTo>
                <a:lnTo>
                  <a:pt x="16001" y="10498"/>
                </a:lnTo>
                <a:close/>
                <a:moveTo>
                  <a:pt x="16284" y="10335"/>
                </a:moveTo>
                <a:lnTo>
                  <a:pt x="16277" y="10424"/>
                </a:lnTo>
                <a:lnTo>
                  <a:pt x="16255" y="10488"/>
                </a:lnTo>
                <a:lnTo>
                  <a:pt x="16223" y="10521"/>
                </a:lnTo>
                <a:lnTo>
                  <a:pt x="16179" y="10529"/>
                </a:lnTo>
                <a:lnTo>
                  <a:pt x="16136" y="10509"/>
                </a:lnTo>
                <a:lnTo>
                  <a:pt x="16104" y="10465"/>
                </a:lnTo>
                <a:lnTo>
                  <a:pt x="16082" y="10395"/>
                </a:lnTo>
                <a:lnTo>
                  <a:pt x="16075" y="10306"/>
                </a:lnTo>
                <a:lnTo>
                  <a:pt x="16084" y="10216"/>
                </a:lnTo>
                <a:lnTo>
                  <a:pt x="16105" y="10152"/>
                </a:lnTo>
                <a:lnTo>
                  <a:pt x="16139" y="10117"/>
                </a:lnTo>
                <a:lnTo>
                  <a:pt x="16183" y="10109"/>
                </a:lnTo>
                <a:lnTo>
                  <a:pt x="16227" y="10129"/>
                </a:lnTo>
                <a:lnTo>
                  <a:pt x="16259" y="10176"/>
                </a:lnTo>
                <a:lnTo>
                  <a:pt x="16279" y="10244"/>
                </a:lnTo>
                <a:lnTo>
                  <a:pt x="16284" y="10335"/>
                </a:lnTo>
                <a:close/>
                <a:moveTo>
                  <a:pt x="16230" y="10332"/>
                </a:moveTo>
                <a:lnTo>
                  <a:pt x="16219" y="10212"/>
                </a:lnTo>
                <a:lnTo>
                  <a:pt x="16180" y="10168"/>
                </a:lnTo>
                <a:lnTo>
                  <a:pt x="16143" y="10199"/>
                </a:lnTo>
                <a:lnTo>
                  <a:pt x="16130" y="10307"/>
                </a:lnTo>
                <a:lnTo>
                  <a:pt x="16143" y="10426"/>
                </a:lnTo>
                <a:lnTo>
                  <a:pt x="16183" y="10470"/>
                </a:lnTo>
                <a:lnTo>
                  <a:pt x="16219" y="10439"/>
                </a:lnTo>
                <a:lnTo>
                  <a:pt x="16230" y="10332"/>
                </a:lnTo>
                <a:close/>
                <a:moveTo>
                  <a:pt x="16465" y="10563"/>
                </a:moveTo>
                <a:lnTo>
                  <a:pt x="16416" y="10556"/>
                </a:lnTo>
                <a:lnTo>
                  <a:pt x="16417" y="10222"/>
                </a:lnTo>
                <a:lnTo>
                  <a:pt x="16349" y="10251"/>
                </a:lnTo>
                <a:lnTo>
                  <a:pt x="16336" y="10194"/>
                </a:lnTo>
                <a:lnTo>
                  <a:pt x="16430" y="10146"/>
                </a:lnTo>
                <a:lnTo>
                  <a:pt x="16466" y="10152"/>
                </a:lnTo>
                <a:lnTo>
                  <a:pt x="16465" y="10563"/>
                </a:lnTo>
                <a:close/>
                <a:moveTo>
                  <a:pt x="16695" y="10595"/>
                </a:moveTo>
                <a:lnTo>
                  <a:pt x="16646" y="10588"/>
                </a:lnTo>
                <a:lnTo>
                  <a:pt x="16645" y="10256"/>
                </a:lnTo>
                <a:lnTo>
                  <a:pt x="16580" y="10285"/>
                </a:lnTo>
                <a:lnTo>
                  <a:pt x="16566" y="10228"/>
                </a:lnTo>
                <a:lnTo>
                  <a:pt x="16660" y="10179"/>
                </a:lnTo>
                <a:lnTo>
                  <a:pt x="16695" y="10184"/>
                </a:lnTo>
                <a:lnTo>
                  <a:pt x="16695" y="10595"/>
                </a:lnTo>
                <a:close/>
                <a:moveTo>
                  <a:pt x="16971" y="10435"/>
                </a:moveTo>
                <a:lnTo>
                  <a:pt x="16962" y="10521"/>
                </a:lnTo>
                <a:lnTo>
                  <a:pt x="16941" y="10585"/>
                </a:lnTo>
                <a:lnTo>
                  <a:pt x="16908" y="10619"/>
                </a:lnTo>
                <a:lnTo>
                  <a:pt x="16867" y="10627"/>
                </a:lnTo>
                <a:lnTo>
                  <a:pt x="16824" y="10607"/>
                </a:lnTo>
                <a:lnTo>
                  <a:pt x="16792" y="10564"/>
                </a:lnTo>
                <a:lnTo>
                  <a:pt x="16773" y="10495"/>
                </a:lnTo>
                <a:lnTo>
                  <a:pt x="16767" y="10406"/>
                </a:lnTo>
                <a:lnTo>
                  <a:pt x="16774" y="10317"/>
                </a:lnTo>
                <a:lnTo>
                  <a:pt x="16795" y="10253"/>
                </a:lnTo>
                <a:lnTo>
                  <a:pt x="16827" y="10219"/>
                </a:lnTo>
                <a:lnTo>
                  <a:pt x="16868" y="10212"/>
                </a:lnTo>
                <a:lnTo>
                  <a:pt x="16911" y="10232"/>
                </a:lnTo>
                <a:lnTo>
                  <a:pt x="16943" y="10276"/>
                </a:lnTo>
                <a:lnTo>
                  <a:pt x="16963" y="10346"/>
                </a:lnTo>
                <a:lnTo>
                  <a:pt x="16971" y="10435"/>
                </a:lnTo>
                <a:close/>
                <a:moveTo>
                  <a:pt x="16914" y="10431"/>
                </a:moveTo>
                <a:lnTo>
                  <a:pt x="16903" y="10315"/>
                </a:lnTo>
                <a:lnTo>
                  <a:pt x="16868" y="10271"/>
                </a:lnTo>
                <a:lnTo>
                  <a:pt x="16833" y="10301"/>
                </a:lnTo>
                <a:lnTo>
                  <a:pt x="16820" y="10407"/>
                </a:lnTo>
                <a:lnTo>
                  <a:pt x="16832" y="10524"/>
                </a:lnTo>
                <a:lnTo>
                  <a:pt x="16869" y="10568"/>
                </a:lnTo>
                <a:lnTo>
                  <a:pt x="16904" y="10536"/>
                </a:lnTo>
                <a:lnTo>
                  <a:pt x="16914" y="10431"/>
                </a:lnTo>
                <a:close/>
                <a:moveTo>
                  <a:pt x="17147" y="10659"/>
                </a:moveTo>
                <a:lnTo>
                  <a:pt x="17096" y="10652"/>
                </a:lnTo>
                <a:lnTo>
                  <a:pt x="17096" y="10322"/>
                </a:lnTo>
                <a:lnTo>
                  <a:pt x="17032" y="10351"/>
                </a:lnTo>
                <a:lnTo>
                  <a:pt x="17018" y="10296"/>
                </a:lnTo>
                <a:lnTo>
                  <a:pt x="17109" y="10247"/>
                </a:lnTo>
                <a:lnTo>
                  <a:pt x="17149" y="10253"/>
                </a:lnTo>
                <a:lnTo>
                  <a:pt x="17147" y="10659"/>
                </a:lnTo>
                <a:close/>
                <a:moveTo>
                  <a:pt x="17371" y="10689"/>
                </a:moveTo>
                <a:lnTo>
                  <a:pt x="17319" y="10683"/>
                </a:lnTo>
                <a:lnTo>
                  <a:pt x="17319" y="10355"/>
                </a:lnTo>
                <a:lnTo>
                  <a:pt x="17257" y="10384"/>
                </a:lnTo>
                <a:lnTo>
                  <a:pt x="17243" y="10328"/>
                </a:lnTo>
                <a:lnTo>
                  <a:pt x="17332" y="10281"/>
                </a:lnTo>
                <a:lnTo>
                  <a:pt x="17369" y="10287"/>
                </a:lnTo>
                <a:lnTo>
                  <a:pt x="17371" y="10689"/>
                </a:lnTo>
                <a:close/>
                <a:moveTo>
                  <a:pt x="17591" y="10722"/>
                </a:moveTo>
                <a:lnTo>
                  <a:pt x="17543" y="10716"/>
                </a:lnTo>
                <a:lnTo>
                  <a:pt x="17542" y="10389"/>
                </a:lnTo>
                <a:lnTo>
                  <a:pt x="17477" y="10416"/>
                </a:lnTo>
                <a:lnTo>
                  <a:pt x="17463" y="10362"/>
                </a:lnTo>
                <a:lnTo>
                  <a:pt x="17553" y="10313"/>
                </a:lnTo>
                <a:lnTo>
                  <a:pt x="17591" y="10320"/>
                </a:lnTo>
                <a:lnTo>
                  <a:pt x="17591" y="10722"/>
                </a:lnTo>
                <a:close/>
                <a:moveTo>
                  <a:pt x="17855" y="10564"/>
                </a:moveTo>
                <a:lnTo>
                  <a:pt x="17849" y="10649"/>
                </a:lnTo>
                <a:lnTo>
                  <a:pt x="17828" y="10711"/>
                </a:lnTo>
                <a:lnTo>
                  <a:pt x="17797" y="10744"/>
                </a:lnTo>
                <a:lnTo>
                  <a:pt x="17756" y="10752"/>
                </a:lnTo>
                <a:lnTo>
                  <a:pt x="17716" y="10733"/>
                </a:lnTo>
                <a:lnTo>
                  <a:pt x="17686" y="10691"/>
                </a:lnTo>
                <a:lnTo>
                  <a:pt x="17666" y="10623"/>
                </a:lnTo>
                <a:lnTo>
                  <a:pt x="17660" y="10536"/>
                </a:lnTo>
                <a:lnTo>
                  <a:pt x="17666" y="10449"/>
                </a:lnTo>
                <a:lnTo>
                  <a:pt x="17686" y="10386"/>
                </a:lnTo>
                <a:lnTo>
                  <a:pt x="17718" y="10351"/>
                </a:lnTo>
                <a:lnTo>
                  <a:pt x="17756" y="10343"/>
                </a:lnTo>
                <a:lnTo>
                  <a:pt x="17798" y="10364"/>
                </a:lnTo>
                <a:lnTo>
                  <a:pt x="17828" y="10407"/>
                </a:lnTo>
                <a:lnTo>
                  <a:pt x="17848" y="10475"/>
                </a:lnTo>
                <a:lnTo>
                  <a:pt x="17855" y="10564"/>
                </a:lnTo>
                <a:close/>
                <a:moveTo>
                  <a:pt x="17804" y="10560"/>
                </a:moveTo>
                <a:lnTo>
                  <a:pt x="17792" y="10445"/>
                </a:lnTo>
                <a:lnTo>
                  <a:pt x="17755" y="10402"/>
                </a:lnTo>
                <a:lnTo>
                  <a:pt x="17721" y="10432"/>
                </a:lnTo>
                <a:lnTo>
                  <a:pt x="17711" y="10538"/>
                </a:lnTo>
                <a:lnTo>
                  <a:pt x="17723" y="10652"/>
                </a:lnTo>
                <a:lnTo>
                  <a:pt x="17756" y="10693"/>
                </a:lnTo>
                <a:lnTo>
                  <a:pt x="17793" y="10663"/>
                </a:lnTo>
                <a:lnTo>
                  <a:pt x="17804" y="10560"/>
                </a:lnTo>
                <a:close/>
                <a:moveTo>
                  <a:pt x="18025" y="10783"/>
                </a:moveTo>
                <a:lnTo>
                  <a:pt x="17979" y="10776"/>
                </a:lnTo>
                <a:lnTo>
                  <a:pt x="17978" y="10454"/>
                </a:lnTo>
                <a:lnTo>
                  <a:pt x="17917" y="10481"/>
                </a:lnTo>
                <a:lnTo>
                  <a:pt x="17903" y="10426"/>
                </a:lnTo>
                <a:lnTo>
                  <a:pt x="17990" y="10380"/>
                </a:lnTo>
                <a:lnTo>
                  <a:pt x="18025" y="10385"/>
                </a:lnTo>
                <a:lnTo>
                  <a:pt x="18025" y="10783"/>
                </a:lnTo>
                <a:close/>
                <a:moveTo>
                  <a:pt x="18285" y="10627"/>
                </a:moveTo>
                <a:lnTo>
                  <a:pt x="18278" y="10711"/>
                </a:lnTo>
                <a:lnTo>
                  <a:pt x="18258" y="10772"/>
                </a:lnTo>
                <a:lnTo>
                  <a:pt x="18228" y="10806"/>
                </a:lnTo>
                <a:lnTo>
                  <a:pt x="18189" y="10813"/>
                </a:lnTo>
                <a:lnTo>
                  <a:pt x="18149" y="10794"/>
                </a:lnTo>
                <a:lnTo>
                  <a:pt x="18120" y="10752"/>
                </a:lnTo>
                <a:lnTo>
                  <a:pt x="18100" y="10684"/>
                </a:lnTo>
                <a:lnTo>
                  <a:pt x="18094" y="10598"/>
                </a:lnTo>
                <a:lnTo>
                  <a:pt x="18101" y="10513"/>
                </a:lnTo>
                <a:lnTo>
                  <a:pt x="18121" y="10451"/>
                </a:lnTo>
                <a:lnTo>
                  <a:pt x="18151" y="10416"/>
                </a:lnTo>
                <a:lnTo>
                  <a:pt x="18190" y="10409"/>
                </a:lnTo>
                <a:lnTo>
                  <a:pt x="18230" y="10427"/>
                </a:lnTo>
                <a:lnTo>
                  <a:pt x="18259" y="10471"/>
                </a:lnTo>
                <a:lnTo>
                  <a:pt x="18278" y="10539"/>
                </a:lnTo>
                <a:lnTo>
                  <a:pt x="18285" y="10627"/>
                </a:lnTo>
                <a:close/>
                <a:moveTo>
                  <a:pt x="18236" y="10624"/>
                </a:moveTo>
                <a:lnTo>
                  <a:pt x="18224" y="10509"/>
                </a:lnTo>
                <a:lnTo>
                  <a:pt x="18189" y="10466"/>
                </a:lnTo>
                <a:lnTo>
                  <a:pt x="18155" y="10496"/>
                </a:lnTo>
                <a:lnTo>
                  <a:pt x="18144" y="10600"/>
                </a:lnTo>
                <a:lnTo>
                  <a:pt x="18155" y="10713"/>
                </a:lnTo>
                <a:lnTo>
                  <a:pt x="18190" y="10756"/>
                </a:lnTo>
                <a:lnTo>
                  <a:pt x="18224" y="10726"/>
                </a:lnTo>
                <a:lnTo>
                  <a:pt x="18236" y="10624"/>
                </a:lnTo>
                <a:close/>
                <a:moveTo>
                  <a:pt x="18498" y="10657"/>
                </a:moveTo>
                <a:lnTo>
                  <a:pt x="18491" y="10742"/>
                </a:lnTo>
                <a:lnTo>
                  <a:pt x="18471" y="10803"/>
                </a:lnTo>
                <a:lnTo>
                  <a:pt x="18442" y="10836"/>
                </a:lnTo>
                <a:lnTo>
                  <a:pt x="18402" y="10842"/>
                </a:lnTo>
                <a:lnTo>
                  <a:pt x="18362" y="10825"/>
                </a:lnTo>
                <a:lnTo>
                  <a:pt x="18333" y="10782"/>
                </a:lnTo>
                <a:lnTo>
                  <a:pt x="18313" y="10716"/>
                </a:lnTo>
                <a:lnTo>
                  <a:pt x="18307" y="10630"/>
                </a:lnTo>
                <a:lnTo>
                  <a:pt x="18314" y="10544"/>
                </a:lnTo>
                <a:lnTo>
                  <a:pt x="18334" y="10483"/>
                </a:lnTo>
                <a:lnTo>
                  <a:pt x="18364" y="10449"/>
                </a:lnTo>
                <a:lnTo>
                  <a:pt x="18403" y="10441"/>
                </a:lnTo>
                <a:lnTo>
                  <a:pt x="18443" y="10460"/>
                </a:lnTo>
                <a:lnTo>
                  <a:pt x="18472" y="10504"/>
                </a:lnTo>
                <a:lnTo>
                  <a:pt x="18491" y="10570"/>
                </a:lnTo>
                <a:lnTo>
                  <a:pt x="18498" y="10657"/>
                </a:lnTo>
                <a:close/>
                <a:moveTo>
                  <a:pt x="18449" y="10654"/>
                </a:moveTo>
                <a:lnTo>
                  <a:pt x="18437" y="10540"/>
                </a:lnTo>
                <a:lnTo>
                  <a:pt x="18402" y="10498"/>
                </a:lnTo>
                <a:lnTo>
                  <a:pt x="18368" y="10528"/>
                </a:lnTo>
                <a:lnTo>
                  <a:pt x="18357" y="10632"/>
                </a:lnTo>
                <a:lnTo>
                  <a:pt x="18368" y="10743"/>
                </a:lnTo>
                <a:lnTo>
                  <a:pt x="18403" y="10786"/>
                </a:lnTo>
                <a:lnTo>
                  <a:pt x="18438" y="10756"/>
                </a:lnTo>
                <a:lnTo>
                  <a:pt x="18449" y="10654"/>
                </a:lnTo>
                <a:close/>
                <a:moveTo>
                  <a:pt x="18666" y="10873"/>
                </a:moveTo>
                <a:lnTo>
                  <a:pt x="18621" y="10867"/>
                </a:lnTo>
                <a:lnTo>
                  <a:pt x="18620" y="10548"/>
                </a:lnTo>
                <a:lnTo>
                  <a:pt x="18560" y="10575"/>
                </a:lnTo>
                <a:lnTo>
                  <a:pt x="18545" y="10523"/>
                </a:lnTo>
                <a:lnTo>
                  <a:pt x="18630" y="10475"/>
                </a:lnTo>
                <a:lnTo>
                  <a:pt x="18665" y="10480"/>
                </a:lnTo>
                <a:lnTo>
                  <a:pt x="18666" y="10873"/>
                </a:lnTo>
                <a:close/>
                <a:moveTo>
                  <a:pt x="18918" y="10718"/>
                </a:moveTo>
                <a:lnTo>
                  <a:pt x="18912" y="10801"/>
                </a:lnTo>
                <a:lnTo>
                  <a:pt x="18893" y="10862"/>
                </a:lnTo>
                <a:lnTo>
                  <a:pt x="18863" y="10895"/>
                </a:lnTo>
                <a:lnTo>
                  <a:pt x="18824" y="10902"/>
                </a:lnTo>
                <a:lnTo>
                  <a:pt x="18785" y="10885"/>
                </a:lnTo>
                <a:lnTo>
                  <a:pt x="18756" y="10842"/>
                </a:lnTo>
                <a:lnTo>
                  <a:pt x="18738" y="10776"/>
                </a:lnTo>
                <a:lnTo>
                  <a:pt x="18731" y="10691"/>
                </a:lnTo>
                <a:lnTo>
                  <a:pt x="18738" y="10607"/>
                </a:lnTo>
                <a:lnTo>
                  <a:pt x="18756" y="10545"/>
                </a:lnTo>
                <a:lnTo>
                  <a:pt x="18785" y="10510"/>
                </a:lnTo>
                <a:lnTo>
                  <a:pt x="18825" y="10504"/>
                </a:lnTo>
                <a:lnTo>
                  <a:pt x="18863" y="10523"/>
                </a:lnTo>
                <a:lnTo>
                  <a:pt x="18892" y="10565"/>
                </a:lnTo>
                <a:lnTo>
                  <a:pt x="18912" y="10632"/>
                </a:lnTo>
                <a:lnTo>
                  <a:pt x="18918" y="10718"/>
                </a:lnTo>
                <a:close/>
                <a:moveTo>
                  <a:pt x="18870" y="10716"/>
                </a:moveTo>
                <a:lnTo>
                  <a:pt x="18858" y="10602"/>
                </a:lnTo>
                <a:lnTo>
                  <a:pt x="18823" y="10560"/>
                </a:lnTo>
                <a:lnTo>
                  <a:pt x="18790" y="10590"/>
                </a:lnTo>
                <a:lnTo>
                  <a:pt x="18780" y="10693"/>
                </a:lnTo>
                <a:lnTo>
                  <a:pt x="18791" y="10805"/>
                </a:lnTo>
                <a:lnTo>
                  <a:pt x="18825" y="10846"/>
                </a:lnTo>
                <a:lnTo>
                  <a:pt x="18859" y="10816"/>
                </a:lnTo>
                <a:lnTo>
                  <a:pt x="18870" y="10716"/>
                </a:lnTo>
                <a:close/>
                <a:moveTo>
                  <a:pt x="19085" y="10932"/>
                </a:moveTo>
                <a:lnTo>
                  <a:pt x="19038" y="10926"/>
                </a:lnTo>
                <a:lnTo>
                  <a:pt x="19038" y="10610"/>
                </a:lnTo>
                <a:lnTo>
                  <a:pt x="18979" y="10637"/>
                </a:lnTo>
                <a:lnTo>
                  <a:pt x="18964" y="10584"/>
                </a:lnTo>
                <a:lnTo>
                  <a:pt x="19047" y="10538"/>
                </a:lnTo>
                <a:lnTo>
                  <a:pt x="19083" y="10543"/>
                </a:lnTo>
                <a:lnTo>
                  <a:pt x="19085" y="10932"/>
                </a:lnTo>
                <a:close/>
                <a:moveTo>
                  <a:pt x="19330" y="10778"/>
                </a:moveTo>
                <a:lnTo>
                  <a:pt x="19325" y="10861"/>
                </a:lnTo>
                <a:lnTo>
                  <a:pt x="19306" y="10921"/>
                </a:lnTo>
                <a:lnTo>
                  <a:pt x="19278" y="10955"/>
                </a:lnTo>
                <a:lnTo>
                  <a:pt x="19238" y="10961"/>
                </a:lnTo>
                <a:lnTo>
                  <a:pt x="19201" y="10944"/>
                </a:lnTo>
                <a:lnTo>
                  <a:pt x="19172" y="10902"/>
                </a:lnTo>
                <a:lnTo>
                  <a:pt x="19154" y="10836"/>
                </a:lnTo>
                <a:lnTo>
                  <a:pt x="19147" y="10751"/>
                </a:lnTo>
                <a:lnTo>
                  <a:pt x="19154" y="10668"/>
                </a:lnTo>
                <a:lnTo>
                  <a:pt x="19172" y="10607"/>
                </a:lnTo>
                <a:lnTo>
                  <a:pt x="19201" y="10573"/>
                </a:lnTo>
                <a:lnTo>
                  <a:pt x="19241" y="10565"/>
                </a:lnTo>
                <a:lnTo>
                  <a:pt x="19279" y="10584"/>
                </a:lnTo>
                <a:lnTo>
                  <a:pt x="19308" y="10627"/>
                </a:lnTo>
                <a:lnTo>
                  <a:pt x="19325" y="10693"/>
                </a:lnTo>
                <a:lnTo>
                  <a:pt x="19330" y="10778"/>
                </a:lnTo>
                <a:close/>
                <a:moveTo>
                  <a:pt x="19283" y="10776"/>
                </a:moveTo>
                <a:lnTo>
                  <a:pt x="19270" y="10663"/>
                </a:lnTo>
                <a:lnTo>
                  <a:pt x="19238" y="10622"/>
                </a:lnTo>
                <a:lnTo>
                  <a:pt x="19205" y="10652"/>
                </a:lnTo>
                <a:lnTo>
                  <a:pt x="19194" y="10753"/>
                </a:lnTo>
                <a:lnTo>
                  <a:pt x="19206" y="10863"/>
                </a:lnTo>
                <a:lnTo>
                  <a:pt x="19241" y="10905"/>
                </a:lnTo>
                <a:lnTo>
                  <a:pt x="19273" y="10876"/>
                </a:lnTo>
                <a:lnTo>
                  <a:pt x="19283" y="10776"/>
                </a:lnTo>
                <a:close/>
                <a:moveTo>
                  <a:pt x="19494" y="10990"/>
                </a:moveTo>
                <a:lnTo>
                  <a:pt x="19449" y="10984"/>
                </a:lnTo>
                <a:lnTo>
                  <a:pt x="19448" y="10669"/>
                </a:lnTo>
                <a:lnTo>
                  <a:pt x="19389" y="10698"/>
                </a:lnTo>
                <a:lnTo>
                  <a:pt x="19377" y="10644"/>
                </a:lnTo>
                <a:lnTo>
                  <a:pt x="19459" y="10599"/>
                </a:lnTo>
                <a:lnTo>
                  <a:pt x="19493" y="10604"/>
                </a:lnTo>
                <a:lnTo>
                  <a:pt x="19494" y="10990"/>
                </a:lnTo>
                <a:close/>
                <a:moveTo>
                  <a:pt x="19696" y="11020"/>
                </a:moveTo>
                <a:lnTo>
                  <a:pt x="19652" y="11014"/>
                </a:lnTo>
                <a:lnTo>
                  <a:pt x="19651" y="10701"/>
                </a:lnTo>
                <a:lnTo>
                  <a:pt x="19592" y="10727"/>
                </a:lnTo>
                <a:lnTo>
                  <a:pt x="19580" y="10675"/>
                </a:lnTo>
                <a:lnTo>
                  <a:pt x="19660" y="10629"/>
                </a:lnTo>
                <a:lnTo>
                  <a:pt x="19694" y="10634"/>
                </a:lnTo>
                <a:lnTo>
                  <a:pt x="19696" y="11020"/>
                </a:lnTo>
                <a:close/>
                <a:moveTo>
                  <a:pt x="19942" y="10867"/>
                </a:moveTo>
                <a:lnTo>
                  <a:pt x="19935" y="10949"/>
                </a:lnTo>
                <a:lnTo>
                  <a:pt x="19917" y="11007"/>
                </a:lnTo>
                <a:lnTo>
                  <a:pt x="19887" y="11040"/>
                </a:lnTo>
                <a:lnTo>
                  <a:pt x="19849" y="11048"/>
                </a:lnTo>
                <a:lnTo>
                  <a:pt x="19811" y="11030"/>
                </a:lnTo>
                <a:lnTo>
                  <a:pt x="19783" y="10989"/>
                </a:lnTo>
                <a:lnTo>
                  <a:pt x="19764" y="10924"/>
                </a:lnTo>
                <a:lnTo>
                  <a:pt x="19757" y="10840"/>
                </a:lnTo>
                <a:lnTo>
                  <a:pt x="19764" y="10757"/>
                </a:lnTo>
                <a:lnTo>
                  <a:pt x="19783" y="10698"/>
                </a:lnTo>
                <a:lnTo>
                  <a:pt x="19811" y="10664"/>
                </a:lnTo>
                <a:lnTo>
                  <a:pt x="19849" y="10657"/>
                </a:lnTo>
                <a:lnTo>
                  <a:pt x="19887" y="10674"/>
                </a:lnTo>
                <a:lnTo>
                  <a:pt x="19915" y="10717"/>
                </a:lnTo>
                <a:lnTo>
                  <a:pt x="19934" y="10782"/>
                </a:lnTo>
                <a:lnTo>
                  <a:pt x="19942" y="10867"/>
                </a:lnTo>
                <a:close/>
                <a:moveTo>
                  <a:pt x="19892" y="10863"/>
                </a:moveTo>
                <a:lnTo>
                  <a:pt x="19880" y="10753"/>
                </a:lnTo>
                <a:lnTo>
                  <a:pt x="19848" y="10712"/>
                </a:lnTo>
                <a:lnTo>
                  <a:pt x="19816" y="10742"/>
                </a:lnTo>
                <a:lnTo>
                  <a:pt x="19805" y="10842"/>
                </a:lnTo>
                <a:lnTo>
                  <a:pt x="19818" y="10951"/>
                </a:lnTo>
                <a:lnTo>
                  <a:pt x="19851" y="10991"/>
                </a:lnTo>
                <a:lnTo>
                  <a:pt x="19882" y="10962"/>
                </a:lnTo>
                <a:lnTo>
                  <a:pt x="19892" y="10863"/>
                </a:lnTo>
                <a:close/>
                <a:moveTo>
                  <a:pt x="547" y="8943"/>
                </a:moveTo>
                <a:lnTo>
                  <a:pt x="530" y="9057"/>
                </a:lnTo>
                <a:lnTo>
                  <a:pt x="490" y="9138"/>
                </a:lnTo>
                <a:lnTo>
                  <a:pt x="431" y="9182"/>
                </a:lnTo>
                <a:lnTo>
                  <a:pt x="357" y="9190"/>
                </a:lnTo>
                <a:lnTo>
                  <a:pt x="286" y="9163"/>
                </a:lnTo>
                <a:lnTo>
                  <a:pt x="233" y="9104"/>
                </a:lnTo>
                <a:lnTo>
                  <a:pt x="201" y="9013"/>
                </a:lnTo>
                <a:lnTo>
                  <a:pt x="194" y="8896"/>
                </a:lnTo>
                <a:lnTo>
                  <a:pt x="209" y="8781"/>
                </a:lnTo>
                <a:lnTo>
                  <a:pt x="248" y="8698"/>
                </a:lnTo>
                <a:lnTo>
                  <a:pt x="307" y="8652"/>
                </a:lnTo>
                <a:lnTo>
                  <a:pt x="381" y="8645"/>
                </a:lnTo>
                <a:lnTo>
                  <a:pt x="454" y="8672"/>
                </a:lnTo>
                <a:lnTo>
                  <a:pt x="506" y="8732"/>
                </a:lnTo>
                <a:lnTo>
                  <a:pt x="539" y="8824"/>
                </a:lnTo>
                <a:lnTo>
                  <a:pt x="547" y="8943"/>
                </a:lnTo>
                <a:close/>
                <a:moveTo>
                  <a:pt x="455" y="8937"/>
                </a:moveTo>
                <a:lnTo>
                  <a:pt x="439" y="8780"/>
                </a:lnTo>
                <a:lnTo>
                  <a:pt x="374" y="8720"/>
                </a:lnTo>
                <a:lnTo>
                  <a:pt x="310" y="8761"/>
                </a:lnTo>
                <a:lnTo>
                  <a:pt x="285" y="8903"/>
                </a:lnTo>
                <a:lnTo>
                  <a:pt x="300" y="9056"/>
                </a:lnTo>
                <a:lnTo>
                  <a:pt x="364" y="9116"/>
                </a:lnTo>
                <a:lnTo>
                  <a:pt x="429" y="9076"/>
                </a:lnTo>
                <a:lnTo>
                  <a:pt x="455" y="8937"/>
                </a:lnTo>
                <a:close/>
                <a:moveTo>
                  <a:pt x="940" y="8994"/>
                </a:moveTo>
                <a:lnTo>
                  <a:pt x="922" y="9107"/>
                </a:lnTo>
                <a:lnTo>
                  <a:pt x="884" y="9188"/>
                </a:lnTo>
                <a:lnTo>
                  <a:pt x="826" y="9232"/>
                </a:lnTo>
                <a:lnTo>
                  <a:pt x="752" y="9241"/>
                </a:lnTo>
                <a:lnTo>
                  <a:pt x="681" y="9215"/>
                </a:lnTo>
                <a:lnTo>
                  <a:pt x="628" y="9156"/>
                </a:lnTo>
                <a:lnTo>
                  <a:pt x="595" y="9066"/>
                </a:lnTo>
                <a:lnTo>
                  <a:pt x="588" y="8949"/>
                </a:lnTo>
                <a:lnTo>
                  <a:pt x="604" y="8833"/>
                </a:lnTo>
                <a:lnTo>
                  <a:pt x="644" y="8750"/>
                </a:lnTo>
                <a:lnTo>
                  <a:pt x="702" y="8705"/>
                </a:lnTo>
                <a:lnTo>
                  <a:pt x="776" y="8697"/>
                </a:lnTo>
                <a:lnTo>
                  <a:pt x="847" y="8724"/>
                </a:lnTo>
                <a:lnTo>
                  <a:pt x="900" y="8784"/>
                </a:lnTo>
                <a:lnTo>
                  <a:pt x="931" y="8876"/>
                </a:lnTo>
                <a:lnTo>
                  <a:pt x="940" y="8994"/>
                </a:lnTo>
                <a:close/>
                <a:moveTo>
                  <a:pt x="848" y="8988"/>
                </a:moveTo>
                <a:lnTo>
                  <a:pt x="832" y="8833"/>
                </a:lnTo>
                <a:lnTo>
                  <a:pt x="768" y="8772"/>
                </a:lnTo>
                <a:lnTo>
                  <a:pt x="704" y="8812"/>
                </a:lnTo>
                <a:lnTo>
                  <a:pt x="679" y="8953"/>
                </a:lnTo>
                <a:lnTo>
                  <a:pt x="694" y="9107"/>
                </a:lnTo>
                <a:lnTo>
                  <a:pt x="757" y="9165"/>
                </a:lnTo>
                <a:lnTo>
                  <a:pt x="822" y="9126"/>
                </a:lnTo>
                <a:lnTo>
                  <a:pt x="848" y="8988"/>
                </a:lnTo>
                <a:close/>
                <a:moveTo>
                  <a:pt x="1237" y="9294"/>
                </a:moveTo>
                <a:lnTo>
                  <a:pt x="1154" y="9284"/>
                </a:lnTo>
                <a:lnTo>
                  <a:pt x="1169" y="8853"/>
                </a:lnTo>
                <a:lnTo>
                  <a:pt x="1056" y="8886"/>
                </a:lnTo>
                <a:lnTo>
                  <a:pt x="1035" y="8815"/>
                </a:lnTo>
                <a:lnTo>
                  <a:pt x="1192" y="8754"/>
                </a:lnTo>
                <a:lnTo>
                  <a:pt x="1254" y="8762"/>
                </a:lnTo>
                <a:lnTo>
                  <a:pt x="1237" y="9294"/>
                </a:lnTo>
                <a:close/>
                <a:moveTo>
                  <a:pt x="1712" y="9096"/>
                </a:moveTo>
                <a:lnTo>
                  <a:pt x="1696" y="9207"/>
                </a:lnTo>
                <a:lnTo>
                  <a:pt x="1655" y="9287"/>
                </a:lnTo>
                <a:lnTo>
                  <a:pt x="1599" y="9331"/>
                </a:lnTo>
                <a:lnTo>
                  <a:pt x="1526" y="9340"/>
                </a:lnTo>
                <a:lnTo>
                  <a:pt x="1457" y="9314"/>
                </a:lnTo>
                <a:lnTo>
                  <a:pt x="1406" y="9256"/>
                </a:lnTo>
                <a:lnTo>
                  <a:pt x="1373" y="9167"/>
                </a:lnTo>
                <a:lnTo>
                  <a:pt x="1366" y="9051"/>
                </a:lnTo>
                <a:lnTo>
                  <a:pt x="1384" y="8937"/>
                </a:lnTo>
                <a:lnTo>
                  <a:pt x="1422" y="8855"/>
                </a:lnTo>
                <a:lnTo>
                  <a:pt x="1479" y="8810"/>
                </a:lnTo>
                <a:lnTo>
                  <a:pt x="1551" y="8801"/>
                </a:lnTo>
                <a:lnTo>
                  <a:pt x="1620" y="8829"/>
                </a:lnTo>
                <a:lnTo>
                  <a:pt x="1672" y="8888"/>
                </a:lnTo>
                <a:lnTo>
                  <a:pt x="1703" y="8978"/>
                </a:lnTo>
                <a:lnTo>
                  <a:pt x="1712" y="9096"/>
                </a:lnTo>
                <a:close/>
                <a:moveTo>
                  <a:pt x="1623" y="9089"/>
                </a:moveTo>
                <a:lnTo>
                  <a:pt x="1605" y="8935"/>
                </a:lnTo>
                <a:lnTo>
                  <a:pt x="1543" y="8876"/>
                </a:lnTo>
                <a:lnTo>
                  <a:pt x="1480" y="8916"/>
                </a:lnTo>
                <a:lnTo>
                  <a:pt x="1455" y="9056"/>
                </a:lnTo>
                <a:lnTo>
                  <a:pt x="1471" y="9207"/>
                </a:lnTo>
                <a:lnTo>
                  <a:pt x="1534" y="9265"/>
                </a:lnTo>
                <a:lnTo>
                  <a:pt x="1598" y="9226"/>
                </a:lnTo>
                <a:lnTo>
                  <a:pt x="1623" y="9089"/>
                </a:lnTo>
                <a:close/>
                <a:moveTo>
                  <a:pt x="2004" y="9391"/>
                </a:moveTo>
                <a:lnTo>
                  <a:pt x="1922" y="9381"/>
                </a:lnTo>
                <a:lnTo>
                  <a:pt x="1936" y="8953"/>
                </a:lnTo>
                <a:lnTo>
                  <a:pt x="1825" y="8989"/>
                </a:lnTo>
                <a:lnTo>
                  <a:pt x="1803" y="8916"/>
                </a:lnTo>
                <a:lnTo>
                  <a:pt x="1957" y="8858"/>
                </a:lnTo>
                <a:lnTo>
                  <a:pt x="2021" y="8866"/>
                </a:lnTo>
                <a:lnTo>
                  <a:pt x="2004" y="9391"/>
                </a:lnTo>
                <a:close/>
                <a:moveTo>
                  <a:pt x="2466" y="9195"/>
                </a:moveTo>
                <a:lnTo>
                  <a:pt x="2451" y="9305"/>
                </a:lnTo>
                <a:lnTo>
                  <a:pt x="2412" y="9384"/>
                </a:lnTo>
                <a:lnTo>
                  <a:pt x="2357" y="9428"/>
                </a:lnTo>
                <a:lnTo>
                  <a:pt x="2286" y="9434"/>
                </a:lnTo>
                <a:lnTo>
                  <a:pt x="2218" y="9409"/>
                </a:lnTo>
                <a:lnTo>
                  <a:pt x="2168" y="9352"/>
                </a:lnTo>
                <a:lnTo>
                  <a:pt x="2138" y="9264"/>
                </a:lnTo>
                <a:lnTo>
                  <a:pt x="2130" y="9150"/>
                </a:lnTo>
                <a:lnTo>
                  <a:pt x="2145" y="9038"/>
                </a:lnTo>
                <a:lnTo>
                  <a:pt x="2183" y="8957"/>
                </a:lnTo>
                <a:lnTo>
                  <a:pt x="2238" y="8913"/>
                </a:lnTo>
                <a:lnTo>
                  <a:pt x="2309" y="8904"/>
                </a:lnTo>
                <a:lnTo>
                  <a:pt x="2377" y="8932"/>
                </a:lnTo>
                <a:lnTo>
                  <a:pt x="2427" y="8989"/>
                </a:lnTo>
                <a:lnTo>
                  <a:pt x="2459" y="9079"/>
                </a:lnTo>
                <a:lnTo>
                  <a:pt x="2466" y="9195"/>
                </a:lnTo>
                <a:close/>
                <a:moveTo>
                  <a:pt x="2380" y="9188"/>
                </a:moveTo>
                <a:lnTo>
                  <a:pt x="2362" y="9037"/>
                </a:lnTo>
                <a:lnTo>
                  <a:pt x="2301" y="8978"/>
                </a:lnTo>
                <a:lnTo>
                  <a:pt x="2241" y="9018"/>
                </a:lnTo>
                <a:lnTo>
                  <a:pt x="2215" y="9156"/>
                </a:lnTo>
                <a:lnTo>
                  <a:pt x="2232" y="9305"/>
                </a:lnTo>
                <a:lnTo>
                  <a:pt x="2294" y="9362"/>
                </a:lnTo>
                <a:lnTo>
                  <a:pt x="2355" y="9324"/>
                </a:lnTo>
                <a:lnTo>
                  <a:pt x="2380" y="9188"/>
                </a:lnTo>
                <a:close/>
                <a:moveTo>
                  <a:pt x="2752" y="9488"/>
                </a:moveTo>
                <a:lnTo>
                  <a:pt x="2673" y="9478"/>
                </a:lnTo>
                <a:lnTo>
                  <a:pt x="2685" y="9053"/>
                </a:lnTo>
                <a:lnTo>
                  <a:pt x="2576" y="9088"/>
                </a:lnTo>
                <a:lnTo>
                  <a:pt x="2555" y="9017"/>
                </a:lnTo>
                <a:lnTo>
                  <a:pt x="2708" y="8958"/>
                </a:lnTo>
                <a:lnTo>
                  <a:pt x="2769" y="8965"/>
                </a:lnTo>
                <a:lnTo>
                  <a:pt x="2752" y="9488"/>
                </a:lnTo>
                <a:close/>
                <a:moveTo>
                  <a:pt x="3118" y="9533"/>
                </a:moveTo>
                <a:lnTo>
                  <a:pt x="3039" y="9523"/>
                </a:lnTo>
                <a:lnTo>
                  <a:pt x="3053" y="9103"/>
                </a:lnTo>
                <a:lnTo>
                  <a:pt x="2946" y="9137"/>
                </a:lnTo>
                <a:lnTo>
                  <a:pt x="2925" y="9066"/>
                </a:lnTo>
                <a:lnTo>
                  <a:pt x="3073" y="9008"/>
                </a:lnTo>
                <a:lnTo>
                  <a:pt x="3134" y="9017"/>
                </a:lnTo>
                <a:lnTo>
                  <a:pt x="3118" y="9533"/>
                </a:lnTo>
                <a:close/>
                <a:moveTo>
                  <a:pt x="3566" y="9339"/>
                </a:moveTo>
                <a:lnTo>
                  <a:pt x="3552" y="9448"/>
                </a:lnTo>
                <a:lnTo>
                  <a:pt x="3519" y="9525"/>
                </a:lnTo>
                <a:lnTo>
                  <a:pt x="3465" y="9569"/>
                </a:lnTo>
                <a:lnTo>
                  <a:pt x="3395" y="9577"/>
                </a:lnTo>
                <a:lnTo>
                  <a:pt x="3328" y="9552"/>
                </a:lnTo>
                <a:lnTo>
                  <a:pt x="3278" y="9495"/>
                </a:lnTo>
                <a:lnTo>
                  <a:pt x="3248" y="9409"/>
                </a:lnTo>
                <a:lnTo>
                  <a:pt x="3240" y="9296"/>
                </a:lnTo>
                <a:lnTo>
                  <a:pt x="3255" y="9185"/>
                </a:lnTo>
                <a:lnTo>
                  <a:pt x="3292" y="9106"/>
                </a:lnTo>
                <a:lnTo>
                  <a:pt x="3346" y="9062"/>
                </a:lnTo>
                <a:lnTo>
                  <a:pt x="3415" y="9053"/>
                </a:lnTo>
                <a:lnTo>
                  <a:pt x="3482" y="9079"/>
                </a:lnTo>
                <a:lnTo>
                  <a:pt x="3532" y="9137"/>
                </a:lnTo>
                <a:lnTo>
                  <a:pt x="3561" y="9225"/>
                </a:lnTo>
                <a:lnTo>
                  <a:pt x="3566" y="9339"/>
                </a:lnTo>
                <a:close/>
                <a:moveTo>
                  <a:pt x="3484" y="9332"/>
                </a:moveTo>
                <a:lnTo>
                  <a:pt x="3468" y="9183"/>
                </a:lnTo>
                <a:lnTo>
                  <a:pt x="3408" y="9126"/>
                </a:lnTo>
                <a:lnTo>
                  <a:pt x="3349" y="9165"/>
                </a:lnTo>
                <a:lnTo>
                  <a:pt x="3326" y="9300"/>
                </a:lnTo>
                <a:lnTo>
                  <a:pt x="3342" y="9448"/>
                </a:lnTo>
                <a:lnTo>
                  <a:pt x="3402" y="9504"/>
                </a:lnTo>
                <a:lnTo>
                  <a:pt x="3460" y="9465"/>
                </a:lnTo>
                <a:lnTo>
                  <a:pt x="3484" y="9332"/>
                </a:lnTo>
                <a:close/>
                <a:moveTo>
                  <a:pt x="3841" y="9626"/>
                </a:moveTo>
                <a:lnTo>
                  <a:pt x="3764" y="9616"/>
                </a:lnTo>
                <a:lnTo>
                  <a:pt x="3777" y="9198"/>
                </a:lnTo>
                <a:lnTo>
                  <a:pt x="3673" y="9233"/>
                </a:lnTo>
                <a:lnTo>
                  <a:pt x="3651" y="9163"/>
                </a:lnTo>
                <a:lnTo>
                  <a:pt x="3799" y="9104"/>
                </a:lnTo>
                <a:lnTo>
                  <a:pt x="3857" y="9114"/>
                </a:lnTo>
                <a:lnTo>
                  <a:pt x="3841" y="9626"/>
                </a:lnTo>
                <a:close/>
                <a:moveTo>
                  <a:pt x="4279" y="9433"/>
                </a:moveTo>
                <a:lnTo>
                  <a:pt x="4267" y="9540"/>
                </a:lnTo>
                <a:lnTo>
                  <a:pt x="4232" y="9617"/>
                </a:lnTo>
                <a:lnTo>
                  <a:pt x="4180" y="9659"/>
                </a:lnTo>
                <a:lnTo>
                  <a:pt x="4114" y="9666"/>
                </a:lnTo>
                <a:lnTo>
                  <a:pt x="4046" y="9642"/>
                </a:lnTo>
                <a:lnTo>
                  <a:pt x="3997" y="9585"/>
                </a:lnTo>
                <a:lnTo>
                  <a:pt x="3968" y="9500"/>
                </a:lnTo>
                <a:lnTo>
                  <a:pt x="3961" y="9391"/>
                </a:lnTo>
                <a:lnTo>
                  <a:pt x="3975" y="9281"/>
                </a:lnTo>
                <a:lnTo>
                  <a:pt x="4011" y="9202"/>
                </a:lnTo>
                <a:lnTo>
                  <a:pt x="4062" y="9158"/>
                </a:lnTo>
                <a:lnTo>
                  <a:pt x="4131" y="9151"/>
                </a:lnTo>
                <a:lnTo>
                  <a:pt x="4196" y="9176"/>
                </a:lnTo>
                <a:lnTo>
                  <a:pt x="4245" y="9233"/>
                </a:lnTo>
                <a:lnTo>
                  <a:pt x="4273" y="9320"/>
                </a:lnTo>
                <a:lnTo>
                  <a:pt x="4279" y="9433"/>
                </a:lnTo>
                <a:close/>
                <a:moveTo>
                  <a:pt x="4198" y="9426"/>
                </a:moveTo>
                <a:lnTo>
                  <a:pt x="4183" y="9279"/>
                </a:lnTo>
                <a:lnTo>
                  <a:pt x="4125" y="9222"/>
                </a:lnTo>
                <a:lnTo>
                  <a:pt x="4065" y="9261"/>
                </a:lnTo>
                <a:lnTo>
                  <a:pt x="4042" y="9395"/>
                </a:lnTo>
                <a:lnTo>
                  <a:pt x="4059" y="9539"/>
                </a:lnTo>
                <a:lnTo>
                  <a:pt x="4118" y="9596"/>
                </a:lnTo>
                <a:lnTo>
                  <a:pt x="4175" y="9558"/>
                </a:lnTo>
                <a:lnTo>
                  <a:pt x="4198" y="9426"/>
                </a:lnTo>
                <a:close/>
                <a:moveTo>
                  <a:pt x="4549" y="9716"/>
                </a:moveTo>
                <a:lnTo>
                  <a:pt x="4473" y="9706"/>
                </a:lnTo>
                <a:lnTo>
                  <a:pt x="4483" y="9294"/>
                </a:lnTo>
                <a:lnTo>
                  <a:pt x="4383" y="9329"/>
                </a:lnTo>
                <a:lnTo>
                  <a:pt x="4363" y="9259"/>
                </a:lnTo>
                <a:lnTo>
                  <a:pt x="4506" y="9201"/>
                </a:lnTo>
                <a:lnTo>
                  <a:pt x="4561" y="9208"/>
                </a:lnTo>
                <a:lnTo>
                  <a:pt x="4549" y="9716"/>
                </a:lnTo>
                <a:close/>
                <a:moveTo>
                  <a:pt x="4978" y="9524"/>
                </a:moveTo>
                <a:lnTo>
                  <a:pt x="4965" y="9631"/>
                </a:lnTo>
                <a:lnTo>
                  <a:pt x="4929" y="9706"/>
                </a:lnTo>
                <a:lnTo>
                  <a:pt x="4878" y="9748"/>
                </a:lnTo>
                <a:lnTo>
                  <a:pt x="4813" y="9756"/>
                </a:lnTo>
                <a:lnTo>
                  <a:pt x="4748" y="9732"/>
                </a:lnTo>
                <a:lnTo>
                  <a:pt x="4700" y="9677"/>
                </a:lnTo>
                <a:lnTo>
                  <a:pt x="4671" y="9592"/>
                </a:lnTo>
                <a:lnTo>
                  <a:pt x="4664" y="9482"/>
                </a:lnTo>
                <a:lnTo>
                  <a:pt x="4678" y="9373"/>
                </a:lnTo>
                <a:lnTo>
                  <a:pt x="4713" y="9295"/>
                </a:lnTo>
                <a:lnTo>
                  <a:pt x="4764" y="9253"/>
                </a:lnTo>
                <a:lnTo>
                  <a:pt x="4829" y="9246"/>
                </a:lnTo>
                <a:lnTo>
                  <a:pt x="4894" y="9271"/>
                </a:lnTo>
                <a:lnTo>
                  <a:pt x="4942" y="9327"/>
                </a:lnTo>
                <a:lnTo>
                  <a:pt x="4971" y="9413"/>
                </a:lnTo>
                <a:lnTo>
                  <a:pt x="4978" y="9524"/>
                </a:lnTo>
                <a:close/>
                <a:moveTo>
                  <a:pt x="4896" y="9519"/>
                </a:moveTo>
                <a:lnTo>
                  <a:pt x="4881" y="9373"/>
                </a:lnTo>
                <a:lnTo>
                  <a:pt x="4825" y="9316"/>
                </a:lnTo>
                <a:lnTo>
                  <a:pt x="4769" y="9354"/>
                </a:lnTo>
                <a:lnTo>
                  <a:pt x="4748" y="9485"/>
                </a:lnTo>
                <a:lnTo>
                  <a:pt x="4763" y="9631"/>
                </a:lnTo>
                <a:lnTo>
                  <a:pt x="4817" y="9684"/>
                </a:lnTo>
                <a:lnTo>
                  <a:pt x="4873" y="9647"/>
                </a:lnTo>
                <a:lnTo>
                  <a:pt x="4896" y="9519"/>
                </a:lnTo>
                <a:close/>
                <a:moveTo>
                  <a:pt x="5241" y="9805"/>
                </a:moveTo>
                <a:lnTo>
                  <a:pt x="5166" y="9795"/>
                </a:lnTo>
                <a:lnTo>
                  <a:pt x="5176" y="9388"/>
                </a:lnTo>
                <a:lnTo>
                  <a:pt x="5079" y="9421"/>
                </a:lnTo>
                <a:lnTo>
                  <a:pt x="5059" y="9352"/>
                </a:lnTo>
                <a:lnTo>
                  <a:pt x="5199" y="9295"/>
                </a:lnTo>
                <a:lnTo>
                  <a:pt x="5257" y="9302"/>
                </a:lnTo>
                <a:lnTo>
                  <a:pt x="5241" y="9805"/>
                </a:lnTo>
                <a:close/>
                <a:moveTo>
                  <a:pt x="5582" y="9847"/>
                </a:moveTo>
                <a:lnTo>
                  <a:pt x="5508" y="9837"/>
                </a:lnTo>
                <a:lnTo>
                  <a:pt x="5518" y="9431"/>
                </a:lnTo>
                <a:lnTo>
                  <a:pt x="5418" y="9466"/>
                </a:lnTo>
                <a:lnTo>
                  <a:pt x="5398" y="9398"/>
                </a:lnTo>
                <a:lnTo>
                  <a:pt x="5538" y="9340"/>
                </a:lnTo>
                <a:lnTo>
                  <a:pt x="5596" y="9349"/>
                </a:lnTo>
                <a:lnTo>
                  <a:pt x="5582" y="9847"/>
                </a:lnTo>
                <a:close/>
                <a:moveTo>
                  <a:pt x="5996" y="9657"/>
                </a:moveTo>
                <a:lnTo>
                  <a:pt x="5982" y="9762"/>
                </a:lnTo>
                <a:lnTo>
                  <a:pt x="5949" y="9837"/>
                </a:lnTo>
                <a:lnTo>
                  <a:pt x="5901" y="9879"/>
                </a:lnTo>
                <a:lnTo>
                  <a:pt x="5838" y="9885"/>
                </a:lnTo>
                <a:lnTo>
                  <a:pt x="5777" y="9862"/>
                </a:lnTo>
                <a:lnTo>
                  <a:pt x="5731" y="9809"/>
                </a:lnTo>
                <a:lnTo>
                  <a:pt x="5703" y="9725"/>
                </a:lnTo>
                <a:lnTo>
                  <a:pt x="5695" y="9618"/>
                </a:lnTo>
                <a:lnTo>
                  <a:pt x="5708" y="9510"/>
                </a:lnTo>
                <a:lnTo>
                  <a:pt x="5740" y="9434"/>
                </a:lnTo>
                <a:lnTo>
                  <a:pt x="5790" y="9391"/>
                </a:lnTo>
                <a:lnTo>
                  <a:pt x="5852" y="9384"/>
                </a:lnTo>
                <a:lnTo>
                  <a:pt x="5914" y="9409"/>
                </a:lnTo>
                <a:lnTo>
                  <a:pt x="5959" y="9463"/>
                </a:lnTo>
                <a:lnTo>
                  <a:pt x="5987" y="9548"/>
                </a:lnTo>
                <a:lnTo>
                  <a:pt x="5996" y="9657"/>
                </a:lnTo>
                <a:close/>
                <a:moveTo>
                  <a:pt x="5918" y="9652"/>
                </a:moveTo>
                <a:lnTo>
                  <a:pt x="5903" y="9508"/>
                </a:lnTo>
                <a:lnTo>
                  <a:pt x="5848" y="9454"/>
                </a:lnTo>
                <a:lnTo>
                  <a:pt x="5795" y="9492"/>
                </a:lnTo>
                <a:lnTo>
                  <a:pt x="5774" y="9622"/>
                </a:lnTo>
                <a:lnTo>
                  <a:pt x="5789" y="9763"/>
                </a:lnTo>
                <a:lnTo>
                  <a:pt x="5843" y="9817"/>
                </a:lnTo>
                <a:lnTo>
                  <a:pt x="5896" y="9781"/>
                </a:lnTo>
                <a:lnTo>
                  <a:pt x="5918" y="9652"/>
                </a:lnTo>
                <a:close/>
                <a:moveTo>
                  <a:pt x="6251" y="9933"/>
                </a:moveTo>
                <a:lnTo>
                  <a:pt x="6179" y="9924"/>
                </a:lnTo>
                <a:lnTo>
                  <a:pt x="6189" y="9522"/>
                </a:lnTo>
                <a:lnTo>
                  <a:pt x="6094" y="9557"/>
                </a:lnTo>
                <a:lnTo>
                  <a:pt x="6073" y="9488"/>
                </a:lnTo>
                <a:lnTo>
                  <a:pt x="6208" y="9431"/>
                </a:lnTo>
                <a:lnTo>
                  <a:pt x="6263" y="9439"/>
                </a:lnTo>
                <a:lnTo>
                  <a:pt x="6251" y="9933"/>
                </a:lnTo>
                <a:close/>
                <a:moveTo>
                  <a:pt x="6655" y="9745"/>
                </a:moveTo>
                <a:lnTo>
                  <a:pt x="6641" y="9847"/>
                </a:lnTo>
                <a:lnTo>
                  <a:pt x="6609" y="9921"/>
                </a:lnTo>
                <a:lnTo>
                  <a:pt x="6562" y="9963"/>
                </a:lnTo>
                <a:lnTo>
                  <a:pt x="6502" y="9970"/>
                </a:lnTo>
                <a:lnTo>
                  <a:pt x="6441" y="9948"/>
                </a:lnTo>
                <a:lnTo>
                  <a:pt x="6396" y="9894"/>
                </a:lnTo>
                <a:lnTo>
                  <a:pt x="6368" y="9811"/>
                </a:lnTo>
                <a:lnTo>
                  <a:pt x="6360" y="9705"/>
                </a:lnTo>
                <a:lnTo>
                  <a:pt x="6374" y="9598"/>
                </a:lnTo>
                <a:lnTo>
                  <a:pt x="6407" y="9523"/>
                </a:lnTo>
                <a:lnTo>
                  <a:pt x="6456" y="9482"/>
                </a:lnTo>
                <a:lnTo>
                  <a:pt x="6517" y="9474"/>
                </a:lnTo>
                <a:lnTo>
                  <a:pt x="6576" y="9498"/>
                </a:lnTo>
                <a:lnTo>
                  <a:pt x="6620" y="9553"/>
                </a:lnTo>
                <a:lnTo>
                  <a:pt x="6647" y="9636"/>
                </a:lnTo>
                <a:lnTo>
                  <a:pt x="6655" y="9745"/>
                </a:lnTo>
                <a:close/>
                <a:moveTo>
                  <a:pt x="6580" y="9740"/>
                </a:moveTo>
                <a:lnTo>
                  <a:pt x="6565" y="9597"/>
                </a:lnTo>
                <a:lnTo>
                  <a:pt x="6512" y="9543"/>
                </a:lnTo>
                <a:lnTo>
                  <a:pt x="6458" y="9579"/>
                </a:lnTo>
                <a:lnTo>
                  <a:pt x="6438" y="9708"/>
                </a:lnTo>
                <a:lnTo>
                  <a:pt x="6452" y="9849"/>
                </a:lnTo>
                <a:lnTo>
                  <a:pt x="6506" y="9901"/>
                </a:lnTo>
                <a:lnTo>
                  <a:pt x="6560" y="9865"/>
                </a:lnTo>
                <a:lnTo>
                  <a:pt x="6580" y="9740"/>
                </a:lnTo>
                <a:close/>
                <a:moveTo>
                  <a:pt x="6905" y="10016"/>
                </a:moveTo>
                <a:lnTo>
                  <a:pt x="6834" y="10008"/>
                </a:lnTo>
                <a:lnTo>
                  <a:pt x="6844" y="9611"/>
                </a:lnTo>
                <a:lnTo>
                  <a:pt x="6750" y="9644"/>
                </a:lnTo>
                <a:lnTo>
                  <a:pt x="6730" y="9577"/>
                </a:lnTo>
                <a:lnTo>
                  <a:pt x="6863" y="9520"/>
                </a:lnTo>
                <a:lnTo>
                  <a:pt x="6915" y="9528"/>
                </a:lnTo>
                <a:lnTo>
                  <a:pt x="6905" y="10016"/>
                </a:lnTo>
                <a:close/>
                <a:moveTo>
                  <a:pt x="7301" y="9827"/>
                </a:moveTo>
                <a:lnTo>
                  <a:pt x="7289" y="9930"/>
                </a:lnTo>
                <a:lnTo>
                  <a:pt x="7256" y="10004"/>
                </a:lnTo>
                <a:lnTo>
                  <a:pt x="7211" y="10045"/>
                </a:lnTo>
                <a:lnTo>
                  <a:pt x="7151" y="10053"/>
                </a:lnTo>
                <a:lnTo>
                  <a:pt x="7091" y="10030"/>
                </a:lnTo>
                <a:lnTo>
                  <a:pt x="7047" y="9978"/>
                </a:lnTo>
                <a:lnTo>
                  <a:pt x="7019" y="9896"/>
                </a:lnTo>
                <a:lnTo>
                  <a:pt x="7012" y="9791"/>
                </a:lnTo>
                <a:lnTo>
                  <a:pt x="7025" y="9686"/>
                </a:lnTo>
                <a:lnTo>
                  <a:pt x="7057" y="9611"/>
                </a:lnTo>
                <a:lnTo>
                  <a:pt x="7103" y="9568"/>
                </a:lnTo>
                <a:lnTo>
                  <a:pt x="7165" y="9560"/>
                </a:lnTo>
                <a:lnTo>
                  <a:pt x="7225" y="9584"/>
                </a:lnTo>
                <a:lnTo>
                  <a:pt x="7268" y="9638"/>
                </a:lnTo>
                <a:lnTo>
                  <a:pt x="7294" y="9722"/>
                </a:lnTo>
                <a:lnTo>
                  <a:pt x="7301" y="9827"/>
                </a:lnTo>
                <a:close/>
                <a:moveTo>
                  <a:pt x="7227" y="9824"/>
                </a:moveTo>
                <a:lnTo>
                  <a:pt x="7212" y="9682"/>
                </a:lnTo>
                <a:lnTo>
                  <a:pt x="7159" y="9629"/>
                </a:lnTo>
                <a:lnTo>
                  <a:pt x="7107" y="9666"/>
                </a:lnTo>
                <a:lnTo>
                  <a:pt x="7087" y="9793"/>
                </a:lnTo>
                <a:lnTo>
                  <a:pt x="7103" y="9933"/>
                </a:lnTo>
                <a:lnTo>
                  <a:pt x="7155" y="9985"/>
                </a:lnTo>
                <a:lnTo>
                  <a:pt x="7207" y="9949"/>
                </a:lnTo>
                <a:lnTo>
                  <a:pt x="7227" y="9824"/>
                </a:lnTo>
                <a:close/>
                <a:moveTo>
                  <a:pt x="7546" y="10098"/>
                </a:moveTo>
                <a:lnTo>
                  <a:pt x="7477" y="10088"/>
                </a:lnTo>
                <a:lnTo>
                  <a:pt x="7487" y="9697"/>
                </a:lnTo>
                <a:lnTo>
                  <a:pt x="7394" y="9731"/>
                </a:lnTo>
                <a:lnTo>
                  <a:pt x="7377" y="9664"/>
                </a:lnTo>
                <a:lnTo>
                  <a:pt x="7504" y="9607"/>
                </a:lnTo>
                <a:lnTo>
                  <a:pt x="7556" y="9614"/>
                </a:lnTo>
                <a:lnTo>
                  <a:pt x="7546" y="10098"/>
                </a:lnTo>
                <a:close/>
                <a:moveTo>
                  <a:pt x="7864" y="10138"/>
                </a:moveTo>
                <a:lnTo>
                  <a:pt x="7795" y="10129"/>
                </a:lnTo>
                <a:lnTo>
                  <a:pt x="7803" y="9738"/>
                </a:lnTo>
                <a:lnTo>
                  <a:pt x="7710" y="9772"/>
                </a:lnTo>
                <a:lnTo>
                  <a:pt x="7692" y="9706"/>
                </a:lnTo>
                <a:lnTo>
                  <a:pt x="7820" y="9649"/>
                </a:lnTo>
                <a:lnTo>
                  <a:pt x="7873" y="9657"/>
                </a:lnTo>
                <a:lnTo>
                  <a:pt x="7864" y="10138"/>
                </a:lnTo>
                <a:close/>
                <a:moveTo>
                  <a:pt x="8242" y="9953"/>
                </a:moveTo>
                <a:lnTo>
                  <a:pt x="8232" y="10054"/>
                </a:lnTo>
                <a:lnTo>
                  <a:pt x="8204" y="10125"/>
                </a:lnTo>
                <a:lnTo>
                  <a:pt x="8157" y="10166"/>
                </a:lnTo>
                <a:lnTo>
                  <a:pt x="8100" y="10173"/>
                </a:lnTo>
                <a:lnTo>
                  <a:pt x="8042" y="10152"/>
                </a:lnTo>
                <a:lnTo>
                  <a:pt x="7999" y="10099"/>
                </a:lnTo>
                <a:lnTo>
                  <a:pt x="7974" y="10020"/>
                </a:lnTo>
                <a:lnTo>
                  <a:pt x="7967" y="9915"/>
                </a:lnTo>
                <a:lnTo>
                  <a:pt x="7978" y="9812"/>
                </a:lnTo>
                <a:lnTo>
                  <a:pt x="8011" y="9738"/>
                </a:lnTo>
                <a:lnTo>
                  <a:pt x="8054" y="9697"/>
                </a:lnTo>
                <a:lnTo>
                  <a:pt x="8112" y="9689"/>
                </a:lnTo>
                <a:lnTo>
                  <a:pt x="8170" y="9713"/>
                </a:lnTo>
                <a:lnTo>
                  <a:pt x="8214" y="9766"/>
                </a:lnTo>
                <a:lnTo>
                  <a:pt x="8237" y="9847"/>
                </a:lnTo>
                <a:lnTo>
                  <a:pt x="8242" y="9953"/>
                </a:lnTo>
                <a:close/>
                <a:moveTo>
                  <a:pt x="8172" y="9949"/>
                </a:moveTo>
                <a:lnTo>
                  <a:pt x="8157" y="9810"/>
                </a:lnTo>
                <a:lnTo>
                  <a:pt x="8107" y="9757"/>
                </a:lnTo>
                <a:lnTo>
                  <a:pt x="8057" y="9793"/>
                </a:lnTo>
                <a:lnTo>
                  <a:pt x="8038" y="9919"/>
                </a:lnTo>
                <a:lnTo>
                  <a:pt x="8053" y="10055"/>
                </a:lnTo>
                <a:lnTo>
                  <a:pt x="8105" y="10107"/>
                </a:lnTo>
                <a:lnTo>
                  <a:pt x="8153" y="10070"/>
                </a:lnTo>
                <a:lnTo>
                  <a:pt x="8172" y="9949"/>
                </a:lnTo>
                <a:close/>
                <a:moveTo>
                  <a:pt x="8553" y="9993"/>
                </a:moveTo>
                <a:lnTo>
                  <a:pt x="8542" y="10094"/>
                </a:lnTo>
                <a:lnTo>
                  <a:pt x="8513" y="10167"/>
                </a:lnTo>
                <a:lnTo>
                  <a:pt x="8467" y="10207"/>
                </a:lnTo>
                <a:lnTo>
                  <a:pt x="8408" y="10214"/>
                </a:lnTo>
                <a:lnTo>
                  <a:pt x="8351" y="10192"/>
                </a:lnTo>
                <a:lnTo>
                  <a:pt x="8310" y="10141"/>
                </a:lnTo>
                <a:lnTo>
                  <a:pt x="8284" y="10062"/>
                </a:lnTo>
                <a:lnTo>
                  <a:pt x="8276" y="9958"/>
                </a:lnTo>
                <a:lnTo>
                  <a:pt x="8288" y="9855"/>
                </a:lnTo>
                <a:lnTo>
                  <a:pt x="8318" y="9781"/>
                </a:lnTo>
                <a:lnTo>
                  <a:pt x="8363" y="9740"/>
                </a:lnTo>
                <a:lnTo>
                  <a:pt x="8422" y="9731"/>
                </a:lnTo>
                <a:lnTo>
                  <a:pt x="8479" y="9755"/>
                </a:lnTo>
                <a:lnTo>
                  <a:pt x="8522" y="9807"/>
                </a:lnTo>
                <a:lnTo>
                  <a:pt x="8547" y="9887"/>
                </a:lnTo>
                <a:lnTo>
                  <a:pt x="8553" y="9993"/>
                </a:lnTo>
                <a:close/>
                <a:moveTo>
                  <a:pt x="8482" y="9989"/>
                </a:moveTo>
                <a:lnTo>
                  <a:pt x="8468" y="9851"/>
                </a:lnTo>
                <a:lnTo>
                  <a:pt x="8417" y="9798"/>
                </a:lnTo>
                <a:lnTo>
                  <a:pt x="8366" y="9835"/>
                </a:lnTo>
                <a:lnTo>
                  <a:pt x="8348" y="9960"/>
                </a:lnTo>
                <a:lnTo>
                  <a:pt x="8363" y="10097"/>
                </a:lnTo>
                <a:lnTo>
                  <a:pt x="8413" y="10147"/>
                </a:lnTo>
                <a:lnTo>
                  <a:pt x="8463" y="10112"/>
                </a:lnTo>
                <a:lnTo>
                  <a:pt x="8482" y="9989"/>
                </a:lnTo>
                <a:close/>
                <a:moveTo>
                  <a:pt x="8789" y="10256"/>
                </a:moveTo>
                <a:lnTo>
                  <a:pt x="8724" y="10247"/>
                </a:lnTo>
                <a:lnTo>
                  <a:pt x="8730" y="9862"/>
                </a:lnTo>
                <a:lnTo>
                  <a:pt x="8642" y="9896"/>
                </a:lnTo>
                <a:lnTo>
                  <a:pt x="8626" y="9831"/>
                </a:lnTo>
                <a:lnTo>
                  <a:pt x="8750" y="9775"/>
                </a:lnTo>
                <a:lnTo>
                  <a:pt x="8798" y="9782"/>
                </a:lnTo>
                <a:lnTo>
                  <a:pt x="8789" y="10256"/>
                </a:lnTo>
                <a:close/>
                <a:moveTo>
                  <a:pt x="9160" y="10073"/>
                </a:moveTo>
                <a:lnTo>
                  <a:pt x="9150" y="10173"/>
                </a:lnTo>
                <a:lnTo>
                  <a:pt x="9120" y="10244"/>
                </a:lnTo>
                <a:lnTo>
                  <a:pt x="9076" y="10285"/>
                </a:lnTo>
                <a:lnTo>
                  <a:pt x="9021" y="10291"/>
                </a:lnTo>
                <a:lnTo>
                  <a:pt x="8964" y="10268"/>
                </a:lnTo>
                <a:lnTo>
                  <a:pt x="8923" y="10218"/>
                </a:lnTo>
                <a:lnTo>
                  <a:pt x="8896" y="10139"/>
                </a:lnTo>
                <a:lnTo>
                  <a:pt x="8889" y="10038"/>
                </a:lnTo>
                <a:lnTo>
                  <a:pt x="8900" y="9936"/>
                </a:lnTo>
                <a:lnTo>
                  <a:pt x="8930" y="9864"/>
                </a:lnTo>
                <a:lnTo>
                  <a:pt x="8974" y="9822"/>
                </a:lnTo>
                <a:lnTo>
                  <a:pt x="9031" y="9815"/>
                </a:lnTo>
                <a:lnTo>
                  <a:pt x="9087" y="9837"/>
                </a:lnTo>
                <a:lnTo>
                  <a:pt x="9130" y="9890"/>
                </a:lnTo>
                <a:lnTo>
                  <a:pt x="9153" y="9969"/>
                </a:lnTo>
                <a:lnTo>
                  <a:pt x="9160" y="10073"/>
                </a:lnTo>
                <a:close/>
                <a:moveTo>
                  <a:pt x="9089" y="10069"/>
                </a:moveTo>
                <a:lnTo>
                  <a:pt x="9076" y="9933"/>
                </a:lnTo>
                <a:lnTo>
                  <a:pt x="9027" y="9881"/>
                </a:lnTo>
                <a:lnTo>
                  <a:pt x="8977" y="9916"/>
                </a:lnTo>
                <a:lnTo>
                  <a:pt x="8958" y="10040"/>
                </a:lnTo>
                <a:lnTo>
                  <a:pt x="8973" y="10174"/>
                </a:lnTo>
                <a:lnTo>
                  <a:pt x="9023" y="10226"/>
                </a:lnTo>
                <a:lnTo>
                  <a:pt x="9072" y="10191"/>
                </a:lnTo>
                <a:lnTo>
                  <a:pt x="9089" y="10069"/>
                </a:lnTo>
                <a:close/>
                <a:moveTo>
                  <a:pt x="9394" y="10333"/>
                </a:moveTo>
                <a:lnTo>
                  <a:pt x="9329" y="10325"/>
                </a:lnTo>
                <a:lnTo>
                  <a:pt x="9334" y="9944"/>
                </a:lnTo>
                <a:lnTo>
                  <a:pt x="9249" y="9976"/>
                </a:lnTo>
                <a:lnTo>
                  <a:pt x="9230" y="9912"/>
                </a:lnTo>
                <a:lnTo>
                  <a:pt x="9351" y="9857"/>
                </a:lnTo>
                <a:lnTo>
                  <a:pt x="9401" y="9864"/>
                </a:lnTo>
                <a:lnTo>
                  <a:pt x="9394" y="10333"/>
                </a:lnTo>
                <a:close/>
                <a:moveTo>
                  <a:pt x="9756" y="10152"/>
                </a:moveTo>
                <a:lnTo>
                  <a:pt x="9744" y="10250"/>
                </a:lnTo>
                <a:lnTo>
                  <a:pt x="9715" y="10320"/>
                </a:lnTo>
                <a:lnTo>
                  <a:pt x="9672" y="10360"/>
                </a:lnTo>
                <a:lnTo>
                  <a:pt x="9617" y="10367"/>
                </a:lnTo>
                <a:lnTo>
                  <a:pt x="9562" y="10345"/>
                </a:lnTo>
                <a:lnTo>
                  <a:pt x="9523" y="10296"/>
                </a:lnTo>
                <a:lnTo>
                  <a:pt x="9497" y="10217"/>
                </a:lnTo>
                <a:lnTo>
                  <a:pt x="9489" y="10115"/>
                </a:lnTo>
                <a:lnTo>
                  <a:pt x="9499" y="10014"/>
                </a:lnTo>
                <a:lnTo>
                  <a:pt x="9528" y="9943"/>
                </a:lnTo>
                <a:lnTo>
                  <a:pt x="9571" y="9902"/>
                </a:lnTo>
                <a:lnTo>
                  <a:pt x="9626" y="9895"/>
                </a:lnTo>
                <a:lnTo>
                  <a:pt x="9682" y="9919"/>
                </a:lnTo>
                <a:lnTo>
                  <a:pt x="9723" y="9970"/>
                </a:lnTo>
                <a:lnTo>
                  <a:pt x="9749" y="10049"/>
                </a:lnTo>
                <a:lnTo>
                  <a:pt x="9756" y="10152"/>
                </a:lnTo>
                <a:close/>
                <a:moveTo>
                  <a:pt x="9685" y="10147"/>
                </a:moveTo>
                <a:lnTo>
                  <a:pt x="9671" y="10013"/>
                </a:lnTo>
                <a:lnTo>
                  <a:pt x="9623" y="9961"/>
                </a:lnTo>
                <a:lnTo>
                  <a:pt x="9576" y="9996"/>
                </a:lnTo>
                <a:lnTo>
                  <a:pt x="9558" y="10118"/>
                </a:lnTo>
                <a:lnTo>
                  <a:pt x="9572" y="10252"/>
                </a:lnTo>
                <a:lnTo>
                  <a:pt x="9619" y="10301"/>
                </a:lnTo>
                <a:lnTo>
                  <a:pt x="9667" y="10267"/>
                </a:lnTo>
                <a:lnTo>
                  <a:pt x="9685" y="10147"/>
                </a:lnTo>
                <a:close/>
                <a:moveTo>
                  <a:pt x="9984" y="10409"/>
                </a:moveTo>
                <a:lnTo>
                  <a:pt x="9921" y="10401"/>
                </a:lnTo>
                <a:lnTo>
                  <a:pt x="9926" y="10024"/>
                </a:lnTo>
                <a:lnTo>
                  <a:pt x="9839" y="10055"/>
                </a:lnTo>
                <a:lnTo>
                  <a:pt x="9822" y="9993"/>
                </a:lnTo>
                <a:lnTo>
                  <a:pt x="9941" y="9938"/>
                </a:lnTo>
                <a:lnTo>
                  <a:pt x="9992" y="9944"/>
                </a:lnTo>
                <a:lnTo>
                  <a:pt x="9984" y="10409"/>
                </a:lnTo>
                <a:close/>
                <a:moveTo>
                  <a:pt x="10272" y="10445"/>
                </a:moveTo>
                <a:lnTo>
                  <a:pt x="10212" y="10437"/>
                </a:lnTo>
                <a:lnTo>
                  <a:pt x="10217" y="10062"/>
                </a:lnTo>
                <a:lnTo>
                  <a:pt x="10131" y="10094"/>
                </a:lnTo>
                <a:lnTo>
                  <a:pt x="10112" y="10030"/>
                </a:lnTo>
                <a:lnTo>
                  <a:pt x="10232" y="9976"/>
                </a:lnTo>
                <a:lnTo>
                  <a:pt x="10281" y="9983"/>
                </a:lnTo>
                <a:lnTo>
                  <a:pt x="10272" y="10445"/>
                </a:lnTo>
                <a:close/>
                <a:moveTo>
                  <a:pt x="10627" y="10266"/>
                </a:moveTo>
                <a:lnTo>
                  <a:pt x="10616" y="10364"/>
                </a:lnTo>
                <a:lnTo>
                  <a:pt x="10588" y="10432"/>
                </a:lnTo>
                <a:lnTo>
                  <a:pt x="10547" y="10471"/>
                </a:lnTo>
                <a:lnTo>
                  <a:pt x="10492" y="10479"/>
                </a:lnTo>
                <a:lnTo>
                  <a:pt x="10440" y="10457"/>
                </a:lnTo>
                <a:lnTo>
                  <a:pt x="10400" y="10407"/>
                </a:lnTo>
                <a:lnTo>
                  <a:pt x="10375" y="10331"/>
                </a:lnTo>
                <a:lnTo>
                  <a:pt x="10368" y="10232"/>
                </a:lnTo>
                <a:lnTo>
                  <a:pt x="10378" y="10133"/>
                </a:lnTo>
                <a:lnTo>
                  <a:pt x="10405" y="10062"/>
                </a:lnTo>
                <a:lnTo>
                  <a:pt x="10448" y="10021"/>
                </a:lnTo>
                <a:lnTo>
                  <a:pt x="10503" y="10014"/>
                </a:lnTo>
                <a:lnTo>
                  <a:pt x="10555" y="10037"/>
                </a:lnTo>
                <a:lnTo>
                  <a:pt x="10594" y="10087"/>
                </a:lnTo>
                <a:lnTo>
                  <a:pt x="10618" y="10164"/>
                </a:lnTo>
                <a:lnTo>
                  <a:pt x="10627" y="10266"/>
                </a:lnTo>
                <a:close/>
                <a:moveTo>
                  <a:pt x="10562" y="10262"/>
                </a:moveTo>
                <a:lnTo>
                  <a:pt x="10547" y="10129"/>
                </a:lnTo>
                <a:lnTo>
                  <a:pt x="10499" y="10079"/>
                </a:lnTo>
                <a:lnTo>
                  <a:pt x="10453" y="10114"/>
                </a:lnTo>
                <a:lnTo>
                  <a:pt x="10435" y="10234"/>
                </a:lnTo>
                <a:lnTo>
                  <a:pt x="10449" y="10365"/>
                </a:lnTo>
                <a:lnTo>
                  <a:pt x="10495" y="10415"/>
                </a:lnTo>
                <a:lnTo>
                  <a:pt x="10543" y="10381"/>
                </a:lnTo>
                <a:lnTo>
                  <a:pt x="10562" y="10262"/>
                </a:lnTo>
                <a:close/>
                <a:moveTo>
                  <a:pt x="10846" y="10518"/>
                </a:moveTo>
                <a:lnTo>
                  <a:pt x="10785" y="10510"/>
                </a:lnTo>
                <a:lnTo>
                  <a:pt x="10790" y="10139"/>
                </a:lnTo>
                <a:lnTo>
                  <a:pt x="10707" y="10172"/>
                </a:lnTo>
                <a:lnTo>
                  <a:pt x="10691" y="10109"/>
                </a:lnTo>
                <a:lnTo>
                  <a:pt x="10805" y="10054"/>
                </a:lnTo>
                <a:lnTo>
                  <a:pt x="10852" y="10060"/>
                </a:lnTo>
                <a:lnTo>
                  <a:pt x="10846" y="10518"/>
                </a:lnTo>
                <a:close/>
                <a:moveTo>
                  <a:pt x="11192" y="10341"/>
                </a:moveTo>
                <a:lnTo>
                  <a:pt x="11181" y="10436"/>
                </a:lnTo>
                <a:lnTo>
                  <a:pt x="11153" y="10505"/>
                </a:lnTo>
                <a:lnTo>
                  <a:pt x="11112" y="10544"/>
                </a:lnTo>
                <a:lnTo>
                  <a:pt x="11059" y="10551"/>
                </a:lnTo>
                <a:lnTo>
                  <a:pt x="11008" y="10530"/>
                </a:lnTo>
                <a:lnTo>
                  <a:pt x="10969" y="10481"/>
                </a:lnTo>
                <a:lnTo>
                  <a:pt x="10945" y="10405"/>
                </a:lnTo>
                <a:lnTo>
                  <a:pt x="10939" y="10306"/>
                </a:lnTo>
                <a:lnTo>
                  <a:pt x="10950" y="10208"/>
                </a:lnTo>
                <a:lnTo>
                  <a:pt x="10978" y="10137"/>
                </a:lnTo>
                <a:lnTo>
                  <a:pt x="11017" y="10098"/>
                </a:lnTo>
                <a:lnTo>
                  <a:pt x="11070" y="10092"/>
                </a:lnTo>
                <a:lnTo>
                  <a:pt x="11123" y="10113"/>
                </a:lnTo>
                <a:lnTo>
                  <a:pt x="11161" y="10163"/>
                </a:lnTo>
                <a:lnTo>
                  <a:pt x="11184" y="10241"/>
                </a:lnTo>
                <a:lnTo>
                  <a:pt x="11192" y="10341"/>
                </a:lnTo>
                <a:close/>
                <a:moveTo>
                  <a:pt x="11127" y="10337"/>
                </a:moveTo>
                <a:lnTo>
                  <a:pt x="11112" y="10206"/>
                </a:lnTo>
                <a:lnTo>
                  <a:pt x="11065" y="10156"/>
                </a:lnTo>
                <a:lnTo>
                  <a:pt x="11020" y="10189"/>
                </a:lnTo>
                <a:lnTo>
                  <a:pt x="11004" y="10308"/>
                </a:lnTo>
                <a:lnTo>
                  <a:pt x="11017" y="10439"/>
                </a:lnTo>
                <a:lnTo>
                  <a:pt x="11063" y="10488"/>
                </a:lnTo>
                <a:lnTo>
                  <a:pt x="11109" y="10452"/>
                </a:lnTo>
                <a:lnTo>
                  <a:pt x="11127" y="10337"/>
                </a:lnTo>
                <a:close/>
                <a:moveTo>
                  <a:pt x="11408" y="10590"/>
                </a:moveTo>
                <a:lnTo>
                  <a:pt x="11346" y="10583"/>
                </a:lnTo>
                <a:lnTo>
                  <a:pt x="11352" y="10214"/>
                </a:lnTo>
                <a:lnTo>
                  <a:pt x="11272" y="10247"/>
                </a:lnTo>
                <a:lnTo>
                  <a:pt x="11256" y="10184"/>
                </a:lnTo>
                <a:lnTo>
                  <a:pt x="11367" y="10130"/>
                </a:lnTo>
                <a:lnTo>
                  <a:pt x="11413" y="10137"/>
                </a:lnTo>
                <a:lnTo>
                  <a:pt x="11408" y="10590"/>
                </a:lnTo>
                <a:close/>
                <a:moveTo>
                  <a:pt x="11683" y="10625"/>
                </a:moveTo>
                <a:lnTo>
                  <a:pt x="11624" y="10618"/>
                </a:lnTo>
                <a:lnTo>
                  <a:pt x="11628" y="10251"/>
                </a:lnTo>
                <a:lnTo>
                  <a:pt x="11549" y="10283"/>
                </a:lnTo>
                <a:lnTo>
                  <a:pt x="11532" y="10222"/>
                </a:lnTo>
                <a:lnTo>
                  <a:pt x="11643" y="10168"/>
                </a:lnTo>
                <a:lnTo>
                  <a:pt x="11689" y="10174"/>
                </a:lnTo>
                <a:lnTo>
                  <a:pt x="11683" y="10625"/>
                </a:lnTo>
                <a:close/>
                <a:moveTo>
                  <a:pt x="11956" y="10660"/>
                </a:moveTo>
                <a:lnTo>
                  <a:pt x="11897" y="10652"/>
                </a:lnTo>
                <a:lnTo>
                  <a:pt x="11902" y="10288"/>
                </a:lnTo>
                <a:lnTo>
                  <a:pt x="11825" y="10321"/>
                </a:lnTo>
                <a:lnTo>
                  <a:pt x="11808" y="10260"/>
                </a:lnTo>
                <a:lnTo>
                  <a:pt x="11916" y="10206"/>
                </a:lnTo>
                <a:lnTo>
                  <a:pt x="11961" y="10212"/>
                </a:lnTo>
                <a:lnTo>
                  <a:pt x="11956" y="10660"/>
                </a:lnTo>
                <a:close/>
                <a:moveTo>
                  <a:pt x="12227" y="10694"/>
                </a:moveTo>
                <a:lnTo>
                  <a:pt x="12169" y="10688"/>
                </a:lnTo>
                <a:lnTo>
                  <a:pt x="12173" y="10325"/>
                </a:lnTo>
                <a:lnTo>
                  <a:pt x="12095" y="10356"/>
                </a:lnTo>
                <a:lnTo>
                  <a:pt x="12079" y="10296"/>
                </a:lnTo>
                <a:lnTo>
                  <a:pt x="12188" y="10242"/>
                </a:lnTo>
                <a:lnTo>
                  <a:pt x="12233" y="10248"/>
                </a:lnTo>
                <a:lnTo>
                  <a:pt x="12227" y="10694"/>
                </a:lnTo>
                <a:close/>
                <a:moveTo>
                  <a:pt x="12554" y="10520"/>
                </a:moveTo>
                <a:lnTo>
                  <a:pt x="12545" y="10614"/>
                </a:lnTo>
                <a:lnTo>
                  <a:pt x="12520" y="10680"/>
                </a:lnTo>
                <a:lnTo>
                  <a:pt x="12481" y="10719"/>
                </a:lnTo>
                <a:lnTo>
                  <a:pt x="12431" y="10727"/>
                </a:lnTo>
                <a:lnTo>
                  <a:pt x="12382" y="10707"/>
                </a:lnTo>
                <a:lnTo>
                  <a:pt x="12346" y="10659"/>
                </a:lnTo>
                <a:lnTo>
                  <a:pt x="12322" y="10584"/>
                </a:lnTo>
                <a:lnTo>
                  <a:pt x="12315" y="10488"/>
                </a:lnTo>
                <a:lnTo>
                  <a:pt x="12325" y="10392"/>
                </a:lnTo>
                <a:lnTo>
                  <a:pt x="12351" y="10322"/>
                </a:lnTo>
                <a:lnTo>
                  <a:pt x="12390" y="10283"/>
                </a:lnTo>
                <a:lnTo>
                  <a:pt x="12439" y="10276"/>
                </a:lnTo>
                <a:lnTo>
                  <a:pt x="12489" y="10298"/>
                </a:lnTo>
                <a:lnTo>
                  <a:pt x="12526" y="10347"/>
                </a:lnTo>
                <a:lnTo>
                  <a:pt x="12549" y="10422"/>
                </a:lnTo>
                <a:lnTo>
                  <a:pt x="12554" y="10520"/>
                </a:lnTo>
                <a:close/>
                <a:moveTo>
                  <a:pt x="12493" y="10516"/>
                </a:moveTo>
                <a:lnTo>
                  <a:pt x="12479" y="10387"/>
                </a:lnTo>
                <a:lnTo>
                  <a:pt x="12436" y="10338"/>
                </a:lnTo>
                <a:lnTo>
                  <a:pt x="12394" y="10372"/>
                </a:lnTo>
                <a:lnTo>
                  <a:pt x="12379" y="10490"/>
                </a:lnTo>
                <a:lnTo>
                  <a:pt x="12391" y="10617"/>
                </a:lnTo>
                <a:lnTo>
                  <a:pt x="12435" y="10664"/>
                </a:lnTo>
                <a:lnTo>
                  <a:pt x="12478" y="10630"/>
                </a:lnTo>
                <a:lnTo>
                  <a:pt x="12493" y="10516"/>
                </a:lnTo>
                <a:close/>
                <a:moveTo>
                  <a:pt x="12763" y="10763"/>
                </a:moveTo>
                <a:lnTo>
                  <a:pt x="12706" y="10756"/>
                </a:lnTo>
                <a:lnTo>
                  <a:pt x="12708" y="10397"/>
                </a:lnTo>
                <a:lnTo>
                  <a:pt x="12630" y="10429"/>
                </a:lnTo>
                <a:lnTo>
                  <a:pt x="12615" y="10369"/>
                </a:lnTo>
                <a:lnTo>
                  <a:pt x="12723" y="10316"/>
                </a:lnTo>
                <a:lnTo>
                  <a:pt x="12767" y="10321"/>
                </a:lnTo>
                <a:lnTo>
                  <a:pt x="12763" y="10763"/>
                </a:lnTo>
                <a:close/>
                <a:moveTo>
                  <a:pt x="13082" y="10589"/>
                </a:moveTo>
                <a:lnTo>
                  <a:pt x="13074" y="10682"/>
                </a:lnTo>
                <a:lnTo>
                  <a:pt x="13050" y="10749"/>
                </a:lnTo>
                <a:lnTo>
                  <a:pt x="13013" y="10787"/>
                </a:lnTo>
                <a:lnTo>
                  <a:pt x="12964" y="10794"/>
                </a:lnTo>
                <a:lnTo>
                  <a:pt x="12914" y="10774"/>
                </a:lnTo>
                <a:lnTo>
                  <a:pt x="12879" y="10727"/>
                </a:lnTo>
                <a:lnTo>
                  <a:pt x="12856" y="10654"/>
                </a:lnTo>
                <a:lnTo>
                  <a:pt x="12848" y="10558"/>
                </a:lnTo>
                <a:lnTo>
                  <a:pt x="12857" y="10462"/>
                </a:lnTo>
                <a:lnTo>
                  <a:pt x="12882" y="10395"/>
                </a:lnTo>
                <a:lnTo>
                  <a:pt x="12921" y="10356"/>
                </a:lnTo>
                <a:lnTo>
                  <a:pt x="12970" y="10348"/>
                </a:lnTo>
                <a:lnTo>
                  <a:pt x="13019" y="10370"/>
                </a:lnTo>
                <a:lnTo>
                  <a:pt x="13054" y="10417"/>
                </a:lnTo>
                <a:lnTo>
                  <a:pt x="13075" y="10491"/>
                </a:lnTo>
                <a:lnTo>
                  <a:pt x="13082" y="10589"/>
                </a:lnTo>
                <a:close/>
                <a:moveTo>
                  <a:pt x="13023" y="10585"/>
                </a:moveTo>
                <a:lnTo>
                  <a:pt x="13010" y="10457"/>
                </a:lnTo>
                <a:lnTo>
                  <a:pt x="12967" y="10410"/>
                </a:lnTo>
                <a:lnTo>
                  <a:pt x="12925" y="10445"/>
                </a:lnTo>
                <a:lnTo>
                  <a:pt x="12910" y="10560"/>
                </a:lnTo>
                <a:lnTo>
                  <a:pt x="12922" y="10685"/>
                </a:lnTo>
                <a:lnTo>
                  <a:pt x="12967" y="10733"/>
                </a:lnTo>
                <a:lnTo>
                  <a:pt x="13008" y="10699"/>
                </a:lnTo>
                <a:lnTo>
                  <a:pt x="13023" y="10585"/>
                </a:lnTo>
                <a:close/>
                <a:moveTo>
                  <a:pt x="13286" y="10831"/>
                </a:moveTo>
                <a:lnTo>
                  <a:pt x="13229" y="10822"/>
                </a:lnTo>
                <a:lnTo>
                  <a:pt x="13233" y="10468"/>
                </a:lnTo>
                <a:lnTo>
                  <a:pt x="13158" y="10499"/>
                </a:lnTo>
                <a:lnTo>
                  <a:pt x="13143" y="10440"/>
                </a:lnTo>
                <a:lnTo>
                  <a:pt x="13248" y="10387"/>
                </a:lnTo>
                <a:lnTo>
                  <a:pt x="13290" y="10392"/>
                </a:lnTo>
                <a:lnTo>
                  <a:pt x="13286" y="10831"/>
                </a:lnTo>
                <a:close/>
                <a:moveTo>
                  <a:pt x="13602" y="10658"/>
                </a:moveTo>
                <a:lnTo>
                  <a:pt x="13593" y="10751"/>
                </a:lnTo>
                <a:lnTo>
                  <a:pt x="13569" y="10816"/>
                </a:lnTo>
                <a:lnTo>
                  <a:pt x="13531" y="10853"/>
                </a:lnTo>
                <a:lnTo>
                  <a:pt x="13484" y="10861"/>
                </a:lnTo>
                <a:lnTo>
                  <a:pt x="13436" y="10842"/>
                </a:lnTo>
                <a:lnTo>
                  <a:pt x="13400" y="10794"/>
                </a:lnTo>
                <a:lnTo>
                  <a:pt x="13377" y="10722"/>
                </a:lnTo>
                <a:lnTo>
                  <a:pt x="13370" y="10628"/>
                </a:lnTo>
                <a:lnTo>
                  <a:pt x="13378" y="10533"/>
                </a:lnTo>
                <a:lnTo>
                  <a:pt x="13404" y="10465"/>
                </a:lnTo>
                <a:lnTo>
                  <a:pt x="13441" y="10427"/>
                </a:lnTo>
                <a:lnTo>
                  <a:pt x="13489" y="10419"/>
                </a:lnTo>
                <a:lnTo>
                  <a:pt x="13538" y="10440"/>
                </a:lnTo>
                <a:lnTo>
                  <a:pt x="13573" y="10488"/>
                </a:lnTo>
                <a:lnTo>
                  <a:pt x="13594" y="10561"/>
                </a:lnTo>
                <a:lnTo>
                  <a:pt x="13602" y="10658"/>
                </a:lnTo>
                <a:close/>
                <a:moveTo>
                  <a:pt x="13541" y="10654"/>
                </a:moveTo>
                <a:lnTo>
                  <a:pt x="13529" y="10528"/>
                </a:lnTo>
                <a:lnTo>
                  <a:pt x="13486" y="10481"/>
                </a:lnTo>
                <a:lnTo>
                  <a:pt x="13446" y="10515"/>
                </a:lnTo>
                <a:lnTo>
                  <a:pt x="13431" y="10629"/>
                </a:lnTo>
                <a:lnTo>
                  <a:pt x="13445" y="10753"/>
                </a:lnTo>
                <a:lnTo>
                  <a:pt x="13486" y="10800"/>
                </a:lnTo>
                <a:lnTo>
                  <a:pt x="13528" y="10767"/>
                </a:lnTo>
                <a:lnTo>
                  <a:pt x="13541" y="10654"/>
                </a:lnTo>
                <a:close/>
                <a:moveTo>
                  <a:pt x="13802" y="10896"/>
                </a:moveTo>
                <a:lnTo>
                  <a:pt x="13744" y="10888"/>
                </a:lnTo>
                <a:lnTo>
                  <a:pt x="13747" y="10535"/>
                </a:lnTo>
                <a:lnTo>
                  <a:pt x="13673" y="10566"/>
                </a:lnTo>
                <a:lnTo>
                  <a:pt x="13658" y="10508"/>
                </a:lnTo>
                <a:lnTo>
                  <a:pt x="13762" y="10456"/>
                </a:lnTo>
                <a:lnTo>
                  <a:pt x="13804" y="10462"/>
                </a:lnTo>
                <a:lnTo>
                  <a:pt x="13802" y="10896"/>
                </a:lnTo>
                <a:close/>
                <a:moveTo>
                  <a:pt x="14056" y="10929"/>
                </a:moveTo>
                <a:lnTo>
                  <a:pt x="14001" y="10922"/>
                </a:lnTo>
                <a:lnTo>
                  <a:pt x="14004" y="10571"/>
                </a:lnTo>
                <a:lnTo>
                  <a:pt x="13927" y="10602"/>
                </a:lnTo>
                <a:lnTo>
                  <a:pt x="13912" y="10543"/>
                </a:lnTo>
                <a:lnTo>
                  <a:pt x="14016" y="10491"/>
                </a:lnTo>
                <a:lnTo>
                  <a:pt x="14059" y="10496"/>
                </a:lnTo>
                <a:lnTo>
                  <a:pt x="14056" y="10929"/>
                </a:lnTo>
                <a:close/>
                <a:moveTo>
                  <a:pt x="14360" y="10757"/>
                </a:moveTo>
                <a:lnTo>
                  <a:pt x="14351" y="10848"/>
                </a:lnTo>
                <a:lnTo>
                  <a:pt x="14328" y="10914"/>
                </a:lnTo>
                <a:lnTo>
                  <a:pt x="14292" y="10951"/>
                </a:lnTo>
                <a:lnTo>
                  <a:pt x="14244" y="10959"/>
                </a:lnTo>
                <a:lnTo>
                  <a:pt x="14200" y="10939"/>
                </a:lnTo>
                <a:lnTo>
                  <a:pt x="14167" y="10893"/>
                </a:lnTo>
                <a:lnTo>
                  <a:pt x="14144" y="10821"/>
                </a:lnTo>
                <a:lnTo>
                  <a:pt x="14137" y="10728"/>
                </a:lnTo>
                <a:lnTo>
                  <a:pt x="14144" y="10635"/>
                </a:lnTo>
                <a:lnTo>
                  <a:pt x="14168" y="10568"/>
                </a:lnTo>
                <a:lnTo>
                  <a:pt x="14204" y="10530"/>
                </a:lnTo>
                <a:lnTo>
                  <a:pt x="14249" y="10523"/>
                </a:lnTo>
                <a:lnTo>
                  <a:pt x="14296" y="10543"/>
                </a:lnTo>
                <a:lnTo>
                  <a:pt x="14331" y="10590"/>
                </a:lnTo>
                <a:lnTo>
                  <a:pt x="14353" y="10663"/>
                </a:lnTo>
                <a:lnTo>
                  <a:pt x="14360" y="10757"/>
                </a:lnTo>
                <a:close/>
                <a:moveTo>
                  <a:pt x="14302" y="10754"/>
                </a:moveTo>
                <a:lnTo>
                  <a:pt x="14289" y="10629"/>
                </a:lnTo>
                <a:lnTo>
                  <a:pt x="14248" y="10583"/>
                </a:lnTo>
                <a:lnTo>
                  <a:pt x="14208" y="10617"/>
                </a:lnTo>
                <a:lnTo>
                  <a:pt x="14193" y="10729"/>
                </a:lnTo>
                <a:lnTo>
                  <a:pt x="14207" y="10852"/>
                </a:lnTo>
                <a:lnTo>
                  <a:pt x="14247" y="10897"/>
                </a:lnTo>
                <a:lnTo>
                  <a:pt x="14288" y="10865"/>
                </a:lnTo>
                <a:lnTo>
                  <a:pt x="14302" y="10754"/>
                </a:lnTo>
                <a:close/>
                <a:moveTo>
                  <a:pt x="14555" y="10994"/>
                </a:moveTo>
                <a:lnTo>
                  <a:pt x="14501" y="10985"/>
                </a:lnTo>
                <a:lnTo>
                  <a:pt x="14505" y="10639"/>
                </a:lnTo>
                <a:lnTo>
                  <a:pt x="14430" y="10669"/>
                </a:lnTo>
                <a:lnTo>
                  <a:pt x="14416" y="10612"/>
                </a:lnTo>
                <a:lnTo>
                  <a:pt x="14517" y="10559"/>
                </a:lnTo>
                <a:lnTo>
                  <a:pt x="14559" y="10565"/>
                </a:lnTo>
                <a:lnTo>
                  <a:pt x="14555" y="10994"/>
                </a:lnTo>
                <a:close/>
                <a:moveTo>
                  <a:pt x="14853" y="10822"/>
                </a:moveTo>
                <a:lnTo>
                  <a:pt x="14844" y="10912"/>
                </a:lnTo>
                <a:lnTo>
                  <a:pt x="14822" y="10977"/>
                </a:lnTo>
                <a:lnTo>
                  <a:pt x="14788" y="11015"/>
                </a:lnTo>
                <a:lnTo>
                  <a:pt x="14740" y="11023"/>
                </a:lnTo>
                <a:lnTo>
                  <a:pt x="14695" y="11004"/>
                </a:lnTo>
                <a:lnTo>
                  <a:pt x="14662" y="10957"/>
                </a:lnTo>
                <a:lnTo>
                  <a:pt x="14641" y="10887"/>
                </a:lnTo>
                <a:lnTo>
                  <a:pt x="14635" y="10794"/>
                </a:lnTo>
                <a:lnTo>
                  <a:pt x="14644" y="10702"/>
                </a:lnTo>
                <a:lnTo>
                  <a:pt x="14667" y="10635"/>
                </a:lnTo>
                <a:lnTo>
                  <a:pt x="14700" y="10598"/>
                </a:lnTo>
                <a:lnTo>
                  <a:pt x="14747" y="10590"/>
                </a:lnTo>
                <a:lnTo>
                  <a:pt x="14792" y="10610"/>
                </a:lnTo>
                <a:lnTo>
                  <a:pt x="14824" y="10657"/>
                </a:lnTo>
                <a:lnTo>
                  <a:pt x="14846" y="10729"/>
                </a:lnTo>
                <a:lnTo>
                  <a:pt x="14853" y="10822"/>
                </a:lnTo>
                <a:close/>
                <a:moveTo>
                  <a:pt x="14798" y="10820"/>
                </a:moveTo>
                <a:lnTo>
                  <a:pt x="14784" y="10697"/>
                </a:lnTo>
                <a:lnTo>
                  <a:pt x="14744" y="10650"/>
                </a:lnTo>
                <a:lnTo>
                  <a:pt x="14704" y="10683"/>
                </a:lnTo>
                <a:lnTo>
                  <a:pt x="14692" y="10796"/>
                </a:lnTo>
                <a:lnTo>
                  <a:pt x="14703" y="10917"/>
                </a:lnTo>
                <a:lnTo>
                  <a:pt x="14743" y="10962"/>
                </a:lnTo>
                <a:lnTo>
                  <a:pt x="14783" y="10930"/>
                </a:lnTo>
                <a:lnTo>
                  <a:pt x="14798" y="10820"/>
                </a:lnTo>
                <a:close/>
                <a:moveTo>
                  <a:pt x="15045" y="11055"/>
                </a:moveTo>
                <a:lnTo>
                  <a:pt x="14994" y="11048"/>
                </a:lnTo>
                <a:lnTo>
                  <a:pt x="14995" y="10703"/>
                </a:lnTo>
                <a:lnTo>
                  <a:pt x="14925" y="10734"/>
                </a:lnTo>
                <a:lnTo>
                  <a:pt x="14910" y="10677"/>
                </a:lnTo>
                <a:lnTo>
                  <a:pt x="15007" y="10625"/>
                </a:lnTo>
                <a:lnTo>
                  <a:pt x="15049" y="10632"/>
                </a:lnTo>
                <a:lnTo>
                  <a:pt x="15045" y="11055"/>
                </a:lnTo>
                <a:close/>
                <a:moveTo>
                  <a:pt x="15339" y="10887"/>
                </a:moveTo>
                <a:lnTo>
                  <a:pt x="15331" y="10976"/>
                </a:lnTo>
                <a:lnTo>
                  <a:pt x="15308" y="11040"/>
                </a:lnTo>
                <a:lnTo>
                  <a:pt x="15273" y="11078"/>
                </a:lnTo>
                <a:lnTo>
                  <a:pt x="15229" y="11085"/>
                </a:lnTo>
                <a:lnTo>
                  <a:pt x="15184" y="11066"/>
                </a:lnTo>
                <a:lnTo>
                  <a:pt x="15151" y="11021"/>
                </a:lnTo>
                <a:lnTo>
                  <a:pt x="15130" y="10951"/>
                </a:lnTo>
                <a:lnTo>
                  <a:pt x="15124" y="10858"/>
                </a:lnTo>
                <a:lnTo>
                  <a:pt x="15131" y="10768"/>
                </a:lnTo>
                <a:lnTo>
                  <a:pt x="15154" y="10702"/>
                </a:lnTo>
                <a:lnTo>
                  <a:pt x="15189" y="10664"/>
                </a:lnTo>
                <a:lnTo>
                  <a:pt x="15234" y="10657"/>
                </a:lnTo>
                <a:lnTo>
                  <a:pt x="15278" y="10677"/>
                </a:lnTo>
                <a:lnTo>
                  <a:pt x="15311" y="10723"/>
                </a:lnTo>
                <a:lnTo>
                  <a:pt x="15332" y="10794"/>
                </a:lnTo>
                <a:lnTo>
                  <a:pt x="15339" y="10887"/>
                </a:lnTo>
                <a:close/>
                <a:moveTo>
                  <a:pt x="15283" y="10883"/>
                </a:moveTo>
                <a:lnTo>
                  <a:pt x="15271" y="10762"/>
                </a:lnTo>
                <a:lnTo>
                  <a:pt x="15229" y="10716"/>
                </a:lnTo>
                <a:lnTo>
                  <a:pt x="15192" y="10749"/>
                </a:lnTo>
                <a:lnTo>
                  <a:pt x="15179" y="10861"/>
                </a:lnTo>
                <a:lnTo>
                  <a:pt x="15192" y="10981"/>
                </a:lnTo>
                <a:lnTo>
                  <a:pt x="15232" y="11025"/>
                </a:lnTo>
                <a:lnTo>
                  <a:pt x="15271" y="10992"/>
                </a:lnTo>
                <a:lnTo>
                  <a:pt x="15283" y="10883"/>
                </a:lnTo>
                <a:close/>
                <a:moveTo>
                  <a:pt x="15527" y="11116"/>
                </a:moveTo>
                <a:lnTo>
                  <a:pt x="15476" y="11110"/>
                </a:lnTo>
                <a:lnTo>
                  <a:pt x="15476" y="10768"/>
                </a:lnTo>
                <a:lnTo>
                  <a:pt x="15407" y="10800"/>
                </a:lnTo>
                <a:lnTo>
                  <a:pt x="15393" y="10742"/>
                </a:lnTo>
                <a:lnTo>
                  <a:pt x="15489" y="10691"/>
                </a:lnTo>
                <a:lnTo>
                  <a:pt x="15527" y="10697"/>
                </a:lnTo>
                <a:lnTo>
                  <a:pt x="15527" y="11116"/>
                </a:lnTo>
                <a:close/>
                <a:moveTo>
                  <a:pt x="15814" y="10950"/>
                </a:moveTo>
                <a:lnTo>
                  <a:pt x="15808" y="11039"/>
                </a:lnTo>
                <a:lnTo>
                  <a:pt x="15787" y="11103"/>
                </a:lnTo>
                <a:lnTo>
                  <a:pt x="15752" y="11139"/>
                </a:lnTo>
                <a:lnTo>
                  <a:pt x="15707" y="11145"/>
                </a:lnTo>
                <a:lnTo>
                  <a:pt x="15663" y="11126"/>
                </a:lnTo>
                <a:lnTo>
                  <a:pt x="15630" y="11081"/>
                </a:lnTo>
                <a:lnTo>
                  <a:pt x="15610" y="11012"/>
                </a:lnTo>
                <a:lnTo>
                  <a:pt x="15604" y="10922"/>
                </a:lnTo>
                <a:lnTo>
                  <a:pt x="15611" y="10831"/>
                </a:lnTo>
                <a:lnTo>
                  <a:pt x="15634" y="10767"/>
                </a:lnTo>
                <a:lnTo>
                  <a:pt x="15668" y="10731"/>
                </a:lnTo>
                <a:lnTo>
                  <a:pt x="15712" y="10722"/>
                </a:lnTo>
                <a:lnTo>
                  <a:pt x="15754" y="10742"/>
                </a:lnTo>
                <a:lnTo>
                  <a:pt x="15787" y="10787"/>
                </a:lnTo>
                <a:lnTo>
                  <a:pt x="15808" y="10858"/>
                </a:lnTo>
                <a:lnTo>
                  <a:pt x="15814" y="10950"/>
                </a:lnTo>
                <a:close/>
                <a:moveTo>
                  <a:pt x="15759" y="10947"/>
                </a:moveTo>
                <a:lnTo>
                  <a:pt x="15747" y="10826"/>
                </a:lnTo>
                <a:lnTo>
                  <a:pt x="15709" y="10781"/>
                </a:lnTo>
                <a:lnTo>
                  <a:pt x="15671" y="10813"/>
                </a:lnTo>
                <a:lnTo>
                  <a:pt x="15659" y="10924"/>
                </a:lnTo>
                <a:lnTo>
                  <a:pt x="15671" y="11043"/>
                </a:lnTo>
                <a:lnTo>
                  <a:pt x="15712" y="11088"/>
                </a:lnTo>
                <a:lnTo>
                  <a:pt x="15747" y="11055"/>
                </a:lnTo>
                <a:lnTo>
                  <a:pt x="15759" y="10947"/>
                </a:lnTo>
                <a:close/>
                <a:moveTo>
                  <a:pt x="16000" y="11178"/>
                </a:moveTo>
                <a:lnTo>
                  <a:pt x="15948" y="11172"/>
                </a:lnTo>
                <a:lnTo>
                  <a:pt x="15950" y="10832"/>
                </a:lnTo>
                <a:lnTo>
                  <a:pt x="15882" y="10863"/>
                </a:lnTo>
                <a:lnTo>
                  <a:pt x="15867" y="10806"/>
                </a:lnTo>
                <a:lnTo>
                  <a:pt x="15962" y="10756"/>
                </a:lnTo>
                <a:lnTo>
                  <a:pt x="16002" y="10761"/>
                </a:lnTo>
                <a:lnTo>
                  <a:pt x="16000" y="11178"/>
                </a:lnTo>
                <a:close/>
                <a:moveTo>
                  <a:pt x="16283" y="11012"/>
                </a:moveTo>
                <a:lnTo>
                  <a:pt x="16275" y="11100"/>
                </a:lnTo>
                <a:lnTo>
                  <a:pt x="16254" y="11162"/>
                </a:lnTo>
                <a:lnTo>
                  <a:pt x="16220" y="11198"/>
                </a:lnTo>
                <a:lnTo>
                  <a:pt x="16178" y="11205"/>
                </a:lnTo>
                <a:lnTo>
                  <a:pt x="16135" y="11187"/>
                </a:lnTo>
                <a:lnTo>
                  <a:pt x="16102" y="11143"/>
                </a:lnTo>
                <a:lnTo>
                  <a:pt x="16081" y="11074"/>
                </a:lnTo>
                <a:lnTo>
                  <a:pt x="16074" y="10984"/>
                </a:lnTo>
                <a:lnTo>
                  <a:pt x="16081" y="10893"/>
                </a:lnTo>
                <a:lnTo>
                  <a:pt x="16104" y="10830"/>
                </a:lnTo>
                <a:lnTo>
                  <a:pt x="16138" y="10793"/>
                </a:lnTo>
                <a:lnTo>
                  <a:pt x="16181" y="10784"/>
                </a:lnTo>
                <a:lnTo>
                  <a:pt x="16224" y="10805"/>
                </a:lnTo>
                <a:lnTo>
                  <a:pt x="16257" y="10851"/>
                </a:lnTo>
                <a:lnTo>
                  <a:pt x="16277" y="10921"/>
                </a:lnTo>
                <a:lnTo>
                  <a:pt x="16283" y="11012"/>
                </a:lnTo>
                <a:close/>
                <a:moveTo>
                  <a:pt x="16229" y="11009"/>
                </a:moveTo>
                <a:lnTo>
                  <a:pt x="16217" y="10888"/>
                </a:lnTo>
                <a:lnTo>
                  <a:pt x="16178" y="10843"/>
                </a:lnTo>
                <a:lnTo>
                  <a:pt x="16141" y="10876"/>
                </a:lnTo>
                <a:lnTo>
                  <a:pt x="16129" y="10985"/>
                </a:lnTo>
                <a:lnTo>
                  <a:pt x="16141" y="11103"/>
                </a:lnTo>
                <a:lnTo>
                  <a:pt x="16179" y="11147"/>
                </a:lnTo>
                <a:lnTo>
                  <a:pt x="16217" y="11115"/>
                </a:lnTo>
                <a:lnTo>
                  <a:pt x="16229" y="11009"/>
                </a:lnTo>
                <a:close/>
                <a:moveTo>
                  <a:pt x="16463" y="11237"/>
                </a:moveTo>
                <a:lnTo>
                  <a:pt x="16414" y="11230"/>
                </a:lnTo>
                <a:lnTo>
                  <a:pt x="16413" y="10896"/>
                </a:lnTo>
                <a:lnTo>
                  <a:pt x="16348" y="10926"/>
                </a:lnTo>
                <a:lnTo>
                  <a:pt x="16336" y="10870"/>
                </a:lnTo>
                <a:lnTo>
                  <a:pt x="16428" y="10820"/>
                </a:lnTo>
                <a:lnTo>
                  <a:pt x="16466" y="10825"/>
                </a:lnTo>
                <a:lnTo>
                  <a:pt x="16463" y="11237"/>
                </a:lnTo>
                <a:close/>
                <a:moveTo>
                  <a:pt x="16695" y="11266"/>
                </a:moveTo>
                <a:lnTo>
                  <a:pt x="16644" y="11259"/>
                </a:lnTo>
                <a:lnTo>
                  <a:pt x="16645" y="10926"/>
                </a:lnTo>
                <a:lnTo>
                  <a:pt x="16580" y="10956"/>
                </a:lnTo>
                <a:lnTo>
                  <a:pt x="16564" y="10900"/>
                </a:lnTo>
                <a:lnTo>
                  <a:pt x="16659" y="10850"/>
                </a:lnTo>
                <a:lnTo>
                  <a:pt x="16694" y="10855"/>
                </a:lnTo>
                <a:lnTo>
                  <a:pt x="16695" y="11266"/>
                </a:lnTo>
                <a:close/>
                <a:moveTo>
                  <a:pt x="16968" y="11103"/>
                </a:moveTo>
                <a:lnTo>
                  <a:pt x="16961" y="11189"/>
                </a:lnTo>
                <a:lnTo>
                  <a:pt x="16939" y="11252"/>
                </a:lnTo>
                <a:lnTo>
                  <a:pt x="16908" y="11287"/>
                </a:lnTo>
                <a:lnTo>
                  <a:pt x="16867" y="11293"/>
                </a:lnTo>
                <a:lnTo>
                  <a:pt x="16824" y="11274"/>
                </a:lnTo>
                <a:lnTo>
                  <a:pt x="16792" y="11232"/>
                </a:lnTo>
                <a:lnTo>
                  <a:pt x="16772" y="11164"/>
                </a:lnTo>
                <a:lnTo>
                  <a:pt x="16765" y="11076"/>
                </a:lnTo>
                <a:lnTo>
                  <a:pt x="16773" y="10986"/>
                </a:lnTo>
                <a:lnTo>
                  <a:pt x="16795" y="10922"/>
                </a:lnTo>
                <a:lnTo>
                  <a:pt x="16827" y="10887"/>
                </a:lnTo>
                <a:lnTo>
                  <a:pt x="16868" y="10880"/>
                </a:lnTo>
                <a:lnTo>
                  <a:pt x="16911" y="10898"/>
                </a:lnTo>
                <a:lnTo>
                  <a:pt x="16943" y="10944"/>
                </a:lnTo>
                <a:lnTo>
                  <a:pt x="16962" y="11012"/>
                </a:lnTo>
                <a:lnTo>
                  <a:pt x="16968" y="11103"/>
                </a:lnTo>
                <a:close/>
                <a:moveTo>
                  <a:pt x="16914" y="11099"/>
                </a:moveTo>
                <a:lnTo>
                  <a:pt x="16903" y="10981"/>
                </a:lnTo>
                <a:lnTo>
                  <a:pt x="16866" y="10937"/>
                </a:lnTo>
                <a:lnTo>
                  <a:pt x="16830" y="10970"/>
                </a:lnTo>
                <a:lnTo>
                  <a:pt x="16818" y="11078"/>
                </a:lnTo>
                <a:lnTo>
                  <a:pt x="16830" y="11194"/>
                </a:lnTo>
                <a:lnTo>
                  <a:pt x="16867" y="11237"/>
                </a:lnTo>
                <a:lnTo>
                  <a:pt x="16903" y="11205"/>
                </a:lnTo>
                <a:lnTo>
                  <a:pt x="16914" y="11099"/>
                </a:lnTo>
                <a:close/>
                <a:moveTo>
                  <a:pt x="17147" y="11324"/>
                </a:moveTo>
                <a:lnTo>
                  <a:pt x="17096" y="11318"/>
                </a:lnTo>
                <a:lnTo>
                  <a:pt x="17097" y="10987"/>
                </a:lnTo>
                <a:lnTo>
                  <a:pt x="17032" y="11017"/>
                </a:lnTo>
                <a:lnTo>
                  <a:pt x="17018" y="10961"/>
                </a:lnTo>
                <a:lnTo>
                  <a:pt x="17109" y="10912"/>
                </a:lnTo>
                <a:lnTo>
                  <a:pt x="17146" y="10917"/>
                </a:lnTo>
                <a:lnTo>
                  <a:pt x="17147" y="11324"/>
                </a:lnTo>
                <a:close/>
                <a:moveTo>
                  <a:pt x="17369" y="11352"/>
                </a:moveTo>
                <a:lnTo>
                  <a:pt x="17319" y="11346"/>
                </a:lnTo>
                <a:lnTo>
                  <a:pt x="17320" y="11016"/>
                </a:lnTo>
                <a:lnTo>
                  <a:pt x="17257" y="11046"/>
                </a:lnTo>
                <a:lnTo>
                  <a:pt x="17241" y="10991"/>
                </a:lnTo>
                <a:lnTo>
                  <a:pt x="17332" y="10941"/>
                </a:lnTo>
                <a:lnTo>
                  <a:pt x="17369" y="10946"/>
                </a:lnTo>
                <a:lnTo>
                  <a:pt x="17369" y="11352"/>
                </a:lnTo>
                <a:close/>
                <a:moveTo>
                  <a:pt x="17592" y="11382"/>
                </a:moveTo>
                <a:lnTo>
                  <a:pt x="17542" y="11376"/>
                </a:lnTo>
                <a:lnTo>
                  <a:pt x="17543" y="11048"/>
                </a:lnTo>
                <a:lnTo>
                  <a:pt x="17478" y="11076"/>
                </a:lnTo>
                <a:lnTo>
                  <a:pt x="17465" y="11023"/>
                </a:lnTo>
                <a:lnTo>
                  <a:pt x="17553" y="10972"/>
                </a:lnTo>
                <a:lnTo>
                  <a:pt x="17591" y="10977"/>
                </a:lnTo>
                <a:lnTo>
                  <a:pt x="17592" y="11382"/>
                </a:lnTo>
                <a:close/>
                <a:moveTo>
                  <a:pt x="17855" y="11219"/>
                </a:moveTo>
                <a:lnTo>
                  <a:pt x="17848" y="11304"/>
                </a:lnTo>
                <a:lnTo>
                  <a:pt x="17827" y="11366"/>
                </a:lnTo>
                <a:lnTo>
                  <a:pt x="17798" y="11401"/>
                </a:lnTo>
                <a:lnTo>
                  <a:pt x="17756" y="11408"/>
                </a:lnTo>
                <a:lnTo>
                  <a:pt x="17716" y="11390"/>
                </a:lnTo>
                <a:lnTo>
                  <a:pt x="17688" y="11347"/>
                </a:lnTo>
                <a:lnTo>
                  <a:pt x="17667" y="11281"/>
                </a:lnTo>
                <a:lnTo>
                  <a:pt x="17661" y="11193"/>
                </a:lnTo>
                <a:lnTo>
                  <a:pt x="17667" y="11106"/>
                </a:lnTo>
                <a:lnTo>
                  <a:pt x="17688" y="11044"/>
                </a:lnTo>
                <a:lnTo>
                  <a:pt x="17719" y="11007"/>
                </a:lnTo>
                <a:lnTo>
                  <a:pt x="17759" y="11000"/>
                </a:lnTo>
                <a:lnTo>
                  <a:pt x="17799" y="11019"/>
                </a:lnTo>
                <a:lnTo>
                  <a:pt x="17829" y="11063"/>
                </a:lnTo>
                <a:lnTo>
                  <a:pt x="17848" y="11130"/>
                </a:lnTo>
                <a:lnTo>
                  <a:pt x="17855" y="11219"/>
                </a:lnTo>
                <a:close/>
                <a:moveTo>
                  <a:pt x="17805" y="11217"/>
                </a:moveTo>
                <a:lnTo>
                  <a:pt x="17793" y="11100"/>
                </a:lnTo>
                <a:lnTo>
                  <a:pt x="17756" y="11056"/>
                </a:lnTo>
                <a:lnTo>
                  <a:pt x="17723" y="11089"/>
                </a:lnTo>
                <a:lnTo>
                  <a:pt x="17711" y="11194"/>
                </a:lnTo>
                <a:lnTo>
                  <a:pt x="17723" y="11309"/>
                </a:lnTo>
                <a:lnTo>
                  <a:pt x="17758" y="11351"/>
                </a:lnTo>
                <a:lnTo>
                  <a:pt x="17793" y="11321"/>
                </a:lnTo>
                <a:lnTo>
                  <a:pt x="17805" y="11217"/>
                </a:lnTo>
                <a:close/>
                <a:moveTo>
                  <a:pt x="18027" y="11437"/>
                </a:moveTo>
                <a:lnTo>
                  <a:pt x="17979" y="11431"/>
                </a:lnTo>
                <a:lnTo>
                  <a:pt x="17979" y="11106"/>
                </a:lnTo>
                <a:lnTo>
                  <a:pt x="17917" y="11137"/>
                </a:lnTo>
                <a:lnTo>
                  <a:pt x="17903" y="11080"/>
                </a:lnTo>
                <a:lnTo>
                  <a:pt x="17990" y="11033"/>
                </a:lnTo>
                <a:lnTo>
                  <a:pt x="18027" y="11038"/>
                </a:lnTo>
                <a:lnTo>
                  <a:pt x="18027" y="11437"/>
                </a:lnTo>
                <a:close/>
                <a:moveTo>
                  <a:pt x="18285" y="11276"/>
                </a:moveTo>
                <a:lnTo>
                  <a:pt x="18279" y="11361"/>
                </a:lnTo>
                <a:lnTo>
                  <a:pt x="18260" y="11421"/>
                </a:lnTo>
                <a:lnTo>
                  <a:pt x="18229" y="11456"/>
                </a:lnTo>
                <a:lnTo>
                  <a:pt x="18189" y="11464"/>
                </a:lnTo>
                <a:lnTo>
                  <a:pt x="18150" y="11446"/>
                </a:lnTo>
                <a:lnTo>
                  <a:pt x="18120" y="11403"/>
                </a:lnTo>
                <a:lnTo>
                  <a:pt x="18100" y="11338"/>
                </a:lnTo>
                <a:lnTo>
                  <a:pt x="18094" y="11251"/>
                </a:lnTo>
                <a:lnTo>
                  <a:pt x="18101" y="11165"/>
                </a:lnTo>
                <a:lnTo>
                  <a:pt x="18121" y="11103"/>
                </a:lnTo>
                <a:lnTo>
                  <a:pt x="18151" y="11068"/>
                </a:lnTo>
                <a:lnTo>
                  <a:pt x="18192" y="11059"/>
                </a:lnTo>
                <a:lnTo>
                  <a:pt x="18230" y="11078"/>
                </a:lnTo>
                <a:lnTo>
                  <a:pt x="18260" y="11121"/>
                </a:lnTo>
                <a:lnTo>
                  <a:pt x="18279" y="11188"/>
                </a:lnTo>
                <a:lnTo>
                  <a:pt x="18285" y="11276"/>
                </a:lnTo>
                <a:close/>
                <a:moveTo>
                  <a:pt x="18236" y="11273"/>
                </a:moveTo>
                <a:lnTo>
                  <a:pt x="18224" y="11158"/>
                </a:lnTo>
                <a:lnTo>
                  <a:pt x="18189" y="11115"/>
                </a:lnTo>
                <a:lnTo>
                  <a:pt x="18155" y="11147"/>
                </a:lnTo>
                <a:lnTo>
                  <a:pt x="18145" y="11252"/>
                </a:lnTo>
                <a:lnTo>
                  <a:pt x="18156" y="11366"/>
                </a:lnTo>
                <a:lnTo>
                  <a:pt x="18191" y="11407"/>
                </a:lnTo>
                <a:lnTo>
                  <a:pt x="18225" y="11377"/>
                </a:lnTo>
                <a:lnTo>
                  <a:pt x="18236" y="11273"/>
                </a:lnTo>
                <a:close/>
                <a:moveTo>
                  <a:pt x="18498" y="11304"/>
                </a:moveTo>
                <a:lnTo>
                  <a:pt x="18493" y="11390"/>
                </a:lnTo>
                <a:lnTo>
                  <a:pt x="18473" y="11448"/>
                </a:lnTo>
                <a:lnTo>
                  <a:pt x="18442" y="11484"/>
                </a:lnTo>
                <a:lnTo>
                  <a:pt x="18402" y="11491"/>
                </a:lnTo>
                <a:lnTo>
                  <a:pt x="18364" y="11472"/>
                </a:lnTo>
                <a:lnTo>
                  <a:pt x="18335" y="11431"/>
                </a:lnTo>
                <a:lnTo>
                  <a:pt x="18315" y="11365"/>
                </a:lnTo>
                <a:lnTo>
                  <a:pt x="18309" y="11279"/>
                </a:lnTo>
                <a:lnTo>
                  <a:pt x="18315" y="11193"/>
                </a:lnTo>
                <a:lnTo>
                  <a:pt x="18335" y="11130"/>
                </a:lnTo>
                <a:lnTo>
                  <a:pt x="18364" y="11095"/>
                </a:lnTo>
                <a:lnTo>
                  <a:pt x="18406" y="11088"/>
                </a:lnTo>
                <a:lnTo>
                  <a:pt x="18444" y="11106"/>
                </a:lnTo>
                <a:lnTo>
                  <a:pt x="18473" y="11150"/>
                </a:lnTo>
                <a:lnTo>
                  <a:pt x="18492" y="11218"/>
                </a:lnTo>
                <a:lnTo>
                  <a:pt x="18498" y="11304"/>
                </a:lnTo>
                <a:close/>
                <a:moveTo>
                  <a:pt x="18449" y="11303"/>
                </a:moveTo>
                <a:lnTo>
                  <a:pt x="18438" y="11187"/>
                </a:lnTo>
                <a:lnTo>
                  <a:pt x="18402" y="11144"/>
                </a:lnTo>
                <a:lnTo>
                  <a:pt x="18369" y="11175"/>
                </a:lnTo>
                <a:lnTo>
                  <a:pt x="18359" y="11279"/>
                </a:lnTo>
                <a:lnTo>
                  <a:pt x="18370" y="11393"/>
                </a:lnTo>
                <a:lnTo>
                  <a:pt x="18404" y="11435"/>
                </a:lnTo>
                <a:lnTo>
                  <a:pt x="18438" y="11405"/>
                </a:lnTo>
                <a:lnTo>
                  <a:pt x="18449" y="11303"/>
                </a:lnTo>
                <a:close/>
                <a:moveTo>
                  <a:pt x="18667" y="11520"/>
                </a:moveTo>
                <a:lnTo>
                  <a:pt x="18621" y="11514"/>
                </a:lnTo>
                <a:lnTo>
                  <a:pt x="18621" y="11193"/>
                </a:lnTo>
                <a:lnTo>
                  <a:pt x="18560" y="11222"/>
                </a:lnTo>
                <a:lnTo>
                  <a:pt x="18546" y="11168"/>
                </a:lnTo>
                <a:lnTo>
                  <a:pt x="18631" y="11119"/>
                </a:lnTo>
                <a:lnTo>
                  <a:pt x="18666" y="11124"/>
                </a:lnTo>
                <a:lnTo>
                  <a:pt x="18667" y="11520"/>
                </a:lnTo>
                <a:close/>
                <a:moveTo>
                  <a:pt x="18919" y="11360"/>
                </a:moveTo>
                <a:lnTo>
                  <a:pt x="18913" y="11443"/>
                </a:lnTo>
                <a:lnTo>
                  <a:pt x="18894" y="11504"/>
                </a:lnTo>
                <a:lnTo>
                  <a:pt x="18864" y="11537"/>
                </a:lnTo>
                <a:lnTo>
                  <a:pt x="18825" y="11545"/>
                </a:lnTo>
                <a:lnTo>
                  <a:pt x="18786" y="11527"/>
                </a:lnTo>
                <a:lnTo>
                  <a:pt x="18758" y="11486"/>
                </a:lnTo>
                <a:lnTo>
                  <a:pt x="18739" y="11421"/>
                </a:lnTo>
                <a:lnTo>
                  <a:pt x="18731" y="11336"/>
                </a:lnTo>
                <a:lnTo>
                  <a:pt x="18739" y="11251"/>
                </a:lnTo>
                <a:lnTo>
                  <a:pt x="18759" y="11188"/>
                </a:lnTo>
                <a:lnTo>
                  <a:pt x="18789" y="11154"/>
                </a:lnTo>
                <a:lnTo>
                  <a:pt x="18828" y="11145"/>
                </a:lnTo>
                <a:lnTo>
                  <a:pt x="18867" y="11164"/>
                </a:lnTo>
                <a:lnTo>
                  <a:pt x="18895" y="11207"/>
                </a:lnTo>
                <a:lnTo>
                  <a:pt x="18914" y="11273"/>
                </a:lnTo>
                <a:lnTo>
                  <a:pt x="18919" y="11360"/>
                </a:lnTo>
                <a:close/>
                <a:moveTo>
                  <a:pt x="18872" y="11357"/>
                </a:moveTo>
                <a:lnTo>
                  <a:pt x="18860" y="11243"/>
                </a:lnTo>
                <a:lnTo>
                  <a:pt x="18824" y="11202"/>
                </a:lnTo>
                <a:lnTo>
                  <a:pt x="18791" y="11232"/>
                </a:lnTo>
                <a:lnTo>
                  <a:pt x="18781" y="11336"/>
                </a:lnTo>
                <a:lnTo>
                  <a:pt x="18793" y="11448"/>
                </a:lnTo>
                <a:lnTo>
                  <a:pt x="18829" y="11490"/>
                </a:lnTo>
                <a:lnTo>
                  <a:pt x="18862" y="11458"/>
                </a:lnTo>
                <a:lnTo>
                  <a:pt x="18872" y="11357"/>
                </a:lnTo>
                <a:close/>
                <a:moveTo>
                  <a:pt x="19086" y="11574"/>
                </a:moveTo>
                <a:lnTo>
                  <a:pt x="19041" y="11566"/>
                </a:lnTo>
                <a:lnTo>
                  <a:pt x="19040" y="11249"/>
                </a:lnTo>
                <a:lnTo>
                  <a:pt x="18981" y="11278"/>
                </a:lnTo>
                <a:lnTo>
                  <a:pt x="18967" y="11224"/>
                </a:lnTo>
                <a:lnTo>
                  <a:pt x="19050" y="11177"/>
                </a:lnTo>
                <a:lnTo>
                  <a:pt x="19085" y="11182"/>
                </a:lnTo>
                <a:lnTo>
                  <a:pt x="19086" y="11574"/>
                </a:lnTo>
                <a:close/>
                <a:moveTo>
                  <a:pt x="19334" y="11415"/>
                </a:moveTo>
                <a:lnTo>
                  <a:pt x="19328" y="11497"/>
                </a:lnTo>
                <a:lnTo>
                  <a:pt x="19309" y="11557"/>
                </a:lnTo>
                <a:lnTo>
                  <a:pt x="19280" y="11591"/>
                </a:lnTo>
                <a:lnTo>
                  <a:pt x="19240" y="11599"/>
                </a:lnTo>
                <a:lnTo>
                  <a:pt x="19202" y="11581"/>
                </a:lnTo>
                <a:lnTo>
                  <a:pt x="19175" y="11540"/>
                </a:lnTo>
                <a:lnTo>
                  <a:pt x="19157" y="11475"/>
                </a:lnTo>
                <a:lnTo>
                  <a:pt x="19151" y="11391"/>
                </a:lnTo>
                <a:lnTo>
                  <a:pt x="19156" y="11306"/>
                </a:lnTo>
                <a:lnTo>
                  <a:pt x="19176" y="11246"/>
                </a:lnTo>
                <a:lnTo>
                  <a:pt x="19204" y="11210"/>
                </a:lnTo>
                <a:lnTo>
                  <a:pt x="19243" y="11203"/>
                </a:lnTo>
                <a:lnTo>
                  <a:pt x="19280" y="11220"/>
                </a:lnTo>
                <a:lnTo>
                  <a:pt x="19310" y="11263"/>
                </a:lnTo>
                <a:lnTo>
                  <a:pt x="19329" y="11328"/>
                </a:lnTo>
                <a:lnTo>
                  <a:pt x="19334" y="11415"/>
                </a:lnTo>
                <a:close/>
                <a:moveTo>
                  <a:pt x="19286" y="11412"/>
                </a:moveTo>
                <a:lnTo>
                  <a:pt x="19275" y="11299"/>
                </a:lnTo>
                <a:lnTo>
                  <a:pt x="19239" y="11258"/>
                </a:lnTo>
                <a:lnTo>
                  <a:pt x="19207" y="11288"/>
                </a:lnTo>
                <a:lnTo>
                  <a:pt x="19197" y="11391"/>
                </a:lnTo>
                <a:lnTo>
                  <a:pt x="19210" y="11502"/>
                </a:lnTo>
                <a:lnTo>
                  <a:pt x="19244" y="11544"/>
                </a:lnTo>
                <a:lnTo>
                  <a:pt x="19276" y="11514"/>
                </a:lnTo>
                <a:lnTo>
                  <a:pt x="19286" y="11412"/>
                </a:lnTo>
                <a:close/>
                <a:moveTo>
                  <a:pt x="19497" y="11625"/>
                </a:moveTo>
                <a:lnTo>
                  <a:pt x="19452" y="11620"/>
                </a:lnTo>
                <a:lnTo>
                  <a:pt x="19451" y="11304"/>
                </a:lnTo>
                <a:lnTo>
                  <a:pt x="19392" y="11333"/>
                </a:lnTo>
                <a:lnTo>
                  <a:pt x="19379" y="11279"/>
                </a:lnTo>
                <a:lnTo>
                  <a:pt x="19462" y="11232"/>
                </a:lnTo>
                <a:lnTo>
                  <a:pt x="19496" y="11237"/>
                </a:lnTo>
                <a:lnTo>
                  <a:pt x="19497" y="11625"/>
                </a:lnTo>
                <a:close/>
                <a:moveTo>
                  <a:pt x="19699" y="11651"/>
                </a:moveTo>
                <a:lnTo>
                  <a:pt x="19655" y="11646"/>
                </a:lnTo>
                <a:lnTo>
                  <a:pt x="19653" y="11332"/>
                </a:lnTo>
                <a:lnTo>
                  <a:pt x="19597" y="11361"/>
                </a:lnTo>
                <a:lnTo>
                  <a:pt x="19582" y="11308"/>
                </a:lnTo>
                <a:lnTo>
                  <a:pt x="19665" y="11261"/>
                </a:lnTo>
                <a:lnTo>
                  <a:pt x="19696" y="11264"/>
                </a:lnTo>
                <a:lnTo>
                  <a:pt x="19699" y="11651"/>
                </a:lnTo>
                <a:close/>
                <a:moveTo>
                  <a:pt x="19944" y="11495"/>
                </a:moveTo>
                <a:lnTo>
                  <a:pt x="19938" y="11576"/>
                </a:lnTo>
                <a:lnTo>
                  <a:pt x="19919" y="11635"/>
                </a:lnTo>
                <a:lnTo>
                  <a:pt x="19890" y="11669"/>
                </a:lnTo>
                <a:lnTo>
                  <a:pt x="19853" y="11676"/>
                </a:lnTo>
                <a:lnTo>
                  <a:pt x="19814" y="11660"/>
                </a:lnTo>
                <a:lnTo>
                  <a:pt x="19785" y="11619"/>
                </a:lnTo>
                <a:lnTo>
                  <a:pt x="19768" y="11555"/>
                </a:lnTo>
                <a:lnTo>
                  <a:pt x="19761" y="11471"/>
                </a:lnTo>
                <a:lnTo>
                  <a:pt x="19768" y="11387"/>
                </a:lnTo>
                <a:lnTo>
                  <a:pt x="19786" y="11327"/>
                </a:lnTo>
                <a:lnTo>
                  <a:pt x="19814" y="11293"/>
                </a:lnTo>
                <a:lnTo>
                  <a:pt x="19853" y="11286"/>
                </a:lnTo>
                <a:lnTo>
                  <a:pt x="19890" y="11303"/>
                </a:lnTo>
                <a:lnTo>
                  <a:pt x="19918" y="11344"/>
                </a:lnTo>
                <a:lnTo>
                  <a:pt x="19937" y="11410"/>
                </a:lnTo>
                <a:lnTo>
                  <a:pt x="19944" y="11495"/>
                </a:lnTo>
                <a:close/>
                <a:moveTo>
                  <a:pt x="19895" y="11492"/>
                </a:moveTo>
                <a:lnTo>
                  <a:pt x="19884" y="11381"/>
                </a:lnTo>
                <a:lnTo>
                  <a:pt x="19851" y="11339"/>
                </a:lnTo>
                <a:lnTo>
                  <a:pt x="19819" y="11371"/>
                </a:lnTo>
                <a:lnTo>
                  <a:pt x="19808" y="11472"/>
                </a:lnTo>
                <a:lnTo>
                  <a:pt x="19820" y="11581"/>
                </a:lnTo>
                <a:lnTo>
                  <a:pt x="19854" y="11623"/>
                </a:lnTo>
                <a:lnTo>
                  <a:pt x="19885" y="11593"/>
                </a:lnTo>
                <a:lnTo>
                  <a:pt x="19895" y="11492"/>
                </a:lnTo>
                <a:close/>
                <a:moveTo>
                  <a:pt x="515" y="9824"/>
                </a:moveTo>
                <a:lnTo>
                  <a:pt x="498" y="9939"/>
                </a:lnTo>
                <a:lnTo>
                  <a:pt x="459" y="10021"/>
                </a:lnTo>
                <a:lnTo>
                  <a:pt x="400" y="10067"/>
                </a:lnTo>
                <a:lnTo>
                  <a:pt x="325" y="10075"/>
                </a:lnTo>
                <a:lnTo>
                  <a:pt x="253" y="10050"/>
                </a:lnTo>
                <a:lnTo>
                  <a:pt x="201" y="9990"/>
                </a:lnTo>
                <a:lnTo>
                  <a:pt x="169" y="9900"/>
                </a:lnTo>
                <a:lnTo>
                  <a:pt x="163" y="9782"/>
                </a:lnTo>
                <a:lnTo>
                  <a:pt x="177" y="9664"/>
                </a:lnTo>
                <a:lnTo>
                  <a:pt x="216" y="9580"/>
                </a:lnTo>
                <a:lnTo>
                  <a:pt x="276" y="9533"/>
                </a:lnTo>
                <a:lnTo>
                  <a:pt x="349" y="9523"/>
                </a:lnTo>
                <a:lnTo>
                  <a:pt x="421" y="9550"/>
                </a:lnTo>
                <a:lnTo>
                  <a:pt x="475" y="9613"/>
                </a:lnTo>
                <a:lnTo>
                  <a:pt x="506" y="9705"/>
                </a:lnTo>
                <a:lnTo>
                  <a:pt x="515" y="9824"/>
                </a:lnTo>
                <a:close/>
                <a:moveTo>
                  <a:pt x="424" y="9819"/>
                </a:moveTo>
                <a:lnTo>
                  <a:pt x="407" y="9662"/>
                </a:lnTo>
                <a:lnTo>
                  <a:pt x="342" y="9601"/>
                </a:lnTo>
                <a:lnTo>
                  <a:pt x="280" y="9643"/>
                </a:lnTo>
                <a:lnTo>
                  <a:pt x="255" y="9786"/>
                </a:lnTo>
                <a:lnTo>
                  <a:pt x="268" y="9939"/>
                </a:lnTo>
                <a:lnTo>
                  <a:pt x="332" y="9998"/>
                </a:lnTo>
                <a:lnTo>
                  <a:pt x="397" y="9958"/>
                </a:lnTo>
                <a:lnTo>
                  <a:pt x="424" y="9819"/>
                </a:lnTo>
                <a:close/>
                <a:moveTo>
                  <a:pt x="909" y="9871"/>
                </a:moveTo>
                <a:lnTo>
                  <a:pt x="892" y="9984"/>
                </a:lnTo>
                <a:lnTo>
                  <a:pt x="852" y="10065"/>
                </a:lnTo>
                <a:lnTo>
                  <a:pt x="795" y="10110"/>
                </a:lnTo>
                <a:lnTo>
                  <a:pt x="721" y="10119"/>
                </a:lnTo>
                <a:lnTo>
                  <a:pt x="649" y="10094"/>
                </a:lnTo>
                <a:lnTo>
                  <a:pt x="597" y="10037"/>
                </a:lnTo>
                <a:lnTo>
                  <a:pt x="564" y="9946"/>
                </a:lnTo>
                <a:lnTo>
                  <a:pt x="557" y="9829"/>
                </a:lnTo>
                <a:lnTo>
                  <a:pt x="573" y="9712"/>
                </a:lnTo>
                <a:lnTo>
                  <a:pt x="613" y="9629"/>
                </a:lnTo>
                <a:lnTo>
                  <a:pt x="671" y="9582"/>
                </a:lnTo>
                <a:lnTo>
                  <a:pt x="744" y="9572"/>
                </a:lnTo>
                <a:lnTo>
                  <a:pt x="816" y="9599"/>
                </a:lnTo>
                <a:lnTo>
                  <a:pt x="871" y="9659"/>
                </a:lnTo>
                <a:lnTo>
                  <a:pt x="901" y="9751"/>
                </a:lnTo>
                <a:lnTo>
                  <a:pt x="909" y="9871"/>
                </a:lnTo>
                <a:close/>
                <a:moveTo>
                  <a:pt x="817" y="9866"/>
                </a:moveTo>
                <a:lnTo>
                  <a:pt x="801" y="9708"/>
                </a:lnTo>
                <a:lnTo>
                  <a:pt x="738" y="9649"/>
                </a:lnTo>
                <a:lnTo>
                  <a:pt x="673" y="9691"/>
                </a:lnTo>
                <a:lnTo>
                  <a:pt x="648" y="9831"/>
                </a:lnTo>
                <a:lnTo>
                  <a:pt x="663" y="9985"/>
                </a:lnTo>
                <a:lnTo>
                  <a:pt x="726" y="10043"/>
                </a:lnTo>
                <a:lnTo>
                  <a:pt x="791" y="10003"/>
                </a:lnTo>
                <a:lnTo>
                  <a:pt x="817" y="9866"/>
                </a:lnTo>
                <a:close/>
                <a:moveTo>
                  <a:pt x="1208" y="10169"/>
                </a:moveTo>
                <a:lnTo>
                  <a:pt x="1123" y="10159"/>
                </a:lnTo>
                <a:lnTo>
                  <a:pt x="1138" y="9722"/>
                </a:lnTo>
                <a:lnTo>
                  <a:pt x="1028" y="9760"/>
                </a:lnTo>
                <a:lnTo>
                  <a:pt x="1005" y="9687"/>
                </a:lnTo>
                <a:lnTo>
                  <a:pt x="1162" y="9624"/>
                </a:lnTo>
                <a:lnTo>
                  <a:pt x="1224" y="9632"/>
                </a:lnTo>
                <a:lnTo>
                  <a:pt x="1208" y="10169"/>
                </a:lnTo>
                <a:close/>
                <a:moveTo>
                  <a:pt x="1682" y="9960"/>
                </a:moveTo>
                <a:lnTo>
                  <a:pt x="1667" y="10074"/>
                </a:lnTo>
                <a:lnTo>
                  <a:pt x="1628" y="10154"/>
                </a:lnTo>
                <a:lnTo>
                  <a:pt x="1571" y="10199"/>
                </a:lnTo>
                <a:lnTo>
                  <a:pt x="1499" y="10208"/>
                </a:lnTo>
                <a:lnTo>
                  <a:pt x="1427" y="10184"/>
                </a:lnTo>
                <a:lnTo>
                  <a:pt x="1377" y="10127"/>
                </a:lnTo>
                <a:lnTo>
                  <a:pt x="1345" y="10037"/>
                </a:lnTo>
                <a:lnTo>
                  <a:pt x="1338" y="9921"/>
                </a:lnTo>
                <a:lnTo>
                  <a:pt x="1355" y="9806"/>
                </a:lnTo>
                <a:lnTo>
                  <a:pt x="1392" y="9723"/>
                </a:lnTo>
                <a:lnTo>
                  <a:pt x="1449" y="9676"/>
                </a:lnTo>
                <a:lnTo>
                  <a:pt x="1521" y="9666"/>
                </a:lnTo>
                <a:lnTo>
                  <a:pt x="1593" y="9693"/>
                </a:lnTo>
                <a:lnTo>
                  <a:pt x="1644" y="9753"/>
                </a:lnTo>
                <a:lnTo>
                  <a:pt x="1674" y="9844"/>
                </a:lnTo>
                <a:lnTo>
                  <a:pt x="1682" y="9960"/>
                </a:lnTo>
                <a:close/>
                <a:moveTo>
                  <a:pt x="1593" y="9955"/>
                </a:moveTo>
                <a:lnTo>
                  <a:pt x="1576" y="9802"/>
                </a:lnTo>
                <a:lnTo>
                  <a:pt x="1513" y="9743"/>
                </a:lnTo>
                <a:lnTo>
                  <a:pt x="1451" y="9785"/>
                </a:lnTo>
                <a:lnTo>
                  <a:pt x="1427" y="9924"/>
                </a:lnTo>
                <a:lnTo>
                  <a:pt x="1442" y="10075"/>
                </a:lnTo>
                <a:lnTo>
                  <a:pt x="1504" y="10132"/>
                </a:lnTo>
                <a:lnTo>
                  <a:pt x="1568" y="10093"/>
                </a:lnTo>
                <a:lnTo>
                  <a:pt x="1593" y="9955"/>
                </a:lnTo>
                <a:close/>
                <a:moveTo>
                  <a:pt x="1975" y="10255"/>
                </a:moveTo>
                <a:lnTo>
                  <a:pt x="1893" y="10246"/>
                </a:lnTo>
                <a:lnTo>
                  <a:pt x="1907" y="9815"/>
                </a:lnTo>
                <a:lnTo>
                  <a:pt x="1797" y="9852"/>
                </a:lnTo>
                <a:lnTo>
                  <a:pt x="1774" y="9780"/>
                </a:lnTo>
                <a:lnTo>
                  <a:pt x="1929" y="9718"/>
                </a:lnTo>
                <a:lnTo>
                  <a:pt x="1992" y="9726"/>
                </a:lnTo>
                <a:lnTo>
                  <a:pt x="1975" y="10255"/>
                </a:lnTo>
                <a:close/>
                <a:moveTo>
                  <a:pt x="2439" y="10050"/>
                </a:moveTo>
                <a:lnTo>
                  <a:pt x="2422" y="10162"/>
                </a:lnTo>
                <a:lnTo>
                  <a:pt x="2385" y="10242"/>
                </a:lnTo>
                <a:lnTo>
                  <a:pt x="2330" y="10287"/>
                </a:lnTo>
                <a:lnTo>
                  <a:pt x="2259" y="10296"/>
                </a:lnTo>
                <a:lnTo>
                  <a:pt x="2190" y="10271"/>
                </a:lnTo>
                <a:lnTo>
                  <a:pt x="2140" y="10213"/>
                </a:lnTo>
                <a:lnTo>
                  <a:pt x="2110" y="10125"/>
                </a:lnTo>
                <a:lnTo>
                  <a:pt x="2101" y="10011"/>
                </a:lnTo>
                <a:lnTo>
                  <a:pt x="2118" y="9897"/>
                </a:lnTo>
                <a:lnTo>
                  <a:pt x="2155" y="9815"/>
                </a:lnTo>
                <a:lnTo>
                  <a:pt x="2210" y="9768"/>
                </a:lnTo>
                <a:lnTo>
                  <a:pt x="2281" y="9758"/>
                </a:lnTo>
                <a:lnTo>
                  <a:pt x="2350" y="9786"/>
                </a:lnTo>
                <a:lnTo>
                  <a:pt x="2400" y="9845"/>
                </a:lnTo>
                <a:lnTo>
                  <a:pt x="2430" y="9934"/>
                </a:lnTo>
                <a:lnTo>
                  <a:pt x="2439" y="10050"/>
                </a:lnTo>
                <a:close/>
                <a:moveTo>
                  <a:pt x="2351" y="10045"/>
                </a:moveTo>
                <a:lnTo>
                  <a:pt x="2335" y="9892"/>
                </a:lnTo>
                <a:lnTo>
                  <a:pt x="2274" y="9834"/>
                </a:lnTo>
                <a:lnTo>
                  <a:pt x="2213" y="9875"/>
                </a:lnTo>
                <a:lnTo>
                  <a:pt x="2189" y="10014"/>
                </a:lnTo>
                <a:lnTo>
                  <a:pt x="2205" y="10163"/>
                </a:lnTo>
                <a:lnTo>
                  <a:pt x="2266" y="10219"/>
                </a:lnTo>
                <a:lnTo>
                  <a:pt x="2327" y="10181"/>
                </a:lnTo>
                <a:lnTo>
                  <a:pt x="2351" y="10045"/>
                </a:lnTo>
                <a:close/>
                <a:moveTo>
                  <a:pt x="2727" y="10341"/>
                </a:moveTo>
                <a:lnTo>
                  <a:pt x="2645" y="10332"/>
                </a:lnTo>
                <a:lnTo>
                  <a:pt x="2659" y="9906"/>
                </a:lnTo>
                <a:lnTo>
                  <a:pt x="2549" y="9943"/>
                </a:lnTo>
                <a:lnTo>
                  <a:pt x="2527" y="9871"/>
                </a:lnTo>
                <a:lnTo>
                  <a:pt x="2680" y="9810"/>
                </a:lnTo>
                <a:lnTo>
                  <a:pt x="2742" y="9817"/>
                </a:lnTo>
                <a:lnTo>
                  <a:pt x="2727" y="10341"/>
                </a:lnTo>
                <a:close/>
                <a:moveTo>
                  <a:pt x="3093" y="10384"/>
                </a:moveTo>
                <a:lnTo>
                  <a:pt x="3014" y="10375"/>
                </a:lnTo>
                <a:lnTo>
                  <a:pt x="3025" y="9950"/>
                </a:lnTo>
                <a:lnTo>
                  <a:pt x="2918" y="9986"/>
                </a:lnTo>
                <a:lnTo>
                  <a:pt x="2900" y="9915"/>
                </a:lnTo>
                <a:lnTo>
                  <a:pt x="3046" y="9854"/>
                </a:lnTo>
                <a:lnTo>
                  <a:pt x="3109" y="9861"/>
                </a:lnTo>
                <a:lnTo>
                  <a:pt x="3093" y="10384"/>
                </a:lnTo>
                <a:close/>
                <a:moveTo>
                  <a:pt x="3542" y="10179"/>
                </a:moveTo>
                <a:lnTo>
                  <a:pt x="3529" y="10291"/>
                </a:lnTo>
                <a:lnTo>
                  <a:pt x="3495" y="10369"/>
                </a:lnTo>
                <a:lnTo>
                  <a:pt x="3440" y="10414"/>
                </a:lnTo>
                <a:lnTo>
                  <a:pt x="3370" y="10421"/>
                </a:lnTo>
                <a:lnTo>
                  <a:pt x="3303" y="10397"/>
                </a:lnTo>
                <a:lnTo>
                  <a:pt x="3253" y="10342"/>
                </a:lnTo>
                <a:lnTo>
                  <a:pt x="3223" y="10255"/>
                </a:lnTo>
                <a:lnTo>
                  <a:pt x="3215" y="10142"/>
                </a:lnTo>
                <a:lnTo>
                  <a:pt x="3232" y="10030"/>
                </a:lnTo>
                <a:lnTo>
                  <a:pt x="3267" y="9950"/>
                </a:lnTo>
                <a:lnTo>
                  <a:pt x="3321" y="9902"/>
                </a:lnTo>
                <a:lnTo>
                  <a:pt x="3390" y="9894"/>
                </a:lnTo>
                <a:lnTo>
                  <a:pt x="3458" y="9920"/>
                </a:lnTo>
                <a:lnTo>
                  <a:pt x="3509" y="9979"/>
                </a:lnTo>
                <a:lnTo>
                  <a:pt x="3536" y="10065"/>
                </a:lnTo>
                <a:lnTo>
                  <a:pt x="3542" y="10179"/>
                </a:lnTo>
                <a:close/>
                <a:moveTo>
                  <a:pt x="3458" y="10176"/>
                </a:moveTo>
                <a:lnTo>
                  <a:pt x="3443" y="10026"/>
                </a:lnTo>
                <a:lnTo>
                  <a:pt x="3382" y="9969"/>
                </a:lnTo>
                <a:lnTo>
                  <a:pt x="3324" y="10009"/>
                </a:lnTo>
                <a:lnTo>
                  <a:pt x="3301" y="10144"/>
                </a:lnTo>
                <a:lnTo>
                  <a:pt x="3317" y="10292"/>
                </a:lnTo>
                <a:lnTo>
                  <a:pt x="3376" y="10347"/>
                </a:lnTo>
                <a:lnTo>
                  <a:pt x="3436" y="10308"/>
                </a:lnTo>
                <a:lnTo>
                  <a:pt x="3458" y="10176"/>
                </a:lnTo>
                <a:close/>
                <a:moveTo>
                  <a:pt x="3817" y="10465"/>
                </a:moveTo>
                <a:lnTo>
                  <a:pt x="3740" y="10456"/>
                </a:lnTo>
                <a:lnTo>
                  <a:pt x="3750" y="10038"/>
                </a:lnTo>
                <a:lnTo>
                  <a:pt x="3649" y="10074"/>
                </a:lnTo>
                <a:lnTo>
                  <a:pt x="3626" y="10004"/>
                </a:lnTo>
                <a:lnTo>
                  <a:pt x="3774" y="9943"/>
                </a:lnTo>
                <a:lnTo>
                  <a:pt x="3833" y="9950"/>
                </a:lnTo>
                <a:lnTo>
                  <a:pt x="3817" y="10465"/>
                </a:lnTo>
                <a:close/>
                <a:moveTo>
                  <a:pt x="4257" y="10265"/>
                </a:moveTo>
                <a:lnTo>
                  <a:pt x="4243" y="10374"/>
                </a:lnTo>
                <a:lnTo>
                  <a:pt x="4209" y="10451"/>
                </a:lnTo>
                <a:lnTo>
                  <a:pt x="4156" y="10495"/>
                </a:lnTo>
                <a:lnTo>
                  <a:pt x="4090" y="10504"/>
                </a:lnTo>
                <a:lnTo>
                  <a:pt x="4022" y="10480"/>
                </a:lnTo>
                <a:lnTo>
                  <a:pt x="3973" y="10424"/>
                </a:lnTo>
                <a:lnTo>
                  <a:pt x="3945" y="10338"/>
                </a:lnTo>
                <a:lnTo>
                  <a:pt x="3938" y="10227"/>
                </a:lnTo>
                <a:lnTo>
                  <a:pt x="3952" y="10115"/>
                </a:lnTo>
                <a:lnTo>
                  <a:pt x="3987" y="10037"/>
                </a:lnTo>
                <a:lnTo>
                  <a:pt x="4040" y="9991"/>
                </a:lnTo>
                <a:lnTo>
                  <a:pt x="4106" y="9981"/>
                </a:lnTo>
                <a:lnTo>
                  <a:pt x="4174" y="10008"/>
                </a:lnTo>
                <a:lnTo>
                  <a:pt x="4223" y="10065"/>
                </a:lnTo>
                <a:lnTo>
                  <a:pt x="4250" y="10152"/>
                </a:lnTo>
                <a:lnTo>
                  <a:pt x="4257" y="10265"/>
                </a:lnTo>
                <a:close/>
                <a:moveTo>
                  <a:pt x="4175" y="10260"/>
                </a:moveTo>
                <a:lnTo>
                  <a:pt x="4159" y="10112"/>
                </a:lnTo>
                <a:lnTo>
                  <a:pt x="4101" y="10055"/>
                </a:lnTo>
                <a:lnTo>
                  <a:pt x="4042" y="10094"/>
                </a:lnTo>
                <a:lnTo>
                  <a:pt x="4019" y="10229"/>
                </a:lnTo>
                <a:lnTo>
                  <a:pt x="4035" y="10375"/>
                </a:lnTo>
                <a:lnTo>
                  <a:pt x="4095" y="10430"/>
                </a:lnTo>
                <a:lnTo>
                  <a:pt x="4153" y="10392"/>
                </a:lnTo>
                <a:lnTo>
                  <a:pt x="4175" y="10260"/>
                </a:lnTo>
                <a:close/>
                <a:moveTo>
                  <a:pt x="4526" y="10545"/>
                </a:moveTo>
                <a:lnTo>
                  <a:pt x="4451" y="10538"/>
                </a:lnTo>
                <a:lnTo>
                  <a:pt x="4461" y="10123"/>
                </a:lnTo>
                <a:lnTo>
                  <a:pt x="4361" y="10159"/>
                </a:lnTo>
                <a:lnTo>
                  <a:pt x="4341" y="10090"/>
                </a:lnTo>
                <a:lnTo>
                  <a:pt x="4483" y="10030"/>
                </a:lnTo>
                <a:lnTo>
                  <a:pt x="4539" y="10037"/>
                </a:lnTo>
                <a:lnTo>
                  <a:pt x="4526" y="10545"/>
                </a:lnTo>
                <a:close/>
                <a:moveTo>
                  <a:pt x="4957" y="10347"/>
                </a:moveTo>
                <a:lnTo>
                  <a:pt x="4943" y="10454"/>
                </a:lnTo>
                <a:lnTo>
                  <a:pt x="4908" y="10530"/>
                </a:lnTo>
                <a:lnTo>
                  <a:pt x="4857" y="10575"/>
                </a:lnTo>
                <a:lnTo>
                  <a:pt x="4792" y="10584"/>
                </a:lnTo>
                <a:lnTo>
                  <a:pt x="4727" y="10560"/>
                </a:lnTo>
                <a:lnTo>
                  <a:pt x="4678" y="10505"/>
                </a:lnTo>
                <a:lnTo>
                  <a:pt x="4650" y="10421"/>
                </a:lnTo>
                <a:lnTo>
                  <a:pt x="4643" y="10311"/>
                </a:lnTo>
                <a:lnTo>
                  <a:pt x="4656" y="10201"/>
                </a:lnTo>
                <a:lnTo>
                  <a:pt x="4691" y="10122"/>
                </a:lnTo>
                <a:lnTo>
                  <a:pt x="4743" y="10077"/>
                </a:lnTo>
                <a:lnTo>
                  <a:pt x="4808" y="10067"/>
                </a:lnTo>
                <a:lnTo>
                  <a:pt x="4873" y="10092"/>
                </a:lnTo>
                <a:lnTo>
                  <a:pt x="4921" y="10149"/>
                </a:lnTo>
                <a:lnTo>
                  <a:pt x="4950" y="10234"/>
                </a:lnTo>
                <a:lnTo>
                  <a:pt x="4957" y="10347"/>
                </a:lnTo>
                <a:close/>
                <a:moveTo>
                  <a:pt x="4873" y="10342"/>
                </a:moveTo>
                <a:lnTo>
                  <a:pt x="4859" y="10196"/>
                </a:lnTo>
                <a:lnTo>
                  <a:pt x="4804" y="10141"/>
                </a:lnTo>
                <a:lnTo>
                  <a:pt x="4748" y="10179"/>
                </a:lnTo>
                <a:lnTo>
                  <a:pt x="4725" y="10313"/>
                </a:lnTo>
                <a:lnTo>
                  <a:pt x="4740" y="10456"/>
                </a:lnTo>
                <a:lnTo>
                  <a:pt x="4795" y="10509"/>
                </a:lnTo>
                <a:lnTo>
                  <a:pt x="4852" y="10473"/>
                </a:lnTo>
                <a:lnTo>
                  <a:pt x="4873" y="10342"/>
                </a:lnTo>
                <a:close/>
                <a:moveTo>
                  <a:pt x="5221" y="10625"/>
                </a:moveTo>
                <a:lnTo>
                  <a:pt x="5146" y="10617"/>
                </a:lnTo>
                <a:lnTo>
                  <a:pt x="5155" y="10207"/>
                </a:lnTo>
                <a:lnTo>
                  <a:pt x="5057" y="10243"/>
                </a:lnTo>
                <a:lnTo>
                  <a:pt x="5037" y="10174"/>
                </a:lnTo>
                <a:lnTo>
                  <a:pt x="5178" y="10115"/>
                </a:lnTo>
                <a:lnTo>
                  <a:pt x="5235" y="10122"/>
                </a:lnTo>
                <a:lnTo>
                  <a:pt x="5221" y="10625"/>
                </a:lnTo>
                <a:close/>
                <a:moveTo>
                  <a:pt x="5561" y="10664"/>
                </a:moveTo>
                <a:lnTo>
                  <a:pt x="5488" y="10655"/>
                </a:lnTo>
                <a:lnTo>
                  <a:pt x="5497" y="10248"/>
                </a:lnTo>
                <a:lnTo>
                  <a:pt x="5397" y="10283"/>
                </a:lnTo>
                <a:lnTo>
                  <a:pt x="5377" y="10216"/>
                </a:lnTo>
                <a:lnTo>
                  <a:pt x="5518" y="10156"/>
                </a:lnTo>
                <a:lnTo>
                  <a:pt x="5575" y="10163"/>
                </a:lnTo>
                <a:lnTo>
                  <a:pt x="5561" y="10664"/>
                </a:lnTo>
                <a:close/>
                <a:moveTo>
                  <a:pt x="5976" y="10468"/>
                </a:moveTo>
                <a:lnTo>
                  <a:pt x="5962" y="10573"/>
                </a:lnTo>
                <a:lnTo>
                  <a:pt x="5929" y="10649"/>
                </a:lnTo>
                <a:lnTo>
                  <a:pt x="5881" y="10692"/>
                </a:lnTo>
                <a:lnTo>
                  <a:pt x="5819" y="10701"/>
                </a:lnTo>
                <a:lnTo>
                  <a:pt x="5756" y="10678"/>
                </a:lnTo>
                <a:lnTo>
                  <a:pt x="5711" y="10623"/>
                </a:lnTo>
                <a:lnTo>
                  <a:pt x="5683" y="10540"/>
                </a:lnTo>
                <a:lnTo>
                  <a:pt x="5675" y="10432"/>
                </a:lnTo>
                <a:lnTo>
                  <a:pt x="5688" y="10323"/>
                </a:lnTo>
                <a:lnTo>
                  <a:pt x="5720" y="10246"/>
                </a:lnTo>
                <a:lnTo>
                  <a:pt x="5770" y="10202"/>
                </a:lnTo>
                <a:lnTo>
                  <a:pt x="5832" y="10192"/>
                </a:lnTo>
                <a:lnTo>
                  <a:pt x="5894" y="10217"/>
                </a:lnTo>
                <a:lnTo>
                  <a:pt x="5939" y="10273"/>
                </a:lnTo>
                <a:lnTo>
                  <a:pt x="5967" y="10357"/>
                </a:lnTo>
                <a:lnTo>
                  <a:pt x="5976" y="10468"/>
                </a:lnTo>
                <a:close/>
                <a:moveTo>
                  <a:pt x="5898" y="10464"/>
                </a:moveTo>
                <a:lnTo>
                  <a:pt x="5883" y="10320"/>
                </a:lnTo>
                <a:lnTo>
                  <a:pt x="5828" y="10263"/>
                </a:lnTo>
                <a:lnTo>
                  <a:pt x="5775" y="10303"/>
                </a:lnTo>
                <a:lnTo>
                  <a:pt x="5754" y="10435"/>
                </a:lnTo>
                <a:lnTo>
                  <a:pt x="5769" y="10576"/>
                </a:lnTo>
                <a:lnTo>
                  <a:pt x="5823" y="10629"/>
                </a:lnTo>
                <a:lnTo>
                  <a:pt x="5877" y="10592"/>
                </a:lnTo>
                <a:lnTo>
                  <a:pt x="5898" y="10464"/>
                </a:lnTo>
                <a:close/>
                <a:moveTo>
                  <a:pt x="6233" y="10741"/>
                </a:moveTo>
                <a:lnTo>
                  <a:pt x="6159" y="10732"/>
                </a:lnTo>
                <a:lnTo>
                  <a:pt x="6170" y="10330"/>
                </a:lnTo>
                <a:lnTo>
                  <a:pt x="6073" y="10365"/>
                </a:lnTo>
                <a:lnTo>
                  <a:pt x="6053" y="10297"/>
                </a:lnTo>
                <a:lnTo>
                  <a:pt x="6188" y="10238"/>
                </a:lnTo>
                <a:lnTo>
                  <a:pt x="6244" y="10244"/>
                </a:lnTo>
                <a:lnTo>
                  <a:pt x="6233" y="10741"/>
                </a:lnTo>
                <a:close/>
                <a:moveTo>
                  <a:pt x="6636" y="10545"/>
                </a:moveTo>
                <a:lnTo>
                  <a:pt x="6624" y="10649"/>
                </a:lnTo>
                <a:lnTo>
                  <a:pt x="6592" y="10724"/>
                </a:lnTo>
                <a:lnTo>
                  <a:pt x="6545" y="10768"/>
                </a:lnTo>
                <a:lnTo>
                  <a:pt x="6483" y="10777"/>
                </a:lnTo>
                <a:lnTo>
                  <a:pt x="6423" y="10753"/>
                </a:lnTo>
                <a:lnTo>
                  <a:pt x="6378" y="10701"/>
                </a:lnTo>
                <a:lnTo>
                  <a:pt x="6349" y="10618"/>
                </a:lnTo>
                <a:lnTo>
                  <a:pt x="6342" y="10511"/>
                </a:lnTo>
                <a:lnTo>
                  <a:pt x="6355" y="10404"/>
                </a:lnTo>
                <a:lnTo>
                  <a:pt x="6388" y="10327"/>
                </a:lnTo>
                <a:lnTo>
                  <a:pt x="6437" y="10283"/>
                </a:lnTo>
                <a:lnTo>
                  <a:pt x="6498" y="10275"/>
                </a:lnTo>
                <a:lnTo>
                  <a:pt x="6558" y="10298"/>
                </a:lnTo>
                <a:lnTo>
                  <a:pt x="6602" y="10352"/>
                </a:lnTo>
                <a:lnTo>
                  <a:pt x="6629" y="10436"/>
                </a:lnTo>
                <a:lnTo>
                  <a:pt x="6636" y="10545"/>
                </a:lnTo>
                <a:close/>
                <a:moveTo>
                  <a:pt x="6561" y="10541"/>
                </a:moveTo>
                <a:lnTo>
                  <a:pt x="6546" y="10399"/>
                </a:lnTo>
                <a:lnTo>
                  <a:pt x="6493" y="10345"/>
                </a:lnTo>
                <a:lnTo>
                  <a:pt x="6439" y="10384"/>
                </a:lnTo>
                <a:lnTo>
                  <a:pt x="6419" y="10514"/>
                </a:lnTo>
                <a:lnTo>
                  <a:pt x="6433" y="10653"/>
                </a:lnTo>
                <a:lnTo>
                  <a:pt x="6487" y="10704"/>
                </a:lnTo>
                <a:lnTo>
                  <a:pt x="6541" y="10668"/>
                </a:lnTo>
                <a:lnTo>
                  <a:pt x="6561" y="10541"/>
                </a:lnTo>
                <a:close/>
                <a:moveTo>
                  <a:pt x="6888" y="10816"/>
                </a:moveTo>
                <a:lnTo>
                  <a:pt x="6818" y="10808"/>
                </a:lnTo>
                <a:lnTo>
                  <a:pt x="6827" y="10409"/>
                </a:lnTo>
                <a:lnTo>
                  <a:pt x="6733" y="10444"/>
                </a:lnTo>
                <a:lnTo>
                  <a:pt x="6714" y="10377"/>
                </a:lnTo>
                <a:lnTo>
                  <a:pt x="6844" y="10318"/>
                </a:lnTo>
                <a:lnTo>
                  <a:pt x="6898" y="10326"/>
                </a:lnTo>
                <a:lnTo>
                  <a:pt x="6888" y="10816"/>
                </a:lnTo>
                <a:close/>
                <a:moveTo>
                  <a:pt x="7284" y="10623"/>
                </a:moveTo>
                <a:lnTo>
                  <a:pt x="7271" y="10726"/>
                </a:lnTo>
                <a:lnTo>
                  <a:pt x="7240" y="10800"/>
                </a:lnTo>
                <a:lnTo>
                  <a:pt x="7194" y="10841"/>
                </a:lnTo>
                <a:lnTo>
                  <a:pt x="7134" y="10850"/>
                </a:lnTo>
                <a:lnTo>
                  <a:pt x="7073" y="10828"/>
                </a:lnTo>
                <a:lnTo>
                  <a:pt x="7030" y="10776"/>
                </a:lnTo>
                <a:lnTo>
                  <a:pt x="7002" y="10694"/>
                </a:lnTo>
                <a:lnTo>
                  <a:pt x="6994" y="10588"/>
                </a:lnTo>
                <a:lnTo>
                  <a:pt x="7008" y="10483"/>
                </a:lnTo>
                <a:lnTo>
                  <a:pt x="7041" y="10406"/>
                </a:lnTo>
                <a:lnTo>
                  <a:pt x="7087" y="10364"/>
                </a:lnTo>
                <a:lnTo>
                  <a:pt x="7149" y="10353"/>
                </a:lnTo>
                <a:lnTo>
                  <a:pt x="7207" y="10377"/>
                </a:lnTo>
                <a:lnTo>
                  <a:pt x="7250" y="10431"/>
                </a:lnTo>
                <a:lnTo>
                  <a:pt x="7276" y="10514"/>
                </a:lnTo>
                <a:lnTo>
                  <a:pt x="7284" y="10623"/>
                </a:lnTo>
                <a:close/>
                <a:moveTo>
                  <a:pt x="7210" y="10619"/>
                </a:moveTo>
                <a:lnTo>
                  <a:pt x="7195" y="10476"/>
                </a:lnTo>
                <a:lnTo>
                  <a:pt x="7141" y="10424"/>
                </a:lnTo>
                <a:lnTo>
                  <a:pt x="7090" y="10461"/>
                </a:lnTo>
                <a:lnTo>
                  <a:pt x="7070" y="10592"/>
                </a:lnTo>
                <a:lnTo>
                  <a:pt x="7085" y="10729"/>
                </a:lnTo>
                <a:lnTo>
                  <a:pt x="7137" y="10779"/>
                </a:lnTo>
                <a:lnTo>
                  <a:pt x="7191" y="10743"/>
                </a:lnTo>
                <a:lnTo>
                  <a:pt x="7210" y="10619"/>
                </a:lnTo>
                <a:close/>
                <a:moveTo>
                  <a:pt x="7529" y="10890"/>
                </a:moveTo>
                <a:lnTo>
                  <a:pt x="7462" y="10882"/>
                </a:lnTo>
                <a:lnTo>
                  <a:pt x="7469" y="10488"/>
                </a:lnTo>
                <a:lnTo>
                  <a:pt x="7377" y="10523"/>
                </a:lnTo>
                <a:lnTo>
                  <a:pt x="7359" y="10455"/>
                </a:lnTo>
                <a:lnTo>
                  <a:pt x="7487" y="10396"/>
                </a:lnTo>
                <a:lnTo>
                  <a:pt x="7541" y="10402"/>
                </a:lnTo>
                <a:lnTo>
                  <a:pt x="7529" y="10890"/>
                </a:lnTo>
                <a:close/>
                <a:moveTo>
                  <a:pt x="7848" y="10925"/>
                </a:moveTo>
                <a:lnTo>
                  <a:pt x="7779" y="10917"/>
                </a:lnTo>
                <a:lnTo>
                  <a:pt x="7785" y="10525"/>
                </a:lnTo>
                <a:lnTo>
                  <a:pt x="7696" y="10559"/>
                </a:lnTo>
                <a:lnTo>
                  <a:pt x="7675" y="10494"/>
                </a:lnTo>
                <a:lnTo>
                  <a:pt x="7804" y="10436"/>
                </a:lnTo>
                <a:lnTo>
                  <a:pt x="7857" y="10442"/>
                </a:lnTo>
                <a:lnTo>
                  <a:pt x="7848" y="10925"/>
                </a:lnTo>
                <a:close/>
                <a:moveTo>
                  <a:pt x="8229" y="10734"/>
                </a:moveTo>
                <a:lnTo>
                  <a:pt x="8217" y="10836"/>
                </a:lnTo>
                <a:lnTo>
                  <a:pt x="8187" y="10909"/>
                </a:lnTo>
                <a:lnTo>
                  <a:pt x="8142" y="10951"/>
                </a:lnTo>
                <a:lnTo>
                  <a:pt x="8083" y="10960"/>
                </a:lnTo>
                <a:lnTo>
                  <a:pt x="8026" y="10937"/>
                </a:lnTo>
                <a:lnTo>
                  <a:pt x="7983" y="10885"/>
                </a:lnTo>
                <a:lnTo>
                  <a:pt x="7958" y="10806"/>
                </a:lnTo>
                <a:lnTo>
                  <a:pt x="7950" y="10702"/>
                </a:lnTo>
                <a:lnTo>
                  <a:pt x="7963" y="10597"/>
                </a:lnTo>
                <a:lnTo>
                  <a:pt x="7994" y="10521"/>
                </a:lnTo>
                <a:lnTo>
                  <a:pt x="8038" y="10479"/>
                </a:lnTo>
                <a:lnTo>
                  <a:pt x="8096" y="10470"/>
                </a:lnTo>
                <a:lnTo>
                  <a:pt x="8155" y="10493"/>
                </a:lnTo>
                <a:lnTo>
                  <a:pt x="8197" y="10546"/>
                </a:lnTo>
                <a:lnTo>
                  <a:pt x="8224" y="10628"/>
                </a:lnTo>
                <a:lnTo>
                  <a:pt x="8229" y="10734"/>
                </a:lnTo>
                <a:close/>
                <a:moveTo>
                  <a:pt x="8157" y="10731"/>
                </a:moveTo>
                <a:lnTo>
                  <a:pt x="8142" y="10592"/>
                </a:lnTo>
                <a:lnTo>
                  <a:pt x="8091" y="10539"/>
                </a:lnTo>
                <a:lnTo>
                  <a:pt x="8042" y="10576"/>
                </a:lnTo>
                <a:lnTo>
                  <a:pt x="8023" y="10703"/>
                </a:lnTo>
                <a:lnTo>
                  <a:pt x="8038" y="10840"/>
                </a:lnTo>
                <a:lnTo>
                  <a:pt x="8088" y="10888"/>
                </a:lnTo>
                <a:lnTo>
                  <a:pt x="8138" y="10853"/>
                </a:lnTo>
                <a:lnTo>
                  <a:pt x="8157" y="10731"/>
                </a:lnTo>
                <a:close/>
                <a:moveTo>
                  <a:pt x="8538" y="10769"/>
                </a:moveTo>
                <a:lnTo>
                  <a:pt x="8527" y="10872"/>
                </a:lnTo>
                <a:lnTo>
                  <a:pt x="8498" y="10945"/>
                </a:lnTo>
                <a:lnTo>
                  <a:pt x="8453" y="10986"/>
                </a:lnTo>
                <a:lnTo>
                  <a:pt x="8394" y="10995"/>
                </a:lnTo>
                <a:lnTo>
                  <a:pt x="8336" y="10974"/>
                </a:lnTo>
                <a:lnTo>
                  <a:pt x="8294" y="10922"/>
                </a:lnTo>
                <a:lnTo>
                  <a:pt x="8269" y="10842"/>
                </a:lnTo>
                <a:lnTo>
                  <a:pt x="8261" y="10738"/>
                </a:lnTo>
                <a:lnTo>
                  <a:pt x="8274" y="10635"/>
                </a:lnTo>
                <a:lnTo>
                  <a:pt x="8305" y="10560"/>
                </a:lnTo>
                <a:lnTo>
                  <a:pt x="8349" y="10516"/>
                </a:lnTo>
                <a:lnTo>
                  <a:pt x="8407" y="10506"/>
                </a:lnTo>
                <a:lnTo>
                  <a:pt x="8464" y="10531"/>
                </a:lnTo>
                <a:lnTo>
                  <a:pt x="8508" y="10585"/>
                </a:lnTo>
                <a:lnTo>
                  <a:pt x="8532" y="10664"/>
                </a:lnTo>
                <a:lnTo>
                  <a:pt x="8538" y="10769"/>
                </a:lnTo>
                <a:close/>
                <a:moveTo>
                  <a:pt x="8467" y="10767"/>
                </a:moveTo>
                <a:lnTo>
                  <a:pt x="8452" y="10629"/>
                </a:lnTo>
                <a:lnTo>
                  <a:pt x="8402" y="10576"/>
                </a:lnTo>
                <a:lnTo>
                  <a:pt x="8351" y="10614"/>
                </a:lnTo>
                <a:lnTo>
                  <a:pt x="8333" y="10739"/>
                </a:lnTo>
                <a:lnTo>
                  <a:pt x="8348" y="10876"/>
                </a:lnTo>
                <a:lnTo>
                  <a:pt x="8399" y="10926"/>
                </a:lnTo>
                <a:lnTo>
                  <a:pt x="8449" y="10890"/>
                </a:lnTo>
                <a:lnTo>
                  <a:pt x="8467" y="10767"/>
                </a:lnTo>
                <a:close/>
                <a:moveTo>
                  <a:pt x="8776" y="11031"/>
                </a:moveTo>
                <a:lnTo>
                  <a:pt x="8709" y="11024"/>
                </a:lnTo>
                <a:lnTo>
                  <a:pt x="8717" y="10637"/>
                </a:lnTo>
                <a:lnTo>
                  <a:pt x="8630" y="10672"/>
                </a:lnTo>
                <a:lnTo>
                  <a:pt x="8611" y="10607"/>
                </a:lnTo>
                <a:lnTo>
                  <a:pt x="8735" y="10549"/>
                </a:lnTo>
                <a:lnTo>
                  <a:pt x="8785" y="10555"/>
                </a:lnTo>
                <a:lnTo>
                  <a:pt x="8776" y="11031"/>
                </a:lnTo>
                <a:close/>
                <a:moveTo>
                  <a:pt x="9147" y="10842"/>
                </a:moveTo>
                <a:lnTo>
                  <a:pt x="9137" y="10944"/>
                </a:lnTo>
                <a:lnTo>
                  <a:pt x="9108" y="11015"/>
                </a:lnTo>
                <a:lnTo>
                  <a:pt x="9063" y="11056"/>
                </a:lnTo>
                <a:lnTo>
                  <a:pt x="9006" y="11065"/>
                </a:lnTo>
                <a:lnTo>
                  <a:pt x="8950" y="11044"/>
                </a:lnTo>
                <a:lnTo>
                  <a:pt x="8908" y="10991"/>
                </a:lnTo>
                <a:lnTo>
                  <a:pt x="8881" y="10914"/>
                </a:lnTo>
                <a:lnTo>
                  <a:pt x="8874" y="10811"/>
                </a:lnTo>
                <a:lnTo>
                  <a:pt x="8886" y="10708"/>
                </a:lnTo>
                <a:lnTo>
                  <a:pt x="8915" y="10634"/>
                </a:lnTo>
                <a:lnTo>
                  <a:pt x="8960" y="10592"/>
                </a:lnTo>
                <a:lnTo>
                  <a:pt x="9018" y="10582"/>
                </a:lnTo>
                <a:lnTo>
                  <a:pt x="9073" y="10605"/>
                </a:lnTo>
                <a:lnTo>
                  <a:pt x="9116" y="10659"/>
                </a:lnTo>
                <a:lnTo>
                  <a:pt x="9140" y="10738"/>
                </a:lnTo>
                <a:lnTo>
                  <a:pt x="9147" y="10842"/>
                </a:lnTo>
                <a:close/>
                <a:moveTo>
                  <a:pt x="9076" y="10838"/>
                </a:moveTo>
                <a:lnTo>
                  <a:pt x="9062" y="10703"/>
                </a:lnTo>
                <a:lnTo>
                  <a:pt x="9014" y="10652"/>
                </a:lnTo>
                <a:lnTo>
                  <a:pt x="8964" y="10688"/>
                </a:lnTo>
                <a:lnTo>
                  <a:pt x="8945" y="10812"/>
                </a:lnTo>
                <a:lnTo>
                  <a:pt x="8960" y="10946"/>
                </a:lnTo>
                <a:lnTo>
                  <a:pt x="9009" y="10996"/>
                </a:lnTo>
                <a:lnTo>
                  <a:pt x="9058" y="10961"/>
                </a:lnTo>
                <a:lnTo>
                  <a:pt x="9076" y="10838"/>
                </a:lnTo>
                <a:close/>
                <a:moveTo>
                  <a:pt x="9380" y="11100"/>
                </a:moveTo>
                <a:lnTo>
                  <a:pt x="9315" y="11093"/>
                </a:lnTo>
                <a:lnTo>
                  <a:pt x="9320" y="10711"/>
                </a:lnTo>
                <a:lnTo>
                  <a:pt x="9235" y="10744"/>
                </a:lnTo>
                <a:lnTo>
                  <a:pt x="9219" y="10680"/>
                </a:lnTo>
                <a:lnTo>
                  <a:pt x="9338" y="10624"/>
                </a:lnTo>
                <a:lnTo>
                  <a:pt x="9389" y="10630"/>
                </a:lnTo>
                <a:lnTo>
                  <a:pt x="9380" y="11100"/>
                </a:lnTo>
                <a:close/>
                <a:moveTo>
                  <a:pt x="9742" y="10914"/>
                </a:moveTo>
                <a:lnTo>
                  <a:pt x="9732" y="11012"/>
                </a:lnTo>
                <a:lnTo>
                  <a:pt x="9703" y="11083"/>
                </a:lnTo>
                <a:lnTo>
                  <a:pt x="9660" y="11125"/>
                </a:lnTo>
                <a:lnTo>
                  <a:pt x="9603" y="11133"/>
                </a:lnTo>
                <a:lnTo>
                  <a:pt x="9549" y="11111"/>
                </a:lnTo>
                <a:lnTo>
                  <a:pt x="9509" y="11061"/>
                </a:lnTo>
                <a:lnTo>
                  <a:pt x="9484" y="10984"/>
                </a:lnTo>
                <a:lnTo>
                  <a:pt x="9475" y="10882"/>
                </a:lnTo>
                <a:lnTo>
                  <a:pt x="9487" y="10779"/>
                </a:lnTo>
                <a:lnTo>
                  <a:pt x="9517" y="10707"/>
                </a:lnTo>
                <a:lnTo>
                  <a:pt x="9559" y="10665"/>
                </a:lnTo>
                <a:lnTo>
                  <a:pt x="9614" y="10655"/>
                </a:lnTo>
                <a:lnTo>
                  <a:pt x="9670" y="10678"/>
                </a:lnTo>
                <a:lnTo>
                  <a:pt x="9711" y="10729"/>
                </a:lnTo>
                <a:lnTo>
                  <a:pt x="9736" y="10810"/>
                </a:lnTo>
                <a:lnTo>
                  <a:pt x="9742" y="10914"/>
                </a:lnTo>
                <a:close/>
                <a:moveTo>
                  <a:pt x="9671" y="10910"/>
                </a:moveTo>
                <a:lnTo>
                  <a:pt x="9658" y="10774"/>
                </a:lnTo>
                <a:lnTo>
                  <a:pt x="9612" y="10723"/>
                </a:lnTo>
                <a:lnTo>
                  <a:pt x="9564" y="10759"/>
                </a:lnTo>
                <a:lnTo>
                  <a:pt x="9547" y="10883"/>
                </a:lnTo>
                <a:lnTo>
                  <a:pt x="9561" y="11016"/>
                </a:lnTo>
                <a:lnTo>
                  <a:pt x="9607" y="11064"/>
                </a:lnTo>
                <a:lnTo>
                  <a:pt x="9655" y="11030"/>
                </a:lnTo>
                <a:lnTo>
                  <a:pt x="9671" y="10910"/>
                </a:lnTo>
                <a:close/>
                <a:moveTo>
                  <a:pt x="9972" y="11168"/>
                </a:moveTo>
                <a:lnTo>
                  <a:pt x="9909" y="11162"/>
                </a:lnTo>
                <a:lnTo>
                  <a:pt x="9914" y="10782"/>
                </a:lnTo>
                <a:lnTo>
                  <a:pt x="9827" y="10816"/>
                </a:lnTo>
                <a:lnTo>
                  <a:pt x="9810" y="10753"/>
                </a:lnTo>
                <a:lnTo>
                  <a:pt x="9929" y="10697"/>
                </a:lnTo>
                <a:lnTo>
                  <a:pt x="9979" y="10703"/>
                </a:lnTo>
                <a:lnTo>
                  <a:pt x="9972" y="11168"/>
                </a:lnTo>
                <a:close/>
                <a:moveTo>
                  <a:pt x="10262" y="11200"/>
                </a:moveTo>
                <a:lnTo>
                  <a:pt x="10200" y="11194"/>
                </a:lnTo>
                <a:lnTo>
                  <a:pt x="10205" y="10817"/>
                </a:lnTo>
                <a:lnTo>
                  <a:pt x="10118" y="10851"/>
                </a:lnTo>
                <a:lnTo>
                  <a:pt x="10102" y="10787"/>
                </a:lnTo>
                <a:lnTo>
                  <a:pt x="10220" y="10732"/>
                </a:lnTo>
                <a:lnTo>
                  <a:pt x="10270" y="10737"/>
                </a:lnTo>
                <a:lnTo>
                  <a:pt x="10262" y="11200"/>
                </a:lnTo>
                <a:close/>
                <a:moveTo>
                  <a:pt x="10616" y="11016"/>
                </a:moveTo>
                <a:lnTo>
                  <a:pt x="10604" y="11114"/>
                </a:lnTo>
                <a:lnTo>
                  <a:pt x="10577" y="11185"/>
                </a:lnTo>
                <a:lnTo>
                  <a:pt x="10535" y="11224"/>
                </a:lnTo>
                <a:lnTo>
                  <a:pt x="10483" y="11233"/>
                </a:lnTo>
                <a:lnTo>
                  <a:pt x="10429" y="11213"/>
                </a:lnTo>
                <a:lnTo>
                  <a:pt x="10389" y="11163"/>
                </a:lnTo>
                <a:lnTo>
                  <a:pt x="10365" y="11086"/>
                </a:lnTo>
                <a:lnTo>
                  <a:pt x="10357" y="10986"/>
                </a:lnTo>
                <a:lnTo>
                  <a:pt x="10368" y="10886"/>
                </a:lnTo>
                <a:lnTo>
                  <a:pt x="10395" y="10813"/>
                </a:lnTo>
                <a:lnTo>
                  <a:pt x="10436" y="10772"/>
                </a:lnTo>
                <a:lnTo>
                  <a:pt x="10492" y="10762"/>
                </a:lnTo>
                <a:lnTo>
                  <a:pt x="10544" y="10784"/>
                </a:lnTo>
                <a:lnTo>
                  <a:pt x="10584" y="10837"/>
                </a:lnTo>
                <a:lnTo>
                  <a:pt x="10608" y="10915"/>
                </a:lnTo>
                <a:lnTo>
                  <a:pt x="10616" y="11016"/>
                </a:lnTo>
                <a:close/>
                <a:moveTo>
                  <a:pt x="10550" y="11012"/>
                </a:moveTo>
                <a:lnTo>
                  <a:pt x="10535" y="10880"/>
                </a:lnTo>
                <a:lnTo>
                  <a:pt x="10488" y="10831"/>
                </a:lnTo>
                <a:lnTo>
                  <a:pt x="10440" y="10866"/>
                </a:lnTo>
                <a:lnTo>
                  <a:pt x="10424" y="10987"/>
                </a:lnTo>
                <a:lnTo>
                  <a:pt x="10438" y="11118"/>
                </a:lnTo>
                <a:lnTo>
                  <a:pt x="10485" y="11167"/>
                </a:lnTo>
                <a:lnTo>
                  <a:pt x="10532" y="11132"/>
                </a:lnTo>
                <a:lnTo>
                  <a:pt x="10550" y="11012"/>
                </a:lnTo>
                <a:close/>
                <a:moveTo>
                  <a:pt x="10837" y="11267"/>
                </a:moveTo>
                <a:lnTo>
                  <a:pt x="10773" y="11261"/>
                </a:lnTo>
                <a:lnTo>
                  <a:pt x="10780" y="10887"/>
                </a:lnTo>
                <a:lnTo>
                  <a:pt x="10698" y="10920"/>
                </a:lnTo>
                <a:lnTo>
                  <a:pt x="10682" y="10858"/>
                </a:lnTo>
                <a:lnTo>
                  <a:pt x="10796" y="10802"/>
                </a:lnTo>
                <a:lnTo>
                  <a:pt x="10842" y="10808"/>
                </a:lnTo>
                <a:lnTo>
                  <a:pt x="10837" y="11267"/>
                </a:lnTo>
                <a:close/>
                <a:moveTo>
                  <a:pt x="11181" y="11084"/>
                </a:moveTo>
                <a:lnTo>
                  <a:pt x="11171" y="11180"/>
                </a:lnTo>
                <a:lnTo>
                  <a:pt x="11144" y="11249"/>
                </a:lnTo>
                <a:lnTo>
                  <a:pt x="11104" y="11291"/>
                </a:lnTo>
                <a:lnTo>
                  <a:pt x="11050" y="11298"/>
                </a:lnTo>
                <a:lnTo>
                  <a:pt x="10999" y="11277"/>
                </a:lnTo>
                <a:lnTo>
                  <a:pt x="10960" y="11228"/>
                </a:lnTo>
                <a:lnTo>
                  <a:pt x="10935" y="11153"/>
                </a:lnTo>
                <a:lnTo>
                  <a:pt x="10928" y="11054"/>
                </a:lnTo>
                <a:lnTo>
                  <a:pt x="10939" y="10954"/>
                </a:lnTo>
                <a:lnTo>
                  <a:pt x="10966" y="10882"/>
                </a:lnTo>
                <a:lnTo>
                  <a:pt x="11007" y="10842"/>
                </a:lnTo>
                <a:lnTo>
                  <a:pt x="11060" y="10832"/>
                </a:lnTo>
                <a:lnTo>
                  <a:pt x="11112" y="10855"/>
                </a:lnTo>
                <a:lnTo>
                  <a:pt x="11151" y="10905"/>
                </a:lnTo>
                <a:lnTo>
                  <a:pt x="11174" y="10982"/>
                </a:lnTo>
                <a:lnTo>
                  <a:pt x="11181" y="11084"/>
                </a:lnTo>
                <a:close/>
                <a:moveTo>
                  <a:pt x="11116" y="11080"/>
                </a:moveTo>
                <a:lnTo>
                  <a:pt x="11102" y="10949"/>
                </a:lnTo>
                <a:lnTo>
                  <a:pt x="11055" y="10898"/>
                </a:lnTo>
                <a:lnTo>
                  <a:pt x="11010" y="10934"/>
                </a:lnTo>
                <a:lnTo>
                  <a:pt x="10993" y="11055"/>
                </a:lnTo>
                <a:lnTo>
                  <a:pt x="11007" y="11184"/>
                </a:lnTo>
                <a:lnTo>
                  <a:pt x="11054" y="11232"/>
                </a:lnTo>
                <a:lnTo>
                  <a:pt x="11101" y="11198"/>
                </a:lnTo>
                <a:lnTo>
                  <a:pt x="11116" y="11080"/>
                </a:lnTo>
                <a:close/>
                <a:moveTo>
                  <a:pt x="11397" y="11332"/>
                </a:moveTo>
                <a:lnTo>
                  <a:pt x="11337" y="11324"/>
                </a:lnTo>
                <a:lnTo>
                  <a:pt x="11342" y="10955"/>
                </a:lnTo>
                <a:lnTo>
                  <a:pt x="11262" y="10989"/>
                </a:lnTo>
                <a:lnTo>
                  <a:pt x="11245" y="10927"/>
                </a:lnTo>
                <a:lnTo>
                  <a:pt x="11357" y="10871"/>
                </a:lnTo>
                <a:lnTo>
                  <a:pt x="11402" y="10877"/>
                </a:lnTo>
                <a:lnTo>
                  <a:pt x="11397" y="11332"/>
                </a:lnTo>
                <a:close/>
                <a:moveTo>
                  <a:pt x="11674" y="11363"/>
                </a:moveTo>
                <a:lnTo>
                  <a:pt x="11614" y="11356"/>
                </a:lnTo>
                <a:lnTo>
                  <a:pt x="11619" y="10989"/>
                </a:lnTo>
                <a:lnTo>
                  <a:pt x="11539" y="11021"/>
                </a:lnTo>
                <a:lnTo>
                  <a:pt x="11522" y="10960"/>
                </a:lnTo>
                <a:lnTo>
                  <a:pt x="11634" y="10905"/>
                </a:lnTo>
                <a:lnTo>
                  <a:pt x="11682" y="10910"/>
                </a:lnTo>
                <a:lnTo>
                  <a:pt x="11674" y="11363"/>
                </a:lnTo>
                <a:close/>
                <a:moveTo>
                  <a:pt x="11949" y="11395"/>
                </a:moveTo>
                <a:lnTo>
                  <a:pt x="11890" y="11388"/>
                </a:lnTo>
                <a:lnTo>
                  <a:pt x="11894" y="11023"/>
                </a:lnTo>
                <a:lnTo>
                  <a:pt x="11816" y="11055"/>
                </a:lnTo>
                <a:lnTo>
                  <a:pt x="11798" y="10992"/>
                </a:lnTo>
                <a:lnTo>
                  <a:pt x="11909" y="10937"/>
                </a:lnTo>
                <a:lnTo>
                  <a:pt x="11954" y="10944"/>
                </a:lnTo>
                <a:lnTo>
                  <a:pt x="11949" y="11395"/>
                </a:lnTo>
                <a:close/>
                <a:moveTo>
                  <a:pt x="12221" y="11426"/>
                </a:moveTo>
                <a:lnTo>
                  <a:pt x="12162" y="11418"/>
                </a:lnTo>
                <a:lnTo>
                  <a:pt x="12164" y="11055"/>
                </a:lnTo>
                <a:lnTo>
                  <a:pt x="12087" y="11088"/>
                </a:lnTo>
                <a:lnTo>
                  <a:pt x="12070" y="11026"/>
                </a:lnTo>
                <a:lnTo>
                  <a:pt x="12179" y="10972"/>
                </a:lnTo>
                <a:lnTo>
                  <a:pt x="12224" y="10977"/>
                </a:lnTo>
                <a:lnTo>
                  <a:pt x="12221" y="11426"/>
                </a:lnTo>
                <a:close/>
                <a:moveTo>
                  <a:pt x="12546" y="11246"/>
                </a:moveTo>
                <a:lnTo>
                  <a:pt x="12538" y="11341"/>
                </a:lnTo>
                <a:lnTo>
                  <a:pt x="12514" y="11410"/>
                </a:lnTo>
                <a:lnTo>
                  <a:pt x="12474" y="11448"/>
                </a:lnTo>
                <a:lnTo>
                  <a:pt x="12425" y="11456"/>
                </a:lnTo>
                <a:lnTo>
                  <a:pt x="12375" y="11436"/>
                </a:lnTo>
                <a:lnTo>
                  <a:pt x="12338" y="11388"/>
                </a:lnTo>
                <a:lnTo>
                  <a:pt x="12316" y="11314"/>
                </a:lnTo>
                <a:lnTo>
                  <a:pt x="12308" y="11218"/>
                </a:lnTo>
                <a:lnTo>
                  <a:pt x="12318" y="11120"/>
                </a:lnTo>
                <a:lnTo>
                  <a:pt x="12345" y="11050"/>
                </a:lnTo>
                <a:lnTo>
                  <a:pt x="12382" y="11010"/>
                </a:lnTo>
                <a:lnTo>
                  <a:pt x="12432" y="11001"/>
                </a:lnTo>
                <a:lnTo>
                  <a:pt x="12483" y="11023"/>
                </a:lnTo>
                <a:lnTo>
                  <a:pt x="12519" y="11071"/>
                </a:lnTo>
                <a:lnTo>
                  <a:pt x="12540" y="11147"/>
                </a:lnTo>
                <a:lnTo>
                  <a:pt x="12546" y="11246"/>
                </a:lnTo>
                <a:close/>
                <a:moveTo>
                  <a:pt x="12485" y="11243"/>
                </a:moveTo>
                <a:lnTo>
                  <a:pt x="12471" y="11114"/>
                </a:lnTo>
                <a:lnTo>
                  <a:pt x="12427" y="11065"/>
                </a:lnTo>
                <a:lnTo>
                  <a:pt x="12386" y="11100"/>
                </a:lnTo>
                <a:lnTo>
                  <a:pt x="12370" y="11219"/>
                </a:lnTo>
                <a:lnTo>
                  <a:pt x="12384" y="11344"/>
                </a:lnTo>
                <a:lnTo>
                  <a:pt x="12427" y="11391"/>
                </a:lnTo>
                <a:lnTo>
                  <a:pt x="12470" y="11357"/>
                </a:lnTo>
                <a:lnTo>
                  <a:pt x="12485" y="11243"/>
                </a:lnTo>
                <a:close/>
                <a:moveTo>
                  <a:pt x="12754" y="11487"/>
                </a:moveTo>
                <a:lnTo>
                  <a:pt x="12698" y="11481"/>
                </a:lnTo>
                <a:lnTo>
                  <a:pt x="12701" y="11120"/>
                </a:lnTo>
                <a:lnTo>
                  <a:pt x="12624" y="11153"/>
                </a:lnTo>
                <a:lnTo>
                  <a:pt x="12608" y="11093"/>
                </a:lnTo>
                <a:lnTo>
                  <a:pt x="12717" y="11039"/>
                </a:lnTo>
                <a:lnTo>
                  <a:pt x="12759" y="11044"/>
                </a:lnTo>
                <a:lnTo>
                  <a:pt x="12754" y="11487"/>
                </a:lnTo>
                <a:close/>
                <a:moveTo>
                  <a:pt x="13077" y="11308"/>
                </a:moveTo>
                <a:lnTo>
                  <a:pt x="13068" y="11402"/>
                </a:lnTo>
                <a:lnTo>
                  <a:pt x="13043" y="11470"/>
                </a:lnTo>
                <a:lnTo>
                  <a:pt x="13005" y="11507"/>
                </a:lnTo>
                <a:lnTo>
                  <a:pt x="12957" y="11516"/>
                </a:lnTo>
                <a:lnTo>
                  <a:pt x="12909" y="11497"/>
                </a:lnTo>
                <a:lnTo>
                  <a:pt x="12871" y="11450"/>
                </a:lnTo>
                <a:lnTo>
                  <a:pt x="12848" y="11377"/>
                </a:lnTo>
                <a:lnTo>
                  <a:pt x="12841" y="11279"/>
                </a:lnTo>
                <a:lnTo>
                  <a:pt x="12851" y="11184"/>
                </a:lnTo>
                <a:lnTo>
                  <a:pt x="12877" y="11115"/>
                </a:lnTo>
                <a:lnTo>
                  <a:pt x="12915" y="11076"/>
                </a:lnTo>
                <a:lnTo>
                  <a:pt x="12962" y="11066"/>
                </a:lnTo>
                <a:lnTo>
                  <a:pt x="13013" y="11088"/>
                </a:lnTo>
                <a:lnTo>
                  <a:pt x="13049" y="11137"/>
                </a:lnTo>
                <a:lnTo>
                  <a:pt x="13070" y="11210"/>
                </a:lnTo>
                <a:lnTo>
                  <a:pt x="13077" y="11308"/>
                </a:lnTo>
                <a:close/>
                <a:moveTo>
                  <a:pt x="13015" y="11306"/>
                </a:moveTo>
                <a:lnTo>
                  <a:pt x="13003" y="11178"/>
                </a:lnTo>
                <a:lnTo>
                  <a:pt x="12961" y="11130"/>
                </a:lnTo>
                <a:lnTo>
                  <a:pt x="12917" y="11165"/>
                </a:lnTo>
                <a:lnTo>
                  <a:pt x="12902" y="11282"/>
                </a:lnTo>
                <a:lnTo>
                  <a:pt x="12916" y="11407"/>
                </a:lnTo>
                <a:lnTo>
                  <a:pt x="12960" y="11452"/>
                </a:lnTo>
                <a:lnTo>
                  <a:pt x="13000" y="11418"/>
                </a:lnTo>
                <a:lnTo>
                  <a:pt x="13015" y="11306"/>
                </a:lnTo>
                <a:close/>
                <a:moveTo>
                  <a:pt x="13279" y="11547"/>
                </a:moveTo>
                <a:lnTo>
                  <a:pt x="13222" y="11541"/>
                </a:lnTo>
                <a:lnTo>
                  <a:pt x="13227" y="11184"/>
                </a:lnTo>
                <a:lnTo>
                  <a:pt x="13150" y="11217"/>
                </a:lnTo>
                <a:lnTo>
                  <a:pt x="13135" y="11155"/>
                </a:lnTo>
                <a:lnTo>
                  <a:pt x="13242" y="11101"/>
                </a:lnTo>
                <a:lnTo>
                  <a:pt x="13283" y="11106"/>
                </a:lnTo>
                <a:lnTo>
                  <a:pt x="13279" y="11547"/>
                </a:lnTo>
                <a:close/>
                <a:moveTo>
                  <a:pt x="13596" y="11371"/>
                </a:moveTo>
                <a:lnTo>
                  <a:pt x="13588" y="11464"/>
                </a:lnTo>
                <a:lnTo>
                  <a:pt x="13564" y="11530"/>
                </a:lnTo>
                <a:lnTo>
                  <a:pt x="13526" y="11567"/>
                </a:lnTo>
                <a:lnTo>
                  <a:pt x="13477" y="11576"/>
                </a:lnTo>
                <a:lnTo>
                  <a:pt x="13429" y="11556"/>
                </a:lnTo>
                <a:lnTo>
                  <a:pt x="13394" y="11510"/>
                </a:lnTo>
                <a:lnTo>
                  <a:pt x="13371" y="11437"/>
                </a:lnTo>
                <a:lnTo>
                  <a:pt x="13363" y="11342"/>
                </a:lnTo>
                <a:lnTo>
                  <a:pt x="13372" y="11247"/>
                </a:lnTo>
                <a:lnTo>
                  <a:pt x="13397" y="11179"/>
                </a:lnTo>
                <a:lnTo>
                  <a:pt x="13435" y="11140"/>
                </a:lnTo>
                <a:lnTo>
                  <a:pt x="13482" y="11130"/>
                </a:lnTo>
                <a:lnTo>
                  <a:pt x="13531" y="11152"/>
                </a:lnTo>
                <a:lnTo>
                  <a:pt x="13568" y="11199"/>
                </a:lnTo>
                <a:lnTo>
                  <a:pt x="13589" y="11273"/>
                </a:lnTo>
                <a:lnTo>
                  <a:pt x="13596" y="11371"/>
                </a:lnTo>
                <a:close/>
                <a:moveTo>
                  <a:pt x="13535" y="11368"/>
                </a:moveTo>
                <a:lnTo>
                  <a:pt x="13524" y="11241"/>
                </a:lnTo>
                <a:lnTo>
                  <a:pt x="13482" y="11194"/>
                </a:lnTo>
                <a:lnTo>
                  <a:pt x="13440" y="11228"/>
                </a:lnTo>
                <a:lnTo>
                  <a:pt x="13425" y="11343"/>
                </a:lnTo>
                <a:lnTo>
                  <a:pt x="13437" y="11467"/>
                </a:lnTo>
                <a:lnTo>
                  <a:pt x="13480" y="11512"/>
                </a:lnTo>
                <a:lnTo>
                  <a:pt x="13521" y="11480"/>
                </a:lnTo>
                <a:lnTo>
                  <a:pt x="13535" y="11368"/>
                </a:lnTo>
                <a:close/>
                <a:moveTo>
                  <a:pt x="13796" y="11608"/>
                </a:moveTo>
                <a:lnTo>
                  <a:pt x="13739" y="11601"/>
                </a:lnTo>
                <a:lnTo>
                  <a:pt x="13743" y="11246"/>
                </a:lnTo>
                <a:lnTo>
                  <a:pt x="13669" y="11278"/>
                </a:lnTo>
                <a:lnTo>
                  <a:pt x="13652" y="11218"/>
                </a:lnTo>
                <a:lnTo>
                  <a:pt x="13758" y="11165"/>
                </a:lnTo>
                <a:lnTo>
                  <a:pt x="13799" y="11170"/>
                </a:lnTo>
                <a:lnTo>
                  <a:pt x="13796" y="11608"/>
                </a:lnTo>
                <a:close/>
                <a:moveTo>
                  <a:pt x="14051" y="11636"/>
                </a:moveTo>
                <a:lnTo>
                  <a:pt x="13996" y="11630"/>
                </a:lnTo>
                <a:lnTo>
                  <a:pt x="13997" y="11277"/>
                </a:lnTo>
                <a:lnTo>
                  <a:pt x="13925" y="11309"/>
                </a:lnTo>
                <a:lnTo>
                  <a:pt x="13907" y="11251"/>
                </a:lnTo>
                <a:lnTo>
                  <a:pt x="14012" y="11197"/>
                </a:lnTo>
                <a:lnTo>
                  <a:pt x="14054" y="11203"/>
                </a:lnTo>
                <a:lnTo>
                  <a:pt x="14051" y="11636"/>
                </a:lnTo>
                <a:close/>
                <a:moveTo>
                  <a:pt x="14355" y="11460"/>
                </a:moveTo>
                <a:lnTo>
                  <a:pt x="14347" y="11551"/>
                </a:lnTo>
                <a:lnTo>
                  <a:pt x="14323" y="11618"/>
                </a:lnTo>
                <a:lnTo>
                  <a:pt x="14287" y="11655"/>
                </a:lnTo>
                <a:lnTo>
                  <a:pt x="14239" y="11663"/>
                </a:lnTo>
                <a:lnTo>
                  <a:pt x="14195" y="11644"/>
                </a:lnTo>
                <a:lnTo>
                  <a:pt x="14162" y="11599"/>
                </a:lnTo>
                <a:lnTo>
                  <a:pt x="14139" y="11527"/>
                </a:lnTo>
                <a:lnTo>
                  <a:pt x="14132" y="11432"/>
                </a:lnTo>
                <a:lnTo>
                  <a:pt x="14139" y="11339"/>
                </a:lnTo>
                <a:lnTo>
                  <a:pt x="14163" y="11272"/>
                </a:lnTo>
                <a:lnTo>
                  <a:pt x="14199" y="11233"/>
                </a:lnTo>
                <a:lnTo>
                  <a:pt x="14246" y="11224"/>
                </a:lnTo>
                <a:lnTo>
                  <a:pt x="14292" y="11244"/>
                </a:lnTo>
                <a:lnTo>
                  <a:pt x="14327" y="11292"/>
                </a:lnTo>
                <a:lnTo>
                  <a:pt x="14348" y="11365"/>
                </a:lnTo>
                <a:lnTo>
                  <a:pt x="14355" y="11460"/>
                </a:lnTo>
                <a:close/>
                <a:moveTo>
                  <a:pt x="14297" y="11457"/>
                </a:moveTo>
                <a:lnTo>
                  <a:pt x="14284" y="11332"/>
                </a:lnTo>
                <a:lnTo>
                  <a:pt x="14243" y="11286"/>
                </a:lnTo>
                <a:lnTo>
                  <a:pt x="14204" y="11321"/>
                </a:lnTo>
                <a:lnTo>
                  <a:pt x="14190" y="11435"/>
                </a:lnTo>
                <a:lnTo>
                  <a:pt x="14203" y="11556"/>
                </a:lnTo>
                <a:lnTo>
                  <a:pt x="14242" y="11601"/>
                </a:lnTo>
                <a:lnTo>
                  <a:pt x="14283" y="11569"/>
                </a:lnTo>
                <a:lnTo>
                  <a:pt x="14297" y="11457"/>
                </a:lnTo>
                <a:close/>
                <a:moveTo>
                  <a:pt x="14550" y="11694"/>
                </a:moveTo>
                <a:lnTo>
                  <a:pt x="14497" y="11688"/>
                </a:lnTo>
                <a:lnTo>
                  <a:pt x="14500" y="11338"/>
                </a:lnTo>
                <a:lnTo>
                  <a:pt x="14427" y="11370"/>
                </a:lnTo>
                <a:lnTo>
                  <a:pt x="14411" y="11311"/>
                </a:lnTo>
                <a:lnTo>
                  <a:pt x="14512" y="11258"/>
                </a:lnTo>
                <a:lnTo>
                  <a:pt x="14555" y="11263"/>
                </a:lnTo>
                <a:lnTo>
                  <a:pt x="14550" y="11694"/>
                </a:lnTo>
                <a:close/>
                <a:moveTo>
                  <a:pt x="14849" y="11519"/>
                </a:moveTo>
                <a:lnTo>
                  <a:pt x="14841" y="11610"/>
                </a:lnTo>
                <a:lnTo>
                  <a:pt x="14818" y="11675"/>
                </a:lnTo>
                <a:lnTo>
                  <a:pt x="14783" y="11712"/>
                </a:lnTo>
                <a:lnTo>
                  <a:pt x="14737" y="11720"/>
                </a:lnTo>
                <a:lnTo>
                  <a:pt x="14693" y="11702"/>
                </a:lnTo>
                <a:lnTo>
                  <a:pt x="14660" y="11656"/>
                </a:lnTo>
                <a:lnTo>
                  <a:pt x="14639" y="11585"/>
                </a:lnTo>
                <a:lnTo>
                  <a:pt x="14631" y="11492"/>
                </a:lnTo>
                <a:lnTo>
                  <a:pt x="14640" y="11400"/>
                </a:lnTo>
                <a:lnTo>
                  <a:pt x="14663" y="11333"/>
                </a:lnTo>
                <a:lnTo>
                  <a:pt x="14697" y="11294"/>
                </a:lnTo>
                <a:lnTo>
                  <a:pt x="14744" y="11286"/>
                </a:lnTo>
                <a:lnTo>
                  <a:pt x="14788" y="11306"/>
                </a:lnTo>
                <a:lnTo>
                  <a:pt x="14821" y="11352"/>
                </a:lnTo>
                <a:lnTo>
                  <a:pt x="14842" y="11423"/>
                </a:lnTo>
                <a:lnTo>
                  <a:pt x="14849" y="11519"/>
                </a:lnTo>
                <a:close/>
                <a:moveTo>
                  <a:pt x="14794" y="11517"/>
                </a:moveTo>
                <a:lnTo>
                  <a:pt x="14781" y="11392"/>
                </a:lnTo>
                <a:lnTo>
                  <a:pt x="14739" y="11347"/>
                </a:lnTo>
                <a:lnTo>
                  <a:pt x="14702" y="11381"/>
                </a:lnTo>
                <a:lnTo>
                  <a:pt x="14687" y="11494"/>
                </a:lnTo>
                <a:lnTo>
                  <a:pt x="14699" y="11615"/>
                </a:lnTo>
                <a:lnTo>
                  <a:pt x="14739" y="11659"/>
                </a:lnTo>
                <a:lnTo>
                  <a:pt x="14779" y="11626"/>
                </a:lnTo>
                <a:lnTo>
                  <a:pt x="14794" y="11517"/>
                </a:lnTo>
                <a:close/>
                <a:moveTo>
                  <a:pt x="15041" y="11750"/>
                </a:moveTo>
                <a:lnTo>
                  <a:pt x="14990" y="11744"/>
                </a:lnTo>
                <a:lnTo>
                  <a:pt x="14991" y="11397"/>
                </a:lnTo>
                <a:lnTo>
                  <a:pt x="14921" y="11428"/>
                </a:lnTo>
                <a:lnTo>
                  <a:pt x="14906" y="11371"/>
                </a:lnTo>
                <a:lnTo>
                  <a:pt x="15004" y="11318"/>
                </a:lnTo>
                <a:lnTo>
                  <a:pt x="15045" y="11323"/>
                </a:lnTo>
                <a:lnTo>
                  <a:pt x="15041" y="11750"/>
                </a:lnTo>
                <a:close/>
                <a:moveTo>
                  <a:pt x="15336" y="11576"/>
                </a:moveTo>
                <a:lnTo>
                  <a:pt x="15328" y="11666"/>
                </a:lnTo>
                <a:lnTo>
                  <a:pt x="15306" y="11732"/>
                </a:lnTo>
                <a:lnTo>
                  <a:pt x="15271" y="11768"/>
                </a:lnTo>
                <a:lnTo>
                  <a:pt x="15225" y="11777"/>
                </a:lnTo>
                <a:lnTo>
                  <a:pt x="15182" y="11758"/>
                </a:lnTo>
                <a:lnTo>
                  <a:pt x="15149" y="11714"/>
                </a:lnTo>
                <a:lnTo>
                  <a:pt x="15128" y="11643"/>
                </a:lnTo>
                <a:lnTo>
                  <a:pt x="15120" y="11551"/>
                </a:lnTo>
                <a:lnTo>
                  <a:pt x="15129" y="11460"/>
                </a:lnTo>
                <a:lnTo>
                  <a:pt x="15151" y="11393"/>
                </a:lnTo>
                <a:lnTo>
                  <a:pt x="15185" y="11355"/>
                </a:lnTo>
                <a:lnTo>
                  <a:pt x="15230" y="11346"/>
                </a:lnTo>
                <a:lnTo>
                  <a:pt x="15276" y="11366"/>
                </a:lnTo>
                <a:lnTo>
                  <a:pt x="15307" y="11412"/>
                </a:lnTo>
                <a:lnTo>
                  <a:pt x="15328" y="11482"/>
                </a:lnTo>
                <a:lnTo>
                  <a:pt x="15336" y="11576"/>
                </a:lnTo>
                <a:close/>
                <a:moveTo>
                  <a:pt x="15281" y="11574"/>
                </a:moveTo>
                <a:lnTo>
                  <a:pt x="15267" y="11451"/>
                </a:lnTo>
                <a:lnTo>
                  <a:pt x="15227" y="11406"/>
                </a:lnTo>
                <a:lnTo>
                  <a:pt x="15189" y="11440"/>
                </a:lnTo>
                <a:lnTo>
                  <a:pt x="15175" y="11551"/>
                </a:lnTo>
                <a:lnTo>
                  <a:pt x="15189" y="11671"/>
                </a:lnTo>
                <a:lnTo>
                  <a:pt x="15228" y="11715"/>
                </a:lnTo>
                <a:lnTo>
                  <a:pt x="15267" y="11684"/>
                </a:lnTo>
                <a:lnTo>
                  <a:pt x="15281" y="11574"/>
                </a:lnTo>
                <a:close/>
                <a:moveTo>
                  <a:pt x="15525" y="11804"/>
                </a:moveTo>
                <a:lnTo>
                  <a:pt x="15473" y="11798"/>
                </a:lnTo>
                <a:lnTo>
                  <a:pt x="15473" y="11456"/>
                </a:lnTo>
                <a:lnTo>
                  <a:pt x="15403" y="11487"/>
                </a:lnTo>
                <a:lnTo>
                  <a:pt x="15391" y="11430"/>
                </a:lnTo>
                <a:lnTo>
                  <a:pt x="15486" y="11378"/>
                </a:lnTo>
                <a:lnTo>
                  <a:pt x="15525" y="11382"/>
                </a:lnTo>
                <a:lnTo>
                  <a:pt x="15525" y="11804"/>
                </a:lnTo>
                <a:close/>
                <a:moveTo>
                  <a:pt x="15813" y="11633"/>
                </a:moveTo>
                <a:lnTo>
                  <a:pt x="15806" y="11723"/>
                </a:lnTo>
                <a:lnTo>
                  <a:pt x="15784" y="11787"/>
                </a:lnTo>
                <a:lnTo>
                  <a:pt x="15749" y="11824"/>
                </a:lnTo>
                <a:lnTo>
                  <a:pt x="15704" y="11832"/>
                </a:lnTo>
                <a:lnTo>
                  <a:pt x="15660" y="11814"/>
                </a:lnTo>
                <a:lnTo>
                  <a:pt x="15628" y="11768"/>
                </a:lnTo>
                <a:lnTo>
                  <a:pt x="15608" y="11699"/>
                </a:lnTo>
                <a:lnTo>
                  <a:pt x="15601" y="11608"/>
                </a:lnTo>
                <a:lnTo>
                  <a:pt x="15609" y="11517"/>
                </a:lnTo>
                <a:lnTo>
                  <a:pt x="15631" y="11451"/>
                </a:lnTo>
                <a:lnTo>
                  <a:pt x="15665" y="11412"/>
                </a:lnTo>
                <a:lnTo>
                  <a:pt x="15709" y="11403"/>
                </a:lnTo>
                <a:lnTo>
                  <a:pt x="15752" y="11423"/>
                </a:lnTo>
                <a:lnTo>
                  <a:pt x="15784" y="11470"/>
                </a:lnTo>
                <a:lnTo>
                  <a:pt x="15806" y="11540"/>
                </a:lnTo>
                <a:lnTo>
                  <a:pt x="15813" y="11633"/>
                </a:lnTo>
                <a:close/>
                <a:moveTo>
                  <a:pt x="15758" y="11630"/>
                </a:moveTo>
                <a:lnTo>
                  <a:pt x="15744" y="11510"/>
                </a:lnTo>
                <a:lnTo>
                  <a:pt x="15705" y="11465"/>
                </a:lnTo>
                <a:lnTo>
                  <a:pt x="15669" y="11499"/>
                </a:lnTo>
                <a:lnTo>
                  <a:pt x="15656" y="11609"/>
                </a:lnTo>
                <a:lnTo>
                  <a:pt x="15669" y="11728"/>
                </a:lnTo>
                <a:lnTo>
                  <a:pt x="15707" y="11772"/>
                </a:lnTo>
                <a:lnTo>
                  <a:pt x="15744" y="11739"/>
                </a:lnTo>
                <a:lnTo>
                  <a:pt x="15758" y="11630"/>
                </a:lnTo>
                <a:close/>
                <a:moveTo>
                  <a:pt x="15997" y="11859"/>
                </a:moveTo>
                <a:lnTo>
                  <a:pt x="15946" y="11853"/>
                </a:lnTo>
                <a:lnTo>
                  <a:pt x="15948" y="11514"/>
                </a:lnTo>
                <a:lnTo>
                  <a:pt x="15881" y="11545"/>
                </a:lnTo>
                <a:lnTo>
                  <a:pt x="15866" y="11489"/>
                </a:lnTo>
                <a:lnTo>
                  <a:pt x="15958" y="11436"/>
                </a:lnTo>
                <a:lnTo>
                  <a:pt x="15998" y="11441"/>
                </a:lnTo>
                <a:lnTo>
                  <a:pt x="15997" y="11859"/>
                </a:lnTo>
                <a:close/>
                <a:moveTo>
                  <a:pt x="16279" y="11689"/>
                </a:moveTo>
                <a:lnTo>
                  <a:pt x="16274" y="11777"/>
                </a:lnTo>
                <a:lnTo>
                  <a:pt x="16253" y="11842"/>
                </a:lnTo>
                <a:lnTo>
                  <a:pt x="16219" y="11878"/>
                </a:lnTo>
                <a:lnTo>
                  <a:pt x="16175" y="11886"/>
                </a:lnTo>
                <a:lnTo>
                  <a:pt x="16133" y="11868"/>
                </a:lnTo>
                <a:lnTo>
                  <a:pt x="16099" y="11823"/>
                </a:lnTo>
                <a:lnTo>
                  <a:pt x="16079" y="11754"/>
                </a:lnTo>
                <a:lnTo>
                  <a:pt x="16072" y="11664"/>
                </a:lnTo>
                <a:lnTo>
                  <a:pt x="16080" y="11574"/>
                </a:lnTo>
                <a:lnTo>
                  <a:pt x="16102" y="11509"/>
                </a:lnTo>
                <a:lnTo>
                  <a:pt x="16135" y="11471"/>
                </a:lnTo>
                <a:lnTo>
                  <a:pt x="16180" y="11461"/>
                </a:lnTo>
                <a:lnTo>
                  <a:pt x="16223" y="11481"/>
                </a:lnTo>
                <a:lnTo>
                  <a:pt x="16254" y="11526"/>
                </a:lnTo>
                <a:lnTo>
                  <a:pt x="16274" y="11596"/>
                </a:lnTo>
                <a:lnTo>
                  <a:pt x="16279" y="11689"/>
                </a:lnTo>
                <a:close/>
                <a:moveTo>
                  <a:pt x="16228" y="11687"/>
                </a:moveTo>
                <a:lnTo>
                  <a:pt x="16215" y="11566"/>
                </a:lnTo>
                <a:lnTo>
                  <a:pt x="16175" y="11521"/>
                </a:lnTo>
                <a:lnTo>
                  <a:pt x="16139" y="11555"/>
                </a:lnTo>
                <a:lnTo>
                  <a:pt x="16128" y="11665"/>
                </a:lnTo>
                <a:lnTo>
                  <a:pt x="16140" y="11783"/>
                </a:lnTo>
                <a:lnTo>
                  <a:pt x="16178" y="11826"/>
                </a:lnTo>
                <a:lnTo>
                  <a:pt x="16217" y="11793"/>
                </a:lnTo>
                <a:lnTo>
                  <a:pt x="16228" y="11687"/>
                </a:lnTo>
                <a:close/>
                <a:moveTo>
                  <a:pt x="16463" y="11913"/>
                </a:moveTo>
                <a:lnTo>
                  <a:pt x="16413" y="11907"/>
                </a:lnTo>
                <a:lnTo>
                  <a:pt x="16413" y="11570"/>
                </a:lnTo>
                <a:lnTo>
                  <a:pt x="16347" y="11601"/>
                </a:lnTo>
                <a:lnTo>
                  <a:pt x="16332" y="11545"/>
                </a:lnTo>
                <a:lnTo>
                  <a:pt x="16427" y="11494"/>
                </a:lnTo>
                <a:lnTo>
                  <a:pt x="16462" y="11499"/>
                </a:lnTo>
                <a:lnTo>
                  <a:pt x="16463" y="11913"/>
                </a:lnTo>
                <a:close/>
                <a:moveTo>
                  <a:pt x="16693" y="11938"/>
                </a:moveTo>
                <a:lnTo>
                  <a:pt x="16643" y="11933"/>
                </a:lnTo>
                <a:lnTo>
                  <a:pt x="16644" y="11598"/>
                </a:lnTo>
                <a:lnTo>
                  <a:pt x="16577" y="11629"/>
                </a:lnTo>
                <a:lnTo>
                  <a:pt x="16564" y="11573"/>
                </a:lnTo>
                <a:lnTo>
                  <a:pt x="16656" y="11522"/>
                </a:lnTo>
                <a:lnTo>
                  <a:pt x="16694" y="11526"/>
                </a:lnTo>
                <a:lnTo>
                  <a:pt x="16693" y="11938"/>
                </a:lnTo>
                <a:close/>
                <a:moveTo>
                  <a:pt x="16968" y="11770"/>
                </a:moveTo>
                <a:lnTo>
                  <a:pt x="16961" y="11858"/>
                </a:lnTo>
                <a:lnTo>
                  <a:pt x="16939" y="11921"/>
                </a:lnTo>
                <a:lnTo>
                  <a:pt x="16907" y="11957"/>
                </a:lnTo>
                <a:lnTo>
                  <a:pt x="16864" y="11965"/>
                </a:lnTo>
                <a:lnTo>
                  <a:pt x="16823" y="11947"/>
                </a:lnTo>
                <a:lnTo>
                  <a:pt x="16792" y="11903"/>
                </a:lnTo>
                <a:lnTo>
                  <a:pt x="16772" y="11836"/>
                </a:lnTo>
                <a:lnTo>
                  <a:pt x="16764" y="11747"/>
                </a:lnTo>
                <a:lnTo>
                  <a:pt x="16772" y="11656"/>
                </a:lnTo>
                <a:lnTo>
                  <a:pt x="16793" y="11593"/>
                </a:lnTo>
                <a:lnTo>
                  <a:pt x="16825" y="11555"/>
                </a:lnTo>
                <a:lnTo>
                  <a:pt x="16868" y="11546"/>
                </a:lnTo>
                <a:lnTo>
                  <a:pt x="16909" y="11565"/>
                </a:lnTo>
                <a:lnTo>
                  <a:pt x="16941" y="11611"/>
                </a:lnTo>
                <a:lnTo>
                  <a:pt x="16961" y="11680"/>
                </a:lnTo>
                <a:lnTo>
                  <a:pt x="16968" y="11770"/>
                </a:lnTo>
                <a:close/>
                <a:moveTo>
                  <a:pt x="16914" y="11768"/>
                </a:moveTo>
                <a:lnTo>
                  <a:pt x="16903" y="11650"/>
                </a:lnTo>
                <a:lnTo>
                  <a:pt x="16866" y="11606"/>
                </a:lnTo>
                <a:lnTo>
                  <a:pt x="16830" y="11639"/>
                </a:lnTo>
                <a:lnTo>
                  <a:pt x="16818" y="11747"/>
                </a:lnTo>
                <a:lnTo>
                  <a:pt x="16829" y="11863"/>
                </a:lnTo>
                <a:lnTo>
                  <a:pt x="16867" y="11906"/>
                </a:lnTo>
                <a:lnTo>
                  <a:pt x="16902" y="11874"/>
                </a:lnTo>
                <a:lnTo>
                  <a:pt x="16914" y="11768"/>
                </a:lnTo>
                <a:close/>
                <a:moveTo>
                  <a:pt x="17146" y="11991"/>
                </a:moveTo>
                <a:lnTo>
                  <a:pt x="17096" y="11986"/>
                </a:lnTo>
                <a:lnTo>
                  <a:pt x="17097" y="11653"/>
                </a:lnTo>
                <a:lnTo>
                  <a:pt x="17032" y="11684"/>
                </a:lnTo>
                <a:lnTo>
                  <a:pt x="17018" y="11629"/>
                </a:lnTo>
                <a:lnTo>
                  <a:pt x="17109" y="11578"/>
                </a:lnTo>
                <a:lnTo>
                  <a:pt x="17146" y="11583"/>
                </a:lnTo>
                <a:lnTo>
                  <a:pt x="17146" y="11991"/>
                </a:lnTo>
                <a:close/>
                <a:moveTo>
                  <a:pt x="17369" y="12017"/>
                </a:moveTo>
                <a:lnTo>
                  <a:pt x="17320" y="12012"/>
                </a:lnTo>
                <a:lnTo>
                  <a:pt x="17319" y="11680"/>
                </a:lnTo>
                <a:lnTo>
                  <a:pt x="17255" y="11710"/>
                </a:lnTo>
                <a:lnTo>
                  <a:pt x="17241" y="11655"/>
                </a:lnTo>
                <a:lnTo>
                  <a:pt x="17333" y="11605"/>
                </a:lnTo>
                <a:lnTo>
                  <a:pt x="17368" y="11609"/>
                </a:lnTo>
                <a:lnTo>
                  <a:pt x="17369" y="12017"/>
                </a:lnTo>
                <a:close/>
                <a:moveTo>
                  <a:pt x="17591" y="12042"/>
                </a:moveTo>
                <a:lnTo>
                  <a:pt x="17543" y="12037"/>
                </a:lnTo>
                <a:lnTo>
                  <a:pt x="17545" y="11708"/>
                </a:lnTo>
                <a:lnTo>
                  <a:pt x="17478" y="11738"/>
                </a:lnTo>
                <a:lnTo>
                  <a:pt x="17463" y="11683"/>
                </a:lnTo>
                <a:lnTo>
                  <a:pt x="17555" y="11633"/>
                </a:lnTo>
                <a:lnTo>
                  <a:pt x="17592" y="11638"/>
                </a:lnTo>
                <a:lnTo>
                  <a:pt x="17591" y="12042"/>
                </a:lnTo>
                <a:close/>
                <a:moveTo>
                  <a:pt x="17854" y="11876"/>
                </a:moveTo>
                <a:lnTo>
                  <a:pt x="17849" y="11962"/>
                </a:lnTo>
                <a:lnTo>
                  <a:pt x="17829" y="12024"/>
                </a:lnTo>
                <a:lnTo>
                  <a:pt x="17798" y="12059"/>
                </a:lnTo>
                <a:lnTo>
                  <a:pt x="17758" y="12066"/>
                </a:lnTo>
                <a:lnTo>
                  <a:pt x="17716" y="12050"/>
                </a:lnTo>
                <a:lnTo>
                  <a:pt x="17686" y="12007"/>
                </a:lnTo>
                <a:lnTo>
                  <a:pt x="17666" y="11941"/>
                </a:lnTo>
                <a:lnTo>
                  <a:pt x="17661" y="11852"/>
                </a:lnTo>
                <a:lnTo>
                  <a:pt x="17667" y="11765"/>
                </a:lnTo>
                <a:lnTo>
                  <a:pt x="17686" y="11702"/>
                </a:lnTo>
                <a:lnTo>
                  <a:pt x="17718" y="11665"/>
                </a:lnTo>
                <a:lnTo>
                  <a:pt x="17758" y="11656"/>
                </a:lnTo>
                <a:lnTo>
                  <a:pt x="17799" y="11675"/>
                </a:lnTo>
                <a:lnTo>
                  <a:pt x="17829" y="11719"/>
                </a:lnTo>
                <a:lnTo>
                  <a:pt x="17848" y="11787"/>
                </a:lnTo>
                <a:lnTo>
                  <a:pt x="17854" y="11876"/>
                </a:lnTo>
                <a:close/>
                <a:moveTo>
                  <a:pt x="17805" y="11874"/>
                </a:moveTo>
                <a:lnTo>
                  <a:pt x="17793" y="11757"/>
                </a:lnTo>
                <a:lnTo>
                  <a:pt x="17755" y="11714"/>
                </a:lnTo>
                <a:lnTo>
                  <a:pt x="17723" y="11747"/>
                </a:lnTo>
                <a:lnTo>
                  <a:pt x="17713" y="11854"/>
                </a:lnTo>
                <a:lnTo>
                  <a:pt x="17724" y="11967"/>
                </a:lnTo>
                <a:lnTo>
                  <a:pt x="17758" y="12008"/>
                </a:lnTo>
                <a:lnTo>
                  <a:pt x="17793" y="11978"/>
                </a:lnTo>
                <a:lnTo>
                  <a:pt x="17805" y="11874"/>
                </a:lnTo>
                <a:close/>
                <a:moveTo>
                  <a:pt x="18027" y="12094"/>
                </a:moveTo>
                <a:lnTo>
                  <a:pt x="17981" y="12087"/>
                </a:lnTo>
                <a:lnTo>
                  <a:pt x="17979" y="11762"/>
                </a:lnTo>
                <a:lnTo>
                  <a:pt x="17918" y="11792"/>
                </a:lnTo>
                <a:lnTo>
                  <a:pt x="17904" y="11735"/>
                </a:lnTo>
                <a:lnTo>
                  <a:pt x="17991" y="11685"/>
                </a:lnTo>
                <a:lnTo>
                  <a:pt x="18027" y="11690"/>
                </a:lnTo>
                <a:lnTo>
                  <a:pt x="18027" y="12094"/>
                </a:lnTo>
                <a:close/>
                <a:moveTo>
                  <a:pt x="18288" y="11928"/>
                </a:moveTo>
                <a:lnTo>
                  <a:pt x="18280" y="12012"/>
                </a:lnTo>
                <a:lnTo>
                  <a:pt x="18260" y="12074"/>
                </a:lnTo>
                <a:lnTo>
                  <a:pt x="18230" y="12109"/>
                </a:lnTo>
                <a:lnTo>
                  <a:pt x="18191" y="12117"/>
                </a:lnTo>
                <a:lnTo>
                  <a:pt x="18151" y="12100"/>
                </a:lnTo>
                <a:lnTo>
                  <a:pt x="18121" y="12059"/>
                </a:lnTo>
                <a:lnTo>
                  <a:pt x="18102" y="11992"/>
                </a:lnTo>
                <a:lnTo>
                  <a:pt x="18096" y="11905"/>
                </a:lnTo>
                <a:lnTo>
                  <a:pt x="18102" y="11818"/>
                </a:lnTo>
                <a:lnTo>
                  <a:pt x="18121" y="11755"/>
                </a:lnTo>
                <a:lnTo>
                  <a:pt x="18152" y="11719"/>
                </a:lnTo>
                <a:lnTo>
                  <a:pt x="18192" y="11710"/>
                </a:lnTo>
                <a:lnTo>
                  <a:pt x="18231" y="11728"/>
                </a:lnTo>
                <a:lnTo>
                  <a:pt x="18263" y="11772"/>
                </a:lnTo>
                <a:lnTo>
                  <a:pt x="18281" y="11838"/>
                </a:lnTo>
                <a:lnTo>
                  <a:pt x="18288" y="11928"/>
                </a:lnTo>
                <a:close/>
                <a:moveTo>
                  <a:pt x="18239" y="11926"/>
                </a:moveTo>
                <a:lnTo>
                  <a:pt x="18226" y="11809"/>
                </a:lnTo>
                <a:lnTo>
                  <a:pt x="18191" y="11768"/>
                </a:lnTo>
                <a:lnTo>
                  <a:pt x="18156" y="11799"/>
                </a:lnTo>
                <a:lnTo>
                  <a:pt x="18145" y="11905"/>
                </a:lnTo>
                <a:lnTo>
                  <a:pt x="18157" y="12019"/>
                </a:lnTo>
                <a:lnTo>
                  <a:pt x="18191" y="12060"/>
                </a:lnTo>
                <a:lnTo>
                  <a:pt x="18226" y="12029"/>
                </a:lnTo>
                <a:lnTo>
                  <a:pt x="18239" y="11926"/>
                </a:lnTo>
                <a:close/>
                <a:moveTo>
                  <a:pt x="18502" y="11953"/>
                </a:moveTo>
                <a:lnTo>
                  <a:pt x="18494" y="12037"/>
                </a:lnTo>
                <a:lnTo>
                  <a:pt x="18474" y="12100"/>
                </a:lnTo>
                <a:lnTo>
                  <a:pt x="18444" y="12135"/>
                </a:lnTo>
                <a:lnTo>
                  <a:pt x="18404" y="12143"/>
                </a:lnTo>
                <a:lnTo>
                  <a:pt x="18365" y="12125"/>
                </a:lnTo>
                <a:lnTo>
                  <a:pt x="18335" y="12082"/>
                </a:lnTo>
                <a:lnTo>
                  <a:pt x="18317" y="12016"/>
                </a:lnTo>
                <a:lnTo>
                  <a:pt x="18309" y="11931"/>
                </a:lnTo>
                <a:lnTo>
                  <a:pt x="18317" y="11843"/>
                </a:lnTo>
                <a:lnTo>
                  <a:pt x="18338" y="11780"/>
                </a:lnTo>
                <a:lnTo>
                  <a:pt x="18367" y="11745"/>
                </a:lnTo>
                <a:lnTo>
                  <a:pt x="18407" y="11735"/>
                </a:lnTo>
                <a:lnTo>
                  <a:pt x="18446" y="11754"/>
                </a:lnTo>
                <a:lnTo>
                  <a:pt x="18476" y="11798"/>
                </a:lnTo>
                <a:lnTo>
                  <a:pt x="18494" y="11864"/>
                </a:lnTo>
                <a:lnTo>
                  <a:pt x="18502" y="11953"/>
                </a:lnTo>
                <a:close/>
                <a:moveTo>
                  <a:pt x="18452" y="11951"/>
                </a:moveTo>
                <a:lnTo>
                  <a:pt x="18439" y="11836"/>
                </a:lnTo>
                <a:lnTo>
                  <a:pt x="18403" y="11793"/>
                </a:lnTo>
                <a:lnTo>
                  <a:pt x="18369" y="11826"/>
                </a:lnTo>
                <a:lnTo>
                  <a:pt x="18359" y="11931"/>
                </a:lnTo>
                <a:lnTo>
                  <a:pt x="18370" y="12044"/>
                </a:lnTo>
                <a:lnTo>
                  <a:pt x="18404" y="12084"/>
                </a:lnTo>
                <a:lnTo>
                  <a:pt x="18441" y="12054"/>
                </a:lnTo>
                <a:lnTo>
                  <a:pt x="18452" y="11951"/>
                </a:lnTo>
                <a:close/>
                <a:moveTo>
                  <a:pt x="18669" y="12166"/>
                </a:moveTo>
                <a:lnTo>
                  <a:pt x="18622" y="12161"/>
                </a:lnTo>
                <a:lnTo>
                  <a:pt x="18622" y="11839"/>
                </a:lnTo>
                <a:lnTo>
                  <a:pt x="18562" y="11869"/>
                </a:lnTo>
                <a:lnTo>
                  <a:pt x="18548" y="11816"/>
                </a:lnTo>
                <a:lnTo>
                  <a:pt x="18632" y="11765"/>
                </a:lnTo>
                <a:lnTo>
                  <a:pt x="18667" y="11770"/>
                </a:lnTo>
                <a:lnTo>
                  <a:pt x="18669" y="12166"/>
                </a:lnTo>
                <a:close/>
                <a:moveTo>
                  <a:pt x="18923" y="12003"/>
                </a:moveTo>
                <a:lnTo>
                  <a:pt x="18915" y="12086"/>
                </a:lnTo>
                <a:lnTo>
                  <a:pt x="18895" y="12148"/>
                </a:lnTo>
                <a:lnTo>
                  <a:pt x="18867" y="12181"/>
                </a:lnTo>
                <a:lnTo>
                  <a:pt x="18829" y="12190"/>
                </a:lnTo>
                <a:lnTo>
                  <a:pt x="18789" y="12174"/>
                </a:lnTo>
                <a:lnTo>
                  <a:pt x="18759" y="12131"/>
                </a:lnTo>
                <a:lnTo>
                  <a:pt x="18741" y="12067"/>
                </a:lnTo>
                <a:lnTo>
                  <a:pt x="18735" y="11980"/>
                </a:lnTo>
                <a:lnTo>
                  <a:pt x="18741" y="11894"/>
                </a:lnTo>
                <a:lnTo>
                  <a:pt x="18760" y="11833"/>
                </a:lnTo>
                <a:lnTo>
                  <a:pt x="18790" y="11797"/>
                </a:lnTo>
                <a:lnTo>
                  <a:pt x="18829" y="11788"/>
                </a:lnTo>
                <a:lnTo>
                  <a:pt x="18868" y="11807"/>
                </a:lnTo>
                <a:lnTo>
                  <a:pt x="18897" y="11849"/>
                </a:lnTo>
                <a:lnTo>
                  <a:pt x="18917" y="11916"/>
                </a:lnTo>
                <a:lnTo>
                  <a:pt x="18923" y="12003"/>
                </a:lnTo>
                <a:close/>
                <a:moveTo>
                  <a:pt x="18874" y="12001"/>
                </a:moveTo>
                <a:lnTo>
                  <a:pt x="18862" y="11887"/>
                </a:lnTo>
                <a:lnTo>
                  <a:pt x="18825" y="11844"/>
                </a:lnTo>
                <a:lnTo>
                  <a:pt x="18794" y="11877"/>
                </a:lnTo>
                <a:lnTo>
                  <a:pt x="18783" y="11982"/>
                </a:lnTo>
                <a:lnTo>
                  <a:pt x="18794" y="12092"/>
                </a:lnTo>
                <a:lnTo>
                  <a:pt x="18830" y="12133"/>
                </a:lnTo>
                <a:lnTo>
                  <a:pt x="18863" y="12102"/>
                </a:lnTo>
                <a:lnTo>
                  <a:pt x="18874" y="12001"/>
                </a:lnTo>
                <a:close/>
                <a:moveTo>
                  <a:pt x="19087" y="12215"/>
                </a:moveTo>
                <a:lnTo>
                  <a:pt x="19045" y="12210"/>
                </a:lnTo>
                <a:lnTo>
                  <a:pt x="19043" y="11891"/>
                </a:lnTo>
                <a:lnTo>
                  <a:pt x="18982" y="11921"/>
                </a:lnTo>
                <a:lnTo>
                  <a:pt x="18968" y="11866"/>
                </a:lnTo>
                <a:lnTo>
                  <a:pt x="19053" y="11817"/>
                </a:lnTo>
                <a:lnTo>
                  <a:pt x="19087" y="11821"/>
                </a:lnTo>
                <a:lnTo>
                  <a:pt x="19087" y="12215"/>
                </a:lnTo>
                <a:close/>
                <a:moveTo>
                  <a:pt x="19336" y="12052"/>
                </a:moveTo>
                <a:lnTo>
                  <a:pt x="19331" y="12136"/>
                </a:lnTo>
                <a:lnTo>
                  <a:pt x="19313" y="12195"/>
                </a:lnTo>
                <a:lnTo>
                  <a:pt x="19283" y="12230"/>
                </a:lnTo>
                <a:lnTo>
                  <a:pt x="19244" y="12238"/>
                </a:lnTo>
                <a:lnTo>
                  <a:pt x="19205" y="12221"/>
                </a:lnTo>
                <a:lnTo>
                  <a:pt x="19176" y="12180"/>
                </a:lnTo>
                <a:lnTo>
                  <a:pt x="19159" y="12116"/>
                </a:lnTo>
                <a:lnTo>
                  <a:pt x="19152" y="12030"/>
                </a:lnTo>
                <a:lnTo>
                  <a:pt x="19159" y="11946"/>
                </a:lnTo>
                <a:lnTo>
                  <a:pt x="19177" y="11884"/>
                </a:lnTo>
                <a:lnTo>
                  <a:pt x="19206" y="11848"/>
                </a:lnTo>
                <a:lnTo>
                  <a:pt x="19245" y="11839"/>
                </a:lnTo>
                <a:lnTo>
                  <a:pt x="19283" y="11857"/>
                </a:lnTo>
                <a:lnTo>
                  <a:pt x="19313" y="11901"/>
                </a:lnTo>
                <a:lnTo>
                  <a:pt x="19330" y="11966"/>
                </a:lnTo>
                <a:lnTo>
                  <a:pt x="19336" y="12052"/>
                </a:lnTo>
                <a:close/>
                <a:moveTo>
                  <a:pt x="19289" y="12051"/>
                </a:moveTo>
                <a:lnTo>
                  <a:pt x="19278" y="11937"/>
                </a:lnTo>
                <a:lnTo>
                  <a:pt x="19243" y="11896"/>
                </a:lnTo>
                <a:lnTo>
                  <a:pt x="19210" y="11927"/>
                </a:lnTo>
                <a:lnTo>
                  <a:pt x="19200" y="12030"/>
                </a:lnTo>
                <a:lnTo>
                  <a:pt x="19212" y="12141"/>
                </a:lnTo>
                <a:lnTo>
                  <a:pt x="19246" y="12181"/>
                </a:lnTo>
                <a:lnTo>
                  <a:pt x="19279" y="12151"/>
                </a:lnTo>
                <a:lnTo>
                  <a:pt x="19289" y="12051"/>
                </a:lnTo>
                <a:close/>
                <a:moveTo>
                  <a:pt x="19499" y="12263"/>
                </a:moveTo>
                <a:lnTo>
                  <a:pt x="19454" y="12258"/>
                </a:lnTo>
                <a:lnTo>
                  <a:pt x="19453" y="11940"/>
                </a:lnTo>
                <a:lnTo>
                  <a:pt x="19395" y="11970"/>
                </a:lnTo>
                <a:lnTo>
                  <a:pt x="19382" y="11916"/>
                </a:lnTo>
                <a:lnTo>
                  <a:pt x="19464" y="11867"/>
                </a:lnTo>
                <a:lnTo>
                  <a:pt x="19498" y="11872"/>
                </a:lnTo>
                <a:lnTo>
                  <a:pt x="19499" y="12263"/>
                </a:lnTo>
                <a:close/>
                <a:moveTo>
                  <a:pt x="19701" y="12285"/>
                </a:moveTo>
                <a:lnTo>
                  <a:pt x="19657" y="12280"/>
                </a:lnTo>
                <a:lnTo>
                  <a:pt x="19656" y="11965"/>
                </a:lnTo>
                <a:lnTo>
                  <a:pt x="19600" y="11995"/>
                </a:lnTo>
                <a:lnTo>
                  <a:pt x="19585" y="11942"/>
                </a:lnTo>
                <a:lnTo>
                  <a:pt x="19669" y="11893"/>
                </a:lnTo>
                <a:lnTo>
                  <a:pt x="19700" y="11897"/>
                </a:lnTo>
                <a:lnTo>
                  <a:pt x="19701" y="12285"/>
                </a:lnTo>
                <a:close/>
                <a:moveTo>
                  <a:pt x="19948" y="12125"/>
                </a:moveTo>
                <a:lnTo>
                  <a:pt x="19942" y="12208"/>
                </a:lnTo>
                <a:lnTo>
                  <a:pt x="19923" y="12267"/>
                </a:lnTo>
                <a:lnTo>
                  <a:pt x="19893" y="12300"/>
                </a:lnTo>
                <a:lnTo>
                  <a:pt x="19855" y="12308"/>
                </a:lnTo>
                <a:lnTo>
                  <a:pt x="19818" y="12292"/>
                </a:lnTo>
                <a:lnTo>
                  <a:pt x="19789" y="12252"/>
                </a:lnTo>
                <a:lnTo>
                  <a:pt x="19770" y="12188"/>
                </a:lnTo>
                <a:lnTo>
                  <a:pt x="19764" y="12102"/>
                </a:lnTo>
                <a:lnTo>
                  <a:pt x="19770" y="12019"/>
                </a:lnTo>
                <a:lnTo>
                  <a:pt x="19789" y="11958"/>
                </a:lnTo>
                <a:lnTo>
                  <a:pt x="19818" y="11923"/>
                </a:lnTo>
                <a:lnTo>
                  <a:pt x="19855" y="11915"/>
                </a:lnTo>
                <a:lnTo>
                  <a:pt x="19893" y="11932"/>
                </a:lnTo>
                <a:lnTo>
                  <a:pt x="19922" y="11975"/>
                </a:lnTo>
                <a:lnTo>
                  <a:pt x="19940" y="12040"/>
                </a:lnTo>
                <a:lnTo>
                  <a:pt x="19948" y="12125"/>
                </a:lnTo>
                <a:close/>
                <a:moveTo>
                  <a:pt x="19898" y="12124"/>
                </a:moveTo>
                <a:lnTo>
                  <a:pt x="19887" y="12011"/>
                </a:lnTo>
                <a:lnTo>
                  <a:pt x="19854" y="11970"/>
                </a:lnTo>
                <a:lnTo>
                  <a:pt x="19823" y="12001"/>
                </a:lnTo>
                <a:lnTo>
                  <a:pt x="19811" y="12104"/>
                </a:lnTo>
                <a:lnTo>
                  <a:pt x="19824" y="12213"/>
                </a:lnTo>
                <a:lnTo>
                  <a:pt x="19858" y="12253"/>
                </a:lnTo>
                <a:lnTo>
                  <a:pt x="19889" y="12223"/>
                </a:lnTo>
                <a:lnTo>
                  <a:pt x="19898" y="12124"/>
                </a:lnTo>
                <a:close/>
                <a:moveTo>
                  <a:pt x="391" y="10966"/>
                </a:moveTo>
                <a:lnTo>
                  <a:pt x="306" y="10957"/>
                </a:lnTo>
                <a:lnTo>
                  <a:pt x="321" y="10515"/>
                </a:lnTo>
                <a:lnTo>
                  <a:pt x="202" y="10553"/>
                </a:lnTo>
                <a:lnTo>
                  <a:pt x="182" y="10480"/>
                </a:lnTo>
                <a:lnTo>
                  <a:pt x="345" y="10415"/>
                </a:lnTo>
                <a:lnTo>
                  <a:pt x="410" y="10422"/>
                </a:lnTo>
                <a:lnTo>
                  <a:pt x="391" y="10966"/>
                </a:lnTo>
                <a:close/>
                <a:moveTo>
                  <a:pt x="787" y="11005"/>
                </a:moveTo>
                <a:lnTo>
                  <a:pt x="702" y="10996"/>
                </a:lnTo>
                <a:lnTo>
                  <a:pt x="716" y="10556"/>
                </a:lnTo>
                <a:lnTo>
                  <a:pt x="599" y="10594"/>
                </a:lnTo>
                <a:lnTo>
                  <a:pt x="579" y="10523"/>
                </a:lnTo>
                <a:lnTo>
                  <a:pt x="739" y="10457"/>
                </a:lnTo>
                <a:lnTo>
                  <a:pt x="806" y="10465"/>
                </a:lnTo>
                <a:lnTo>
                  <a:pt x="787" y="11005"/>
                </a:lnTo>
                <a:close/>
                <a:moveTo>
                  <a:pt x="1268" y="10788"/>
                </a:moveTo>
                <a:lnTo>
                  <a:pt x="1252" y="10903"/>
                </a:lnTo>
                <a:lnTo>
                  <a:pt x="1212" y="10986"/>
                </a:lnTo>
                <a:lnTo>
                  <a:pt x="1155" y="11031"/>
                </a:lnTo>
                <a:lnTo>
                  <a:pt x="1083" y="11041"/>
                </a:lnTo>
                <a:lnTo>
                  <a:pt x="1013" y="11017"/>
                </a:lnTo>
                <a:lnTo>
                  <a:pt x="960" y="10961"/>
                </a:lnTo>
                <a:lnTo>
                  <a:pt x="929" y="10871"/>
                </a:lnTo>
                <a:lnTo>
                  <a:pt x="921" y="10752"/>
                </a:lnTo>
                <a:lnTo>
                  <a:pt x="937" y="10638"/>
                </a:lnTo>
                <a:lnTo>
                  <a:pt x="978" y="10554"/>
                </a:lnTo>
                <a:lnTo>
                  <a:pt x="1035" y="10505"/>
                </a:lnTo>
                <a:lnTo>
                  <a:pt x="1108" y="10495"/>
                </a:lnTo>
                <a:lnTo>
                  <a:pt x="1177" y="10523"/>
                </a:lnTo>
                <a:lnTo>
                  <a:pt x="1228" y="10582"/>
                </a:lnTo>
                <a:lnTo>
                  <a:pt x="1259" y="10672"/>
                </a:lnTo>
                <a:lnTo>
                  <a:pt x="1268" y="10788"/>
                </a:lnTo>
                <a:close/>
                <a:moveTo>
                  <a:pt x="1179" y="10786"/>
                </a:moveTo>
                <a:lnTo>
                  <a:pt x="1162" y="10632"/>
                </a:lnTo>
                <a:lnTo>
                  <a:pt x="1099" y="10574"/>
                </a:lnTo>
                <a:lnTo>
                  <a:pt x="1036" y="10615"/>
                </a:lnTo>
                <a:lnTo>
                  <a:pt x="1011" y="10756"/>
                </a:lnTo>
                <a:lnTo>
                  <a:pt x="1026" y="10909"/>
                </a:lnTo>
                <a:lnTo>
                  <a:pt x="1089" y="10965"/>
                </a:lnTo>
                <a:lnTo>
                  <a:pt x="1153" y="10925"/>
                </a:lnTo>
                <a:lnTo>
                  <a:pt x="1179" y="10786"/>
                </a:lnTo>
                <a:close/>
                <a:moveTo>
                  <a:pt x="1565" y="11084"/>
                </a:moveTo>
                <a:lnTo>
                  <a:pt x="1480" y="11075"/>
                </a:lnTo>
                <a:lnTo>
                  <a:pt x="1494" y="10640"/>
                </a:lnTo>
                <a:lnTo>
                  <a:pt x="1381" y="10678"/>
                </a:lnTo>
                <a:lnTo>
                  <a:pt x="1360" y="10607"/>
                </a:lnTo>
                <a:lnTo>
                  <a:pt x="1518" y="10543"/>
                </a:lnTo>
                <a:lnTo>
                  <a:pt x="1580" y="10549"/>
                </a:lnTo>
                <a:lnTo>
                  <a:pt x="1565" y="11084"/>
                </a:lnTo>
                <a:close/>
                <a:moveTo>
                  <a:pt x="2035" y="10868"/>
                </a:moveTo>
                <a:lnTo>
                  <a:pt x="2020" y="10982"/>
                </a:lnTo>
                <a:lnTo>
                  <a:pt x="1981" y="11064"/>
                </a:lnTo>
                <a:lnTo>
                  <a:pt x="1926" y="11110"/>
                </a:lnTo>
                <a:lnTo>
                  <a:pt x="1853" y="11119"/>
                </a:lnTo>
                <a:lnTo>
                  <a:pt x="1784" y="11095"/>
                </a:lnTo>
                <a:lnTo>
                  <a:pt x="1733" y="11040"/>
                </a:lnTo>
                <a:lnTo>
                  <a:pt x="1702" y="10951"/>
                </a:lnTo>
                <a:lnTo>
                  <a:pt x="1694" y="10833"/>
                </a:lnTo>
                <a:lnTo>
                  <a:pt x="1711" y="10719"/>
                </a:lnTo>
                <a:lnTo>
                  <a:pt x="1749" y="10637"/>
                </a:lnTo>
                <a:lnTo>
                  <a:pt x="1806" y="10589"/>
                </a:lnTo>
                <a:lnTo>
                  <a:pt x="1878" y="10579"/>
                </a:lnTo>
                <a:lnTo>
                  <a:pt x="1946" y="10605"/>
                </a:lnTo>
                <a:lnTo>
                  <a:pt x="1996" y="10663"/>
                </a:lnTo>
                <a:lnTo>
                  <a:pt x="2028" y="10753"/>
                </a:lnTo>
                <a:lnTo>
                  <a:pt x="2035" y="10868"/>
                </a:lnTo>
                <a:close/>
                <a:moveTo>
                  <a:pt x="1947" y="10867"/>
                </a:moveTo>
                <a:lnTo>
                  <a:pt x="1931" y="10713"/>
                </a:lnTo>
                <a:lnTo>
                  <a:pt x="1870" y="10655"/>
                </a:lnTo>
                <a:lnTo>
                  <a:pt x="1808" y="10696"/>
                </a:lnTo>
                <a:lnTo>
                  <a:pt x="1784" y="10837"/>
                </a:lnTo>
                <a:lnTo>
                  <a:pt x="1801" y="10987"/>
                </a:lnTo>
                <a:lnTo>
                  <a:pt x="1861" y="11043"/>
                </a:lnTo>
                <a:lnTo>
                  <a:pt x="1924" y="11004"/>
                </a:lnTo>
                <a:lnTo>
                  <a:pt x="1947" y="10867"/>
                </a:lnTo>
                <a:close/>
                <a:moveTo>
                  <a:pt x="2325" y="11160"/>
                </a:moveTo>
                <a:lnTo>
                  <a:pt x="2243" y="11153"/>
                </a:lnTo>
                <a:lnTo>
                  <a:pt x="2256" y="10723"/>
                </a:lnTo>
                <a:lnTo>
                  <a:pt x="2147" y="10759"/>
                </a:lnTo>
                <a:lnTo>
                  <a:pt x="2125" y="10689"/>
                </a:lnTo>
                <a:lnTo>
                  <a:pt x="2278" y="10625"/>
                </a:lnTo>
                <a:lnTo>
                  <a:pt x="2342" y="10633"/>
                </a:lnTo>
                <a:lnTo>
                  <a:pt x="2325" y="11160"/>
                </a:lnTo>
                <a:close/>
                <a:moveTo>
                  <a:pt x="2784" y="10947"/>
                </a:moveTo>
                <a:lnTo>
                  <a:pt x="2769" y="11060"/>
                </a:lnTo>
                <a:lnTo>
                  <a:pt x="2734" y="11142"/>
                </a:lnTo>
                <a:lnTo>
                  <a:pt x="2680" y="11187"/>
                </a:lnTo>
                <a:lnTo>
                  <a:pt x="2609" y="11195"/>
                </a:lnTo>
                <a:lnTo>
                  <a:pt x="2539" y="11173"/>
                </a:lnTo>
                <a:lnTo>
                  <a:pt x="2489" y="11116"/>
                </a:lnTo>
                <a:lnTo>
                  <a:pt x="2459" y="11029"/>
                </a:lnTo>
                <a:lnTo>
                  <a:pt x="2451" y="10914"/>
                </a:lnTo>
                <a:lnTo>
                  <a:pt x="2466" y="10801"/>
                </a:lnTo>
                <a:lnTo>
                  <a:pt x="2504" y="10719"/>
                </a:lnTo>
                <a:lnTo>
                  <a:pt x="2559" y="10672"/>
                </a:lnTo>
                <a:lnTo>
                  <a:pt x="2630" y="10662"/>
                </a:lnTo>
                <a:lnTo>
                  <a:pt x="2698" y="10687"/>
                </a:lnTo>
                <a:lnTo>
                  <a:pt x="2747" y="10744"/>
                </a:lnTo>
                <a:lnTo>
                  <a:pt x="2777" y="10833"/>
                </a:lnTo>
                <a:lnTo>
                  <a:pt x="2784" y="10947"/>
                </a:lnTo>
                <a:close/>
                <a:moveTo>
                  <a:pt x="2699" y="10946"/>
                </a:moveTo>
                <a:lnTo>
                  <a:pt x="2683" y="10793"/>
                </a:lnTo>
                <a:lnTo>
                  <a:pt x="2623" y="10737"/>
                </a:lnTo>
                <a:lnTo>
                  <a:pt x="2561" y="10777"/>
                </a:lnTo>
                <a:lnTo>
                  <a:pt x="2538" y="10916"/>
                </a:lnTo>
                <a:lnTo>
                  <a:pt x="2555" y="11065"/>
                </a:lnTo>
                <a:lnTo>
                  <a:pt x="2616" y="11120"/>
                </a:lnTo>
                <a:lnTo>
                  <a:pt x="2677" y="11080"/>
                </a:lnTo>
                <a:lnTo>
                  <a:pt x="2699" y="10946"/>
                </a:lnTo>
                <a:close/>
                <a:moveTo>
                  <a:pt x="3068" y="11234"/>
                </a:moveTo>
                <a:lnTo>
                  <a:pt x="2989" y="11225"/>
                </a:lnTo>
                <a:lnTo>
                  <a:pt x="3000" y="10803"/>
                </a:lnTo>
                <a:lnTo>
                  <a:pt x="2893" y="10840"/>
                </a:lnTo>
                <a:lnTo>
                  <a:pt x="2872" y="10768"/>
                </a:lnTo>
                <a:lnTo>
                  <a:pt x="3021" y="10706"/>
                </a:lnTo>
                <a:lnTo>
                  <a:pt x="3083" y="10712"/>
                </a:lnTo>
                <a:lnTo>
                  <a:pt x="3068" y="11234"/>
                </a:lnTo>
                <a:close/>
                <a:moveTo>
                  <a:pt x="3435" y="11272"/>
                </a:moveTo>
                <a:lnTo>
                  <a:pt x="3356" y="11264"/>
                </a:lnTo>
                <a:lnTo>
                  <a:pt x="3367" y="10842"/>
                </a:lnTo>
                <a:lnTo>
                  <a:pt x="3260" y="10877"/>
                </a:lnTo>
                <a:lnTo>
                  <a:pt x="3240" y="10808"/>
                </a:lnTo>
                <a:lnTo>
                  <a:pt x="3391" y="10747"/>
                </a:lnTo>
                <a:lnTo>
                  <a:pt x="3448" y="10753"/>
                </a:lnTo>
                <a:lnTo>
                  <a:pt x="3435" y="11272"/>
                </a:lnTo>
                <a:close/>
                <a:moveTo>
                  <a:pt x="3877" y="11061"/>
                </a:moveTo>
                <a:lnTo>
                  <a:pt x="3863" y="11172"/>
                </a:lnTo>
                <a:lnTo>
                  <a:pt x="3827" y="11252"/>
                </a:lnTo>
                <a:lnTo>
                  <a:pt x="3774" y="11297"/>
                </a:lnTo>
                <a:lnTo>
                  <a:pt x="3707" y="11306"/>
                </a:lnTo>
                <a:lnTo>
                  <a:pt x="3640" y="11283"/>
                </a:lnTo>
                <a:lnTo>
                  <a:pt x="3591" y="11228"/>
                </a:lnTo>
                <a:lnTo>
                  <a:pt x="3562" y="11142"/>
                </a:lnTo>
                <a:lnTo>
                  <a:pt x="3556" y="11029"/>
                </a:lnTo>
                <a:lnTo>
                  <a:pt x="3570" y="10917"/>
                </a:lnTo>
                <a:lnTo>
                  <a:pt x="3605" y="10837"/>
                </a:lnTo>
                <a:lnTo>
                  <a:pt x="3658" y="10791"/>
                </a:lnTo>
                <a:lnTo>
                  <a:pt x="3727" y="10781"/>
                </a:lnTo>
                <a:lnTo>
                  <a:pt x="3792" y="10805"/>
                </a:lnTo>
                <a:lnTo>
                  <a:pt x="3841" y="10862"/>
                </a:lnTo>
                <a:lnTo>
                  <a:pt x="3869" y="10949"/>
                </a:lnTo>
                <a:lnTo>
                  <a:pt x="3877" y="11061"/>
                </a:lnTo>
                <a:close/>
                <a:moveTo>
                  <a:pt x="3793" y="11060"/>
                </a:moveTo>
                <a:lnTo>
                  <a:pt x="3778" y="10911"/>
                </a:lnTo>
                <a:lnTo>
                  <a:pt x="3718" y="10855"/>
                </a:lnTo>
                <a:lnTo>
                  <a:pt x="3660" y="10895"/>
                </a:lnTo>
                <a:lnTo>
                  <a:pt x="3638" y="11031"/>
                </a:lnTo>
                <a:lnTo>
                  <a:pt x="3654" y="11178"/>
                </a:lnTo>
                <a:lnTo>
                  <a:pt x="3713" y="11232"/>
                </a:lnTo>
                <a:lnTo>
                  <a:pt x="3770" y="11193"/>
                </a:lnTo>
                <a:lnTo>
                  <a:pt x="3793" y="11060"/>
                </a:lnTo>
                <a:close/>
                <a:moveTo>
                  <a:pt x="4153" y="11344"/>
                </a:moveTo>
                <a:lnTo>
                  <a:pt x="4074" y="11334"/>
                </a:lnTo>
                <a:lnTo>
                  <a:pt x="4086" y="10919"/>
                </a:lnTo>
                <a:lnTo>
                  <a:pt x="3981" y="10955"/>
                </a:lnTo>
                <a:lnTo>
                  <a:pt x="3962" y="10887"/>
                </a:lnTo>
                <a:lnTo>
                  <a:pt x="4109" y="10825"/>
                </a:lnTo>
                <a:lnTo>
                  <a:pt x="4166" y="10831"/>
                </a:lnTo>
                <a:lnTo>
                  <a:pt x="4153" y="11344"/>
                </a:lnTo>
                <a:close/>
                <a:moveTo>
                  <a:pt x="4586" y="11137"/>
                </a:moveTo>
                <a:lnTo>
                  <a:pt x="4572" y="11246"/>
                </a:lnTo>
                <a:lnTo>
                  <a:pt x="4537" y="11324"/>
                </a:lnTo>
                <a:lnTo>
                  <a:pt x="4486" y="11368"/>
                </a:lnTo>
                <a:lnTo>
                  <a:pt x="4420" y="11378"/>
                </a:lnTo>
                <a:lnTo>
                  <a:pt x="4356" y="11356"/>
                </a:lnTo>
                <a:lnTo>
                  <a:pt x="4307" y="11299"/>
                </a:lnTo>
                <a:lnTo>
                  <a:pt x="4278" y="11215"/>
                </a:lnTo>
                <a:lnTo>
                  <a:pt x="4272" y="11104"/>
                </a:lnTo>
                <a:lnTo>
                  <a:pt x="4285" y="10994"/>
                </a:lnTo>
                <a:lnTo>
                  <a:pt x="4321" y="10915"/>
                </a:lnTo>
                <a:lnTo>
                  <a:pt x="4372" y="10868"/>
                </a:lnTo>
                <a:lnTo>
                  <a:pt x="4437" y="10858"/>
                </a:lnTo>
                <a:lnTo>
                  <a:pt x="4502" y="10882"/>
                </a:lnTo>
                <a:lnTo>
                  <a:pt x="4550" y="10939"/>
                </a:lnTo>
                <a:lnTo>
                  <a:pt x="4579" y="11024"/>
                </a:lnTo>
                <a:lnTo>
                  <a:pt x="4586" y="11137"/>
                </a:lnTo>
                <a:close/>
                <a:moveTo>
                  <a:pt x="4503" y="11134"/>
                </a:moveTo>
                <a:lnTo>
                  <a:pt x="4487" y="10986"/>
                </a:lnTo>
                <a:lnTo>
                  <a:pt x="4431" y="10931"/>
                </a:lnTo>
                <a:lnTo>
                  <a:pt x="4377" y="10971"/>
                </a:lnTo>
                <a:lnTo>
                  <a:pt x="4354" y="11106"/>
                </a:lnTo>
                <a:lnTo>
                  <a:pt x="4368" y="11251"/>
                </a:lnTo>
                <a:lnTo>
                  <a:pt x="4425" y="11304"/>
                </a:lnTo>
                <a:lnTo>
                  <a:pt x="4481" y="11266"/>
                </a:lnTo>
                <a:lnTo>
                  <a:pt x="4503" y="11134"/>
                </a:lnTo>
                <a:close/>
                <a:moveTo>
                  <a:pt x="4854" y="11415"/>
                </a:moveTo>
                <a:lnTo>
                  <a:pt x="4778" y="11406"/>
                </a:lnTo>
                <a:lnTo>
                  <a:pt x="4787" y="10995"/>
                </a:lnTo>
                <a:lnTo>
                  <a:pt x="4686" y="11030"/>
                </a:lnTo>
                <a:lnTo>
                  <a:pt x="4666" y="10961"/>
                </a:lnTo>
                <a:lnTo>
                  <a:pt x="4809" y="10900"/>
                </a:lnTo>
                <a:lnTo>
                  <a:pt x="4869" y="10906"/>
                </a:lnTo>
                <a:lnTo>
                  <a:pt x="4854" y="11415"/>
                </a:lnTo>
                <a:close/>
                <a:moveTo>
                  <a:pt x="5278" y="11209"/>
                </a:moveTo>
                <a:lnTo>
                  <a:pt x="5264" y="11316"/>
                </a:lnTo>
                <a:lnTo>
                  <a:pt x="5231" y="11393"/>
                </a:lnTo>
                <a:lnTo>
                  <a:pt x="5180" y="11438"/>
                </a:lnTo>
                <a:lnTo>
                  <a:pt x="5116" y="11448"/>
                </a:lnTo>
                <a:lnTo>
                  <a:pt x="5054" y="11425"/>
                </a:lnTo>
                <a:lnTo>
                  <a:pt x="5008" y="11372"/>
                </a:lnTo>
                <a:lnTo>
                  <a:pt x="4978" y="11287"/>
                </a:lnTo>
                <a:lnTo>
                  <a:pt x="4968" y="11175"/>
                </a:lnTo>
                <a:lnTo>
                  <a:pt x="4983" y="11068"/>
                </a:lnTo>
                <a:lnTo>
                  <a:pt x="5018" y="10990"/>
                </a:lnTo>
                <a:lnTo>
                  <a:pt x="5069" y="10944"/>
                </a:lnTo>
                <a:lnTo>
                  <a:pt x="5132" y="10935"/>
                </a:lnTo>
                <a:lnTo>
                  <a:pt x="5195" y="10959"/>
                </a:lnTo>
                <a:lnTo>
                  <a:pt x="5241" y="11014"/>
                </a:lnTo>
                <a:lnTo>
                  <a:pt x="5270" y="11098"/>
                </a:lnTo>
                <a:lnTo>
                  <a:pt x="5278" y="11209"/>
                </a:lnTo>
                <a:close/>
                <a:moveTo>
                  <a:pt x="5196" y="11208"/>
                </a:moveTo>
                <a:lnTo>
                  <a:pt x="5183" y="11061"/>
                </a:lnTo>
                <a:lnTo>
                  <a:pt x="5129" y="11007"/>
                </a:lnTo>
                <a:lnTo>
                  <a:pt x="5074" y="11046"/>
                </a:lnTo>
                <a:lnTo>
                  <a:pt x="5052" y="11179"/>
                </a:lnTo>
                <a:lnTo>
                  <a:pt x="5066" y="11322"/>
                </a:lnTo>
                <a:lnTo>
                  <a:pt x="5120" y="11375"/>
                </a:lnTo>
                <a:lnTo>
                  <a:pt x="5175" y="11336"/>
                </a:lnTo>
                <a:lnTo>
                  <a:pt x="5196" y="11208"/>
                </a:lnTo>
                <a:close/>
                <a:moveTo>
                  <a:pt x="5541" y="11484"/>
                </a:moveTo>
                <a:lnTo>
                  <a:pt x="5467" y="11476"/>
                </a:lnTo>
                <a:lnTo>
                  <a:pt x="5478" y="11068"/>
                </a:lnTo>
                <a:lnTo>
                  <a:pt x="5377" y="11103"/>
                </a:lnTo>
                <a:lnTo>
                  <a:pt x="5357" y="11036"/>
                </a:lnTo>
                <a:lnTo>
                  <a:pt x="5497" y="10975"/>
                </a:lnTo>
                <a:lnTo>
                  <a:pt x="5555" y="10981"/>
                </a:lnTo>
                <a:lnTo>
                  <a:pt x="5541" y="11484"/>
                </a:lnTo>
                <a:close/>
                <a:moveTo>
                  <a:pt x="5956" y="11278"/>
                </a:moveTo>
                <a:lnTo>
                  <a:pt x="5942" y="11386"/>
                </a:lnTo>
                <a:lnTo>
                  <a:pt x="5909" y="11464"/>
                </a:lnTo>
                <a:lnTo>
                  <a:pt x="5860" y="11506"/>
                </a:lnTo>
                <a:lnTo>
                  <a:pt x="5798" y="11516"/>
                </a:lnTo>
                <a:lnTo>
                  <a:pt x="5736" y="11494"/>
                </a:lnTo>
                <a:lnTo>
                  <a:pt x="5691" y="11441"/>
                </a:lnTo>
                <a:lnTo>
                  <a:pt x="5661" y="11358"/>
                </a:lnTo>
                <a:lnTo>
                  <a:pt x="5655" y="11248"/>
                </a:lnTo>
                <a:lnTo>
                  <a:pt x="5668" y="11142"/>
                </a:lnTo>
                <a:lnTo>
                  <a:pt x="5699" y="11064"/>
                </a:lnTo>
                <a:lnTo>
                  <a:pt x="5750" y="11017"/>
                </a:lnTo>
                <a:lnTo>
                  <a:pt x="5812" y="11007"/>
                </a:lnTo>
                <a:lnTo>
                  <a:pt x="5876" y="11033"/>
                </a:lnTo>
                <a:lnTo>
                  <a:pt x="5922" y="11088"/>
                </a:lnTo>
                <a:lnTo>
                  <a:pt x="5948" y="11170"/>
                </a:lnTo>
                <a:lnTo>
                  <a:pt x="5956" y="11278"/>
                </a:lnTo>
                <a:close/>
                <a:moveTo>
                  <a:pt x="5878" y="11278"/>
                </a:moveTo>
                <a:lnTo>
                  <a:pt x="5863" y="11134"/>
                </a:lnTo>
                <a:lnTo>
                  <a:pt x="5808" y="11080"/>
                </a:lnTo>
                <a:lnTo>
                  <a:pt x="5755" y="11119"/>
                </a:lnTo>
                <a:lnTo>
                  <a:pt x="5734" y="11251"/>
                </a:lnTo>
                <a:lnTo>
                  <a:pt x="5749" y="11393"/>
                </a:lnTo>
                <a:lnTo>
                  <a:pt x="5803" y="11445"/>
                </a:lnTo>
                <a:lnTo>
                  <a:pt x="5857" y="11406"/>
                </a:lnTo>
                <a:lnTo>
                  <a:pt x="5878" y="11278"/>
                </a:lnTo>
                <a:close/>
                <a:moveTo>
                  <a:pt x="6213" y="11552"/>
                </a:moveTo>
                <a:lnTo>
                  <a:pt x="6141" y="11545"/>
                </a:lnTo>
                <a:lnTo>
                  <a:pt x="6150" y="11140"/>
                </a:lnTo>
                <a:lnTo>
                  <a:pt x="6055" y="11175"/>
                </a:lnTo>
                <a:lnTo>
                  <a:pt x="6033" y="11110"/>
                </a:lnTo>
                <a:lnTo>
                  <a:pt x="6169" y="11049"/>
                </a:lnTo>
                <a:lnTo>
                  <a:pt x="6224" y="11055"/>
                </a:lnTo>
                <a:lnTo>
                  <a:pt x="6213" y="11552"/>
                </a:lnTo>
                <a:close/>
                <a:moveTo>
                  <a:pt x="6617" y="11348"/>
                </a:moveTo>
                <a:lnTo>
                  <a:pt x="6606" y="11455"/>
                </a:lnTo>
                <a:lnTo>
                  <a:pt x="6573" y="11531"/>
                </a:lnTo>
                <a:lnTo>
                  <a:pt x="6526" y="11574"/>
                </a:lnTo>
                <a:lnTo>
                  <a:pt x="6464" y="11584"/>
                </a:lnTo>
                <a:lnTo>
                  <a:pt x="6404" y="11562"/>
                </a:lnTo>
                <a:lnTo>
                  <a:pt x="6359" y="11510"/>
                </a:lnTo>
                <a:lnTo>
                  <a:pt x="6332" y="11427"/>
                </a:lnTo>
                <a:lnTo>
                  <a:pt x="6324" y="11318"/>
                </a:lnTo>
                <a:lnTo>
                  <a:pt x="6337" y="11213"/>
                </a:lnTo>
                <a:lnTo>
                  <a:pt x="6369" y="11135"/>
                </a:lnTo>
                <a:lnTo>
                  <a:pt x="6418" y="11090"/>
                </a:lnTo>
                <a:lnTo>
                  <a:pt x="6482" y="11080"/>
                </a:lnTo>
                <a:lnTo>
                  <a:pt x="6540" y="11104"/>
                </a:lnTo>
                <a:lnTo>
                  <a:pt x="6583" y="11159"/>
                </a:lnTo>
                <a:lnTo>
                  <a:pt x="6610" y="11242"/>
                </a:lnTo>
                <a:lnTo>
                  <a:pt x="6617" y="11348"/>
                </a:lnTo>
                <a:close/>
                <a:moveTo>
                  <a:pt x="6542" y="11347"/>
                </a:moveTo>
                <a:lnTo>
                  <a:pt x="6527" y="11205"/>
                </a:lnTo>
                <a:lnTo>
                  <a:pt x="6474" y="11152"/>
                </a:lnTo>
                <a:lnTo>
                  <a:pt x="6421" y="11189"/>
                </a:lnTo>
                <a:lnTo>
                  <a:pt x="6401" y="11321"/>
                </a:lnTo>
                <a:lnTo>
                  <a:pt x="6414" y="11461"/>
                </a:lnTo>
                <a:lnTo>
                  <a:pt x="6468" y="11512"/>
                </a:lnTo>
                <a:lnTo>
                  <a:pt x="6522" y="11475"/>
                </a:lnTo>
                <a:lnTo>
                  <a:pt x="6542" y="11347"/>
                </a:lnTo>
                <a:close/>
                <a:moveTo>
                  <a:pt x="6869" y="11619"/>
                </a:moveTo>
                <a:lnTo>
                  <a:pt x="6800" y="11611"/>
                </a:lnTo>
                <a:lnTo>
                  <a:pt x="6808" y="11212"/>
                </a:lnTo>
                <a:lnTo>
                  <a:pt x="6714" y="11246"/>
                </a:lnTo>
                <a:lnTo>
                  <a:pt x="6696" y="11182"/>
                </a:lnTo>
                <a:lnTo>
                  <a:pt x="6827" y="11120"/>
                </a:lnTo>
                <a:lnTo>
                  <a:pt x="6882" y="11126"/>
                </a:lnTo>
                <a:lnTo>
                  <a:pt x="6869" y="11619"/>
                </a:lnTo>
                <a:close/>
                <a:moveTo>
                  <a:pt x="7195" y="11651"/>
                </a:moveTo>
                <a:lnTo>
                  <a:pt x="7125" y="11644"/>
                </a:lnTo>
                <a:lnTo>
                  <a:pt x="7134" y="11246"/>
                </a:lnTo>
                <a:lnTo>
                  <a:pt x="7038" y="11281"/>
                </a:lnTo>
                <a:lnTo>
                  <a:pt x="7021" y="11215"/>
                </a:lnTo>
                <a:lnTo>
                  <a:pt x="7151" y="11155"/>
                </a:lnTo>
                <a:lnTo>
                  <a:pt x="7206" y="11162"/>
                </a:lnTo>
                <a:lnTo>
                  <a:pt x="7195" y="11651"/>
                </a:lnTo>
                <a:close/>
                <a:moveTo>
                  <a:pt x="7585" y="11450"/>
                </a:moveTo>
                <a:lnTo>
                  <a:pt x="7572" y="11555"/>
                </a:lnTo>
                <a:lnTo>
                  <a:pt x="7541" y="11630"/>
                </a:lnTo>
                <a:lnTo>
                  <a:pt x="7496" y="11671"/>
                </a:lnTo>
                <a:lnTo>
                  <a:pt x="7437" y="11682"/>
                </a:lnTo>
                <a:lnTo>
                  <a:pt x="7378" y="11660"/>
                </a:lnTo>
                <a:lnTo>
                  <a:pt x="7335" y="11609"/>
                </a:lnTo>
                <a:lnTo>
                  <a:pt x="7308" y="11527"/>
                </a:lnTo>
                <a:lnTo>
                  <a:pt x="7300" y="11421"/>
                </a:lnTo>
                <a:lnTo>
                  <a:pt x="7311" y="11317"/>
                </a:lnTo>
                <a:lnTo>
                  <a:pt x="7344" y="11241"/>
                </a:lnTo>
                <a:lnTo>
                  <a:pt x="7390" y="11195"/>
                </a:lnTo>
                <a:lnTo>
                  <a:pt x="7451" y="11187"/>
                </a:lnTo>
                <a:lnTo>
                  <a:pt x="7508" y="11210"/>
                </a:lnTo>
                <a:lnTo>
                  <a:pt x="7552" y="11264"/>
                </a:lnTo>
                <a:lnTo>
                  <a:pt x="7578" y="11344"/>
                </a:lnTo>
                <a:lnTo>
                  <a:pt x="7585" y="11450"/>
                </a:lnTo>
                <a:close/>
                <a:moveTo>
                  <a:pt x="7512" y="11448"/>
                </a:moveTo>
                <a:lnTo>
                  <a:pt x="7497" y="11309"/>
                </a:lnTo>
                <a:lnTo>
                  <a:pt x="7444" y="11257"/>
                </a:lnTo>
                <a:lnTo>
                  <a:pt x="7393" y="11296"/>
                </a:lnTo>
                <a:lnTo>
                  <a:pt x="7373" y="11423"/>
                </a:lnTo>
                <a:lnTo>
                  <a:pt x="7389" y="11561"/>
                </a:lnTo>
                <a:lnTo>
                  <a:pt x="7442" y="11611"/>
                </a:lnTo>
                <a:lnTo>
                  <a:pt x="7492" y="11575"/>
                </a:lnTo>
                <a:lnTo>
                  <a:pt x="7512" y="11448"/>
                </a:lnTo>
                <a:close/>
                <a:moveTo>
                  <a:pt x="7831" y="11715"/>
                </a:moveTo>
                <a:lnTo>
                  <a:pt x="7763" y="11709"/>
                </a:lnTo>
                <a:lnTo>
                  <a:pt x="7771" y="11314"/>
                </a:lnTo>
                <a:lnTo>
                  <a:pt x="7679" y="11348"/>
                </a:lnTo>
                <a:lnTo>
                  <a:pt x="7661" y="11286"/>
                </a:lnTo>
                <a:lnTo>
                  <a:pt x="7788" y="11225"/>
                </a:lnTo>
                <a:lnTo>
                  <a:pt x="7840" y="11232"/>
                </a:lnTo>
                <a:lnTo>
                  <a:pt x="7831" y="11715"/>
                </a:lnTo>
                <a:close/>
                <a:moveTo>
                  <a:pt x="8145" y="11747"/>
                </a:moveTo>
                <a:lnTo>
                  <a:pt x="8077" y="11740"/>
                </a:lnTo>
                <a:lnTo>
                  <a:pt x="8085" y="11348"/>
                </a:lnTo>
                <a:lnTo>
                  <a:pt x="7994" y="11382"/>
                </a:lnTo>
                <a:lnTo>
                  <a:pt x="7976" y="11318"/>
                </a:lnTo>
                <a:lnTo>
                  <a:pt x="8100" y="11259"/>
                </a:lnTo>
                <a:lnTo>
                  <a:pt x="8153" y="11264"/>
                </a:lnTo>
                <a:lnTo>
                  <a:pt x="8145" y="11747"/>
                </a:lnTo>
                <a:close/>
                <a:moveTo>
                  <a:pt x="8454" y="11779"/>
                </a:moveTo>
                <a:lnTo>
                  <a:pt x="8387" y="11770"/>
                </a:lnTo>
                <a:lnTo>
                  <a:pt x="8395" y="11382"/>
                </a:lnTo>
                <a:lnTo>
                  <a:pt x="8305" y="11416"/>
                </a:lnTo>
                <a:lnTo>
                  <a:pt x="8286" y="11353"/>
                </a:lnTo>
                <a:lnTo>
                  <a:pt x="8413" y="11294"/>
                </a:lnTo>
                <a:lnTo>
                  <a:pt x="8464" y="11299"/>
                </a:lnTo>
                <a:lnTo>
                  <a:pt x="8454" y="11779"/>
                </a:lnTo>
                <a:close/>
                <a:moveTo>
                  <a:pt x="8830" y="11581"/>
                </a:moveTo>
                <a:lnTo>
                  <a:pt x="8819" y="11684"/>
                </a:lnTo>
                <a:lnTo>
                  <a:pt x="8790" y="11758"/>
                </a:lnTo>
                <a:lnTo>
                  <a:pt x="8745" y="11799"/>
                </a:lnTo>
                <a:lnTo>
                  <a:pt x="8686" y="11808"/>
                </a:lnTo>
                <a:lnTo>
                  <a:pt x="8632" y="11788"/>
                </a:lnTo>
                <a:lnTo>
                  <a:pt x="8590" y="11737"/>
                </a:lnTo>
                <a:lnTo>
                  <a:pt x="8564" y="11658"/>
                </a:lnTo>
                <a:lnTo>
                  <a:pt x="8557" y="11554"/>
                </a:lnTo>
                <a:lnTo>
                  <a:pt x="8568" y="11451"/>
                </a:lnTo>
                <a:lnTo>
                  <a:pt x="8598" y="11377"/>
                </a:lnTo>
                <a:lnTo>
                  <a:pt x="8642" y="11333"/>
                </a:lnTo>
                <a:lnTo>
                  <a:pt x="8700" y="11323"/>
                </a:lnTo>
                <a:lnTo>
                  <a:pt x="8756" y="11346"/>
                </a:lnTo>
                <a:lnTo>
                  <a:pt x="8798" y="11397"/>
                </a:lnTo>
                <a:lnTo>
                  <a:pt x="8823" y="11477"/>
                </a:lnTo>
                <a:lnTo>
                  <a:pt x="8830" y="11581"/>
                </a:lnTo>
                <a:close/>
                <a:moveTo>
                  <a:pt x="8759" y="11580"/>
                </a:moveTo>
                <a:lnTo>
                  <a:pt x="8745" y="11442"/>
                </a:lnTo>
                <a:lnTo>
                  <a:pt x="8695" y="11391"/>
                </a:lnTo>
                <a:lnTo>
                  <a:pt x="8646" y="11428"/>
                </a:lnTo>
                <a:lnTo>
                  <a:pt x="8628" y="11556"/>
                </a:lnTo>
                <a:lnTo>
                  <a:pt x="8642" y="11690"/>
                </a:lnTo>
                <a:lnTo>
                  <a:pt x="8691" y="11740"/>
                </a:lnTo>
                <a:lnTo>
                  <a:pt x="8740" y="11703"/>
                </a:lnTo>
                <a:lnTo>
                  <a:pt x="8759" y="11580"/>
                </a:lnTo>
                <a:close/>
                <a:moveTo>
                  <a:pt x="9064" y="11839"/>
                </a:moveTo>
                <a:lnTo>
                  <a:pt x="8999" y="11833"/>
                </a:lnTo>
                <a:lnTo>
                  <a:pt x="9006" y="11448"/>
                </a:lnTo>
                <a:lnTo>
                  <a:pt x="8918" y="11482"/>
                </a:lnTo>
                <a:lnTo>
                  <a:pt x="8900" y="11418"/>
                </a:lnTo>
                <a:lnTo>
                  <a:pt x="9026" y="11360"/>
                </a:lnTo>
                <a:lnTo>
                  <a:pt x="9073" y="11365"/>
                </a:lnTo>
                <a:lnTo>
                  <a:pt x="9064" y="11839"/>
                </a:lnTo>
                <a:close/>
                <a:moveTo>
                  <a:pt x="9434" y="11645"/>
                </a:moveTo>
                <a:lnTo>
                  <a:pt x="9423" y="11745"/>
                </a:lnTo>
                <a:lnTo>
                  <a:pt x="9393" y="11819"/>
                </a:lnTo>
                <a:lnTo>
                  <a:pt x="9350" y="11861"/>
                </a:lnTo>
                <a:lnTo>
                  <a:pt x="9295" y="11871"/>
                </a:lnTo>
                <a:lnTo>
                  <a:pt x="9240" y="11849"/>
                </a:lnTo>
                <a:lnTo>
                  <a:pt x="9198" y="11798"/>
                </a:lnTo>
                <a:lnTo>
                  <a:pt x="9173" y="11720"/>
                </a:lnTo>
                <a:lnTo>
                  <a:pt x="9165" y="11616"/>
                </a:lnTo>
                <a:lnTo>
                  <a:pt x="9176" y="11516"/>
                </a:lnTo>
                <a:lnTo>
                  <a:pt x="9206" y="11442"/>
                </a:lnTo>
                <a:lnTo>
                  <a:pt x="9250" y="11400"/>
                </a:lnTo>
                <a:lnTo>
                  <a:pt x="9305" y="11390"/>
                </a:lnTo>
                <a:lnTo>
                  <a:pt x="9361" y="11412"/>
                </a:lnTo>
                <a:lnTo>
                  <a:pt x="9403" y="11464"/>
                </a:lnTo>
                <a:lnTo>
                  <a:pt x="9427" y="11541"/>
                </a:lnTo>
                <a:lnTo>
                  <a:pt x="9434" y="11645"/>
                </a:lnTo>
                <a:close/>
                <a:moveTo>
                  <a:pt x="9363" y="11644"/>
                </a:moveTo>
                <a:lnTo>
                  <a:pt x="9349" y="11507"/>
                </a:lnTo>
                <a:lnTo>
                  <a:pt x="9301" y="11457"/>
                </a:lnTo>
                <a:lnTo>
                  <a:pt x="9255" y="11495"/>
                </a:lnTo>
                <a:lnTo>
                  <a:pt x="9236" y="11619"/>
                </a:lnTo>
                <a:lnTo>
                  <a:pt x="9250" y="11753"/>
                </a:lnTo>
                <a:lnTo>
                  <a:pt x="9299" y="11801"/>
                </a:lnTo>
                <a:lnTo>
                  <a:pt x="9345" y="11765"/>
                </a:lnTo>
                <a:lnTo>
                  <a:pt x="9363" y="11644"/>
                </a:lnTo>
                <a:close/>
                <a:moveTo>
                  <a:pt x="9730" y="11676"/>
                </a:moveTo>
                <a:lnTo>
                  <a:pt x="9720" y="11777"/>
                </a:lnTo>
                <a:lnTo>
                  <a:pt x="9691" y="11849"/>
                </a:lnTo>
                <a:lnTo>
                  <a:pt x="9648" y="11891"/>
                </a:lnTo>
                <a:lnTo>
                  <a:pt x="9592" y="11899"/>
                </a:lnTo>
                <a:lnTo>
                  <a:pt x="9538" y="11879"/>
                </a:lnTo>
                <a:lnTo>
                  <a:pt x="9498" y="11831"/>
                </a:lnTo>
                <a:lnTo>
                  <a:pt x="9472" y="11750"/>
                </a:lnTo>
                <a:lnTo>
                  <a:pt x="9462" y="11648"/>
                </a:lnTo>
                <a:lnTo>
                  <a:pt x="9473" y="11547"/>
                </a:lnTo>
                <a:lnTo>
                  <a:pt x="9503" y="11474"/>
                </a:lnTo>
                <a:lnTo>
                  <a:pt x="9547" y="11431"/>
                </a:lnTo>
                <a:lnTo>
                  <a:pt x="9602" y="11421"/>
                </a:lnTo>
                <a:lnTo>
                  <a:pt x="9657" y="11443"/>
                </a:lnTo>
                <a:lnTo>
                  <a:pt x="9697" y="11495"/>
                </a:lnTo>
                <a:lnTo>
                  <a:pt x="9722" y="11574"/>
                </a:lnTo>
                <a:lnTo>
                  <a:pt x="9730" y="11676"/>
                </a:lnTo>
                <a:close/>
                <a:moveTo>
                  <a:pt x="9661" y="11675"/>
                </a:moveTo>
                <a:lnTo>
                  <a:pt x="9647" y="11540"/>
                </a:lnTo>
                <a:lnTo>
                  <a:pt x="9598" y="11489"/>
                </a:lnTo>
                <a:lnTo>
                  <a:pt x="9552" y="11526"/>
                </a:lnTo>
                <a:lnTo>
                  <a:pt x="9533" y="11651"/>
                </a:lnTo>
                <a:lnTo>
                  <a:pt x="9547" y="11783"/>
                </a:lnTo>
                <a:lnTo>
                  <a:pt x="9596" y="11832"/>
                </a:lnTo>
                <a:lnTo>
                  <a:pt x="9643" y="11797"/>
                </a:lnTo>
                <a:lnTo>
                  <a:pt x="9661" y="11675"/>
                </a:lnTo>
                <a:close/>
                <a:moveTo>
                  <a:pt x="9959" y="11931"/>
                </a:moveTo>
                <a:lnTo>
                  <a:pt x="9895" y="11923"/>
                </a:lnTo>
                <a:lnTo>
                  <a:pt x="9903" y="11545"/>
                </a:lnTo>
                <a:lnTo>
                  <a:pt x="9815" y="11578"/>
                </a:lnTo>
                <a:lnTo>
                  <a:pt x="9799" y="11516"/>
                </a:lnTo>
                <a:lnTo>
                  <a:pt x="9919" y="11458"/>
                </a:lnTo>
                <a:lnTo>
                  <a:pt x="9967" y="11464"/>
                </a:lnTo>
                <a:lnTo>
                  <a:pt x="9959" y="11931"/>
                </a:lnTo>
                <a:close/>
                <a:moveTo>
                  <a:pt x="10316" y="11738"/>
                </a:moveTo>
                <a:lnTo>
                  <a:pt x="10305" y="11837"/>
                </a:lnTo>
                <a:lnTo>
                  <a:pt x="10276" y="11910"/>
                </a:lnTo>
                <a:lnTo>
                  <a:pt x="10235" y="11950"/>
                </a:lnTo>
                <a:lnTo>
                  <a:pt x="10180" y="11960"/>
                </a:lnTo>
                <a:lnTo>
                  <a:pt x="10127" y="11940"/>
                </a:lnTo>
                <a:lnTo>
                  <a:pt x="10087" y="11889"/>
                </a:lnTo>
                <a:lnTo>
                  <a:pt x="10061" y="11812"/>
                </a:lnTo>
                <a:lnTo>
                  <a:pt x="10053" y="11709"/>
                </a:lnTo>
                <a:lnTo>
                  <a:pt x="10063" y="11610"/>
                </a:lnTo>
                <a:lnTo>
                  <a:pt x="10092" y="11539"/>
                </a:lnTo>
                <a:lnTo>
                  <a:pt x="10134" y="11496"/>
                </a:lnTo>
                <a:lnTo>
                  <a:pt x="10188" y="11486"/>
                </a:lnTo>
                <a:lnTo>
                  <a:pt x="10243" y="11507"/>
                </a:lnTo>
                <a:lnTo>
                  <a:pt x="10284" y="11559"/>
                </a:lnTo>
                <a:lnTo>
                  <a:pt x="10309" y="11635"/>
                </a:lnTo>
                <a:lnTo>
                  <a:pt x="10316" y="11738"/>
                </a:lnTo>
                <a:close/>
                <a:moveTo>
                  <a:pt x="10248" y="11737"/>
                </a:moveTo>
                <a:lnTo>
                  <a:pt x="10233" y="11603"/>
                </a:lnTo>
                <a:lnTo>
                  <a:pt x="10185" y="11552"/>
                </a:lnTo>
                <a:lnTo>
                  <a:pt x="10139" y="11589"/>
                </a:lnTo>
                <a:lnTo>
                  <a:pt x="10122" y="11713"/>
                </a:lnTo>
                <a:lnTo>
                  <a:pt x="10136" y="11843"/>
                </a:lnTo>
                <a:lnTo>
                  <a:pt x="10182" y="11891"/>
                </a:lnTo>
                <a:lnTo>
                  <a:pt x="10231" y="11856"/>
                </a:lnTo>
                <a:lnTo>
                  <a:pt x="10248" y="11737"/>
                </a:lnTo>
                <a:close/>
                <a:moveTo>
                  <a:pt x="10542" y="11988"/>
                </a:moveTo>
                <a:lnTo>
                  <a:pt x="10479" y="11982"/>
                </a:lnTo>
                <a:lnTo>
                  <a:pt x="10485" y="11608"/>
                </a:lnTo>
                <a:lnTo>
                  <a:pt x="10398" y="11640"/>
                </a:lnTo>
                <a:lnTo>
                  <a:pt x="10381" y="11578"/>
                </a:lnTo>
                <a:lnTo>
                  <a:pt x="10502" y="11521"/>
                </a:lnTo>
                <a:lnTo>
                  <a:pt x="10548" y="11526"/>
                </a:lnTo>
                <a:lnTo>
                  <a:pt x="10542" y="11988"/>
                </a:lnTo>
                <a:close/>
                <a:moveTo>
                  <a:pt x="10889" y="11798"/>
                </a:moveTo>
                <a:lnTo>
                  <a:pt x="10879" y="11896"/>
                </a:lnTo>
                <a:lnTo>
                  <a:pt x="10851" y="11967"/>
                </a:lnTo>
                <a:lnTo>
                  <a:pt x="10810" y="12008"/>
                </a:lnTo>
                <a:lnTo>
                  <a:pt x="10756" y="12019"/>
                </a:lnTo>
                <a:lnTo>
                  <a:pt x="10705" y="11997"/>
                </a:lnTo>
                <a:lnTo>
                  <a:pt x="10666" y="11948"/>
                </a:lnTo>
                <a:lnTo>
                  <a:pt x="10641" y="11872"/>
                </a:lnTo>
                <a:lnTo>
                  <a:pt x="10633" y="11770"/>
                </a:lnTo>
                <a:lnTo>
                  <a:pt x="10644" y="11673"/>
                </a:lnTo>
                <a:lnTo>
                  <a:pt x="10672" y="11601"/>
                </a:lnTo>
                <a:lnTo>
                  <a:pt x="10713" y="11559"/>
                </a:lnTo>
                <a:lnTo>
                  <a:pt x="10766" y="11550"/>
                </a:lnTo>
                <a:lnTo>
                  <a:pt x="10817" y="11571"/>
                </a:lnTo>
                <a:lnTo>
                  <a:pt x="10856" y="11621"/>
                </a:lnTo>
                <a:lnTo>
                  <a:pt x="10881" y="11698"/>
                </a:lnTo>
                <a:lnTo>
                  <a:pt x="10889" y="11798"/>
                </a:lnTo>
                <a:close/>
                <a:moveTo>
                  <a:pt x="10822" y="11798"/>
                </a:moveTo>
                <a:lnTo>
                  <a:pt x="10807" y="11664"/>
                </a:lnTo>
                <a:lnTo>
                  <a:pt x="10761" y="11615"/>
                </a:lnTo>
                <a:lnTo>
                  <a:pt x="10716" y="11651"/>
                </a:lnTo>
                <a:lnTo>
                  <a:pt x="10700" y="11773"/>
                </a:lnTo>
                <a:lnTo>
                  <a:pt x="10713" y="11903"/>
                </a:lnTo>
                <a:lnTo>
                  <a:pt x="10760" y="11951"/>
                </a:lnTo>
                <a:lnTo>
                  <a:pt x="10806" y="11916"/>
                </a:lnTo>
                <a:lnTo>
                  <a:pt x="10822" y="11798"/>
                </a:lnTo>
                <a:close/>
                <a:moveTo>
                  <a:pt x="11109" y="12047"/>
                </a:moveTo>
                <a:lnTo>
                  <a:pt x="11048" y="12041"/>
                </a:lnTo>
                <a:lnTo>
                  <a:pt x="11052" y="11668"/>
                </a:lnTo>
                <a:lnTo>
                  <a:pt x="10970" y="11700"/>
                </a:lnTo>
                <a:lnTo>
                  <a:pt x="10954" y="11640"/>
                </a:lnTo>
                <a:lnTo>
                  <a:pt x="11068" y="11584"/>
                </a:lnTo>
                <a:lnTo>
                  <a:pt x="11116" y="11589"/>
                </a:lnTo>
                <a:lnTo>
                  <a:pt x="11109" y="12047"/>
                </a:lnTo>
                <a:close/>
                <a:moveTo>
                  <a:pt x="11389" y="12075"/>
                </a:moveTo>
                <a:lnTo>
                  <a:pt x="11327" y="12069"/>
                </a:lnTo>
                <a:lnTo>
                  <a:pt x="11331" y="11699"/>
                </a:lnTo>
                <a:lnTo>
                  <a:pt x="11252" y="11732"/>
                </a:lnTo>
                <a:lnTo>
                  <a:pt x="11235" y="11671"/>
                </a:lnTo>
                <a:lnTo>
                  <a:pt x="11347" y="11615"/>
                </a:lnTo>
                <a:lnTo>
                  <a:pt x="11395" y="11620"/>
                </a:lnTo>
                <a:lnTo>
                  <a:pt x="11389" y="12075"/>
                </a:lnTo>
                <a:close/>
                <a:moveTo>
                  <a:pt x="11727" y="11887"/>
                </a:moveTo>
                <a:lnTo>
                  <a:pt x="11717" y="11983"/>
                </a:lnTo>
                <a:lnTo>
                  <a:pt x="11689" y="12055"/>
                </a:lnTo>
                <a:lnTo>
                  <a:pt x="11651" y="12094"/>
                </a:lnTo>
                <a:lnTo>
                  <a:pt x="11597" y="12102"/>
                </a:lnTo>
                <a:lnTo>
                  <a:pt x="11547" y="12084"/>
                </a:lnTo>
                <a:lnTo>
                  <a:pt x="11509" y="12035"/>
                </a:lnTo>
                <a:lnTo>
                  <a:pt x="11485" y="11960"/>
                </a:lnTo>
                <a:lnTo>
                  <a:pt x="11478" y="11859"/>
                </a:lnTo>
                <a:lnTo>
                  <a:pt x="11489" y="11763"/>
                </a:lnTo>
                <a:lnTo>
                  <a:pt x="11517" y="11693"/>
                </a:lnTo>
                <a:lnTo>
                  <a:pt x="11555" y="11651"/>
                </a:lnTo>
                <a:lnTo>
                  <a:pt x="11608" y="11641"/>
                </a:lnTo>
                <a:lnTo>
                  <a:pt x="11658" y="11663"/>
                </a:lnTo>
                <a:lnTo>
                  <a:pt x="11697" y="11712"/>
                </a:lnTo>
                <a:lnTo>
                  <a:pt x="11721" y="11787"/>
                </a:lnTo>
                <a:lnTo>
                  <a:pt x="11727" y="11887"/>
                </a:lnTo>
                <a:close/>
                <a:moveTo>
                  <a:pt x="11662" y="11886"/>
                </a:moveTo>
                <a:lnTo>
                  <a:pt x="11648" y="11754"/>
                </a:lnTo>
                <a:lnTo>
                  <a:pt x="11603" y="11707"/>
                </a:lnTo>
                <a:lnTo>
                  <a:pt x="11559" y="11742"/>
                </a:lnTo>
                <a:lnTo>
                  <a:pt x="11543" y="11862"/>
                </a:lnTo>
                <a:lnTo>
                  <a:pt x="11558" y="11990"/>
                </a:lnTo>
                <a:lnTo>
                  <a:pt x="11600" y="12036"/>
                </a:lnTo>
                <a:lnTo>
                  <a:pt x="11647" y="12002"/>
                </a:lnTo>
                <a:lnTo>
                  <a:pt x="11662" y="11886"/>
                </a:lnTo>
                <a:close/>
                <a:moveTo>
                  <a:pt x="11999" y="11915"/>
                </a:moveTo>
                <a:lnTo>
                  <a:pt x="11989" y="12012"/>
                </a:lnTo>
                <a:lnTo>
                  <a:pt x="11963" y="12081"/>
                </a:lnTo>
                <a:lnTo>
                  <a:pt x="11924" y="12121"/>
                </a:lnTo>
                <a:lnTo>
                  <a:pt x="11872" y="12130"/>
                </a:lnTo>
                <a:lnTo>
                  <a:pt x="11824" y="12111"/>
                </a:lnTo>
                <a:lnTo>
                  <a:pt x="11786" y="12064"/>
                </a:lnTo>
                <a:lnTo>
                  <a:pt x="11762" y="11988"/>
                </a:lnTo>
                <a:lnTo>
                  <a:pt x="11756" y="11889"/>
                </a:lnTo>
                <a:lnTo>
                  <a:pt x="11766" y="11792"/>
                </a:lnTo>
                <a:lnTo>
                  <a:pt x="11792" y="11722"/>
                </a:lnTo>
                <a:lnTo>
                  <a:pt x="11831" y="11680"/>
                </a:lnTo>
                <a:lnTo>
                  <a:pt x="11882" y="11670"/>
                </a:lnTo>
                <a:lnTo>
                  <a:pt x="11933" y="11692"/>
                </a:lnTo>
                <a:lnTo>
                  <a:pt x="11970" y="11742"/>
                </a:lnTo>
                <a:lnTo>
                  <a:pt x="11993" y="11817"/>
                </a:lnTo>
                <a:lnTo>
                  <a:pt x="11999" y="11915"/>
                </a:lnTo>
                <a:close/>
                <a:moveTo>
                  <a:pt x="11938" y="11915"/>
                </a:moveTo>
                <a:lnTo>
                  <a:pt x="11924" y="11784"/>
                </a:lnTo>
                <a:lnTo>
                  <a:pt x="11879" y="11735"/>
                </a:lnTo>
                <a:lnTo>
                  <a:pt x="11835" y="11770"/>
                </a:lnTo>
                <a:lnTo>
                  <a:pt x="11818" y="11892"/>
                </a:lnTo>
                <a:lnTo>
                  <a:pt x="11832" y="12019"/>
                </a:lnTo>
                <a:lnTo>
                  <a:pt x="11877" y="12066"/>
                </a:lnTo>
                <a:lnTo>
                  <a:pt x="11921" y="12031"/>
                </a:lnTo>
                <a:lnTo>
                  <a:pt x="11938" y="11915"/>
                </a:lnTo>
                <a:close/>
                <a:moveTo>
                  <a:pt x="12272" y="11945"/>
                </a:moveTo>
                <a:lnTo>
                  <a:pt x="12263" y="12040"/>
                </a:lnTo>
                <a:lnTo>
                  <a:pt x="12237" y="12109"/>
                </a:lnTo>
                <a:lnTo>
                  <a:pt x="12197" y="12150"/>
                </a:lnTo>
                <a:lnTo>
                  <a:pt x="12147" y="12159"/>
                </a:lnTo>
                <a:lnTo>
                  <a:pt x="12095" y="12139"/>
                </a:lnTo>
                <a:lnTo>
                  <a:pt x="12058" y="12091"/>
                </a:lnTo>
                <a:lnTo>
                  <a:pt x="12037" y="12017"/>
                </a:lnTo>
                <a:lnTo>
                  <a:pt x="12029" y="11917"/>
                </a:lnTo>
                <a:lnTo>
                  <a:pt x="12039" y="11822"/>
                </a:lnTo>
                <a:lnTo>
                  <a:pt x="12065" y="11752"/>
                </a:lnTo>
                <a:lnTo>
                  <a:pt x="12103" y="11712"/>
                </a:lnTo>
                <a:lnTo>
                  <a:pt x="12156" y="11702"/>
                </a:lnTo>
                <a:lnTo>
                  <a:pt x="12204" y="11723"/>
                </a:lnTo>
                <a:lnTo>
                  <a:pt x="12242" y="11770"/>
                </a:lnTo>
                <a:lnTo>
                  <a:pt x="12265" y="11846"/>
                </a:lnTo>
                <a:lnTo>
                  <a:pt x="12272" y="11945"/>
                </a:lnTo>
                <a:close/>
                <a:moveTo>
                  <a:pt x="12209" y="11942"/>
                </a:moveTo>
                <a:lnTo>
                  <a:pt x="12196" y="11813"/>
                </a:lnTo>
                <a:lnTo>
                  <a:pt x="12151" y="11765"/>
                </a:lnTo>
                <a:lnTo>
                  <a:pt x="12107" y="11801"/>
                </a:lnTo>
                <a:lnTo>
                  <a:pt x="12090" y="11920"/>
                </a:lnTo>
                <a:lnTo>
                  <a:pt x="12104" y="12047"/>
                </a:lnTo>
                <a:lnTo>
                  <a:pt x="12149" y="12092"/>
                </a:lnTo>
                <a:lnTo>
                  <a:pt x="12193" y="12059"/>
                </a:lnTo>
                <a:lnTo>
                  <a:pt x="12209" y="11942"/>
                </a:lnTo>
                <a:close/>
                <a:moveTo>
                  <a:pt x="12481" y="12186"/>
                </a:moveTo>
                <a:lnTo>
                  <a:pt x="12424" y="12180"/>
                </a:lnTo>
                <a:lnTo>
                  <a:pt x="12427" y="11817"/>
                </a:lnTo>
                <a:lnTo>
                  <a:pt x="12351" y="11848"/>
                </a:lnTo>
                <a:lnTo>
                  <a:pt x="12335" y="11791"/>
                </a:lnTo>
                <a:lnTo>
                  <a:pt x="12442" y="11734"/>
                </a:lnTo>
                <a:lnTo>
                  <a:pt x="12486" y="11739"/>
                </a:lnTo>
                <a:lnTo>
                  <a:pt x="12481" y="12186"/>
                </a:lnTo>
                <a:close/>
                <a:moveTo>
                  <a:pt x="12806" y="12000"/>
                </a:moveTo>
                <a:lnTo>
                  <a:pt x="12797" y="12095"/>
                </a:lnTo>
                <a:lnTo>
                  <a:pt x="12772" y="12164"/>
                </a:lnTo>
                <a:lnTo>
                  <a:pt x="12733" y="12203"/>
                </a:lnTo>
                <a:lnTo>
                  <a:pt x="12682" y="12211"/>
                </a:lnTo>
                <a:lnTo>
                  <a:pt x="12633" y="12194"/>
                </a:lnTo>
                <a:lnTo>
                  <a:pt x="12598" y="12146"/>
                </a:lnTo>
                <a:lnTo>
                  <a:pt x="12575" y="12072"/>
                </a:lnTo>
                <a:lnTo>
                  <a:pt x="12568" y="11975"/>
                </a:lnTo>
                <a:lnTo>
                  <a:pt x="12577" y="11879"/>
                </a:lnTo>
                <a:lnTo>
                  <a:pt x="12602" y="11809"/>
                </a:lnTo>
                <a:lnTo>
                  <a:pt x="12640" y="11768"/>
                </a:lnTo>
                <a:lnTo>
                  <a:pt x="12691" y="11759"/>
                </a:lnTo>
                <a:lnTo>
                  <a:pt x="12741" y="11780"/>
                </a:lnTo>
                <a:lnTo>
                  <a:pt x="12778" y="11829"/>
                </a:lnTo>
                <a:lnTo>
                  <a:pt x="12801" y="11903"/>
                </a:lnTo>
                <a:lnTo>
                  <a:pt x="12806" y="12000"/>
                </a:lnTo>
                <a:close/>
                <a:moveTo>
                  <a:pt x="12744" y="11998"/>
                </a:moveTo>
                <a:lnTo>
                  <a:pt x="12731" y="11872"/>
                </a:lnTo>
                <a:lnTo>
                  <a:pt x="12687" y="11824"/>
                </a:lnTo>
                <a:lnTo>
                  <a:pt x="12644" y="11859"/>
                </a:lnTo>
                <a:lnTo>
                  <a:pt x="12629" y="11977"/>
                </a:lnTo>
                <a:lnTo>
                  <a:pt x="12643" y="12102"/>
                </a:lnTo>
                <a:lnTo>
                  <a:pt x="12687" y="12149"/>
                </a:lnTo>
                <a:lnTo>
                  <a:pt x="12729" y="12114"/>
                </a:lnTo>
                <a:lnTo>
                  <a:pt x="12744" y="11998"/>
                </a:lnTo>
                <a:close/>
                <a:moveTo>
                  <a:pt x="13013" y="12240"/>
                </a:moveTo>
                <a:lnTo>
                  <a:pt x="12956" y="12235"/>
                </a:lnTo>
                <a:lnTo>
                  <a:pt x="12960" y="11874"/>
                </a:lnTo>
                <a:lnTo>
                  <a:pt x="12882" y="11906"/>
                </a:lnTo>
                <a:lnTo>
                  <a:pt x="12867" y="11848"/>
                </a:lnTo>
                <a:lnTo>
                  <a:pt x="12975" y="11793"/>
                </a:lnTo>
                <a:lnTo>
                  <a:pt x="13016" y="11797"/>
                </a:lnTo>
                <a:lnTo>
                  <a:pt x="13013" y="12240"/>
                </a:lnTo>
                <a:close/>
                <a:moveTo>
                  <a:pt x="13331" y="12055"/>
                </a:moveTo>
                <a:lnTo>
                  <a:pt x="13322" y="12150"/>
                </a:lnTo>
                <a:lnTo>
                  <a:pt x="13297" y="12219"/>
                </a:lnTo>
                <a:lnTo>
                  <a:pt x="13259" y="12257"/>
                </a:lnTo>
                <a:lnTo>
                  <a:pt x="13212" y="12265"/>
                </a:lnTo>
                <a:lnTo>
                  <a:pt x="13163" y="12248"/>
                </a:lnTo>
                <a:lnTo>
                  <a:pt x="13127" y="12201"/>
                </a:lnTo>
                <a:lnTo>
                  <a:pt x="13104" y="12128"/>
                </a:lnTo>
                <a:lnTo>
                  <a:pt x="13098" y="12031"/>
                </a:lnTo>
                <a:lnTo>
                  <a:pt x="13107" y="11936"/>
                </a:lnTo>
                <a:lnTo>
                  <a:pt x="13130" y="11867"/>
                </a:lnTo>
                <a:lnTo>
                  <a:pt x="13169" y="11827"/>
                </a:lnTo>
                <a:lnTo>
                  <a:pt x="13217" y="11817"/>
                </a:lnTo>
                <a:lnTo>
                  <a:pt x="13264" y="11838"/>
                </a:lnTo>
                <a:lnTo>
                  <a:pt x="13301" y="11887"/>
                </a:lnTo>
                <a:lnTo>
                  <a:pt x="13325" y="11960"/>
                </a:lnTo>
                <a:lnTo>
                  <a:pt x="13331" y="12055"/>
                </a:lnTo>
                <a:close/>
                <a:moveTo>
                  <a:pt x="13269" y="12055"/>
                </a:moveTo>
                <a:lnTo>
                  <a:pt x="13257" y="11927"/>
                </a:lnTo>
                <a:lnTo>
                  <a:pt x="13214" y="11881"/>
                </a:lnTo>
                <a:lnTo>
                  <a:pt x="13173" y="11916"/>
                </a:lnTo>
                <a:lnTo>
                  <a:pt x="13157" y="12032"/>
                </a:lnTo>
                <a:lnTo>
                  <a:pt x="13170" y="12158"/>
                </a:lnTo>
                <a:lnTo>
                  <a:pt x="13214" y="12203"/>
                </a:lnTo>
                <a:lnTo>
                  <a:pt x="13254" y="12169"/>
                </a:lnTo>
                <a:lnTo>
                  <a:pt x="13269" y="12055"/>
                </a:lnTo>
                <a:close/>
                <a:moveTo>
                  <a:pt x="13535" y="12294"/>
                </a:moveTo>
                <a:lnTo>
                  <a:pt x="13477" y="12287"/>
                </a:lnTo>
                <a:lnTo>
                  <a:pt x="13481" y="11931"/>
                </a:lnTo>
                <a:lnTo>
                  <a:pt x="13406" y="11962"/>
                </a:lnTo>
                <a:lnTo>
                  <a:pt x="13391" y="11905"/>
                </a:lnTo>
                <a:lnTo>
                  <a:pt x="13496" y="11849"/>
                </a:lnTo>
                <a:lnTo>
                  <a:pt x="13538" y="11854"/>
                </a:lnTo>
                <a:lnTo>
                  <a:pt x="13535" y="12294"/>
                </a:lnTo>
                <a:close/>
                <a:moveTo>
                  <a:pt x="13791" y="12319"/>
                </a:moveTo>
                <a:lnTo>
                  <a:pt x="13733" y="12313"/>
                </a:lnTo>
                <a:lnTo>
                  <a:pt x="13737" y="11958"/>
                </a:lnTo>
                <a:lnTo>
                  <a:pt x="13663" y="11990"/>
                </a:lnTo>
                <a:lnTo>
                  <a:pt x="13648" y="11932"/>
                </a:lnTo>
                <a:lnTo>
                  <a:pt x="13752" y="11877"/>
                </a:lnTo>
                <a:lnTo>
                  <a:pt x="13793" y="11882"/>
                </a:lnTo>
                <a:lnTo>
                  <a:pt x="13791" y="12319"/>
                </a:lnTo>
                <a:close/>
                <a:moveTo>
                  <a:pt x="14100" y="12136"/>
                </a:moveTo>
                <a:lnTo>
                  <a:pt x="14091" y="12230"/>
                </a:lnTo>
                <a:lnTo>
                  <a:pt x="14069" y="12297"/>
                </a:lnTo>
                <a:lnTo>
                  <a:pt x="14033" y="12335"/>
                </a:lnTo>
                <a:lnTo>
                  <a:pt x="13985" y="12344"/>
                </a:lnTo>
                <a:lnTo>
                  <a:pt x="13937" y="12325"/>
                </a:lnTo>
                <a:lnTo>
                  <a:pt x="13902" y="12280"/>
                </a:lnTo>
                <a:lnTo>
                  <a:pt x="13878" y="12208"/>
                </a:lnTo>
                <a:lnTo>
                  <a:pt x="13870" y="12112"/>
                </a:lnTo>
                <a:lnTo>
                  <a:pt x="13878" y="12019"/>
                </a:lnTo>
                <a:lnTo>
                  <a:pt x="13903" y="11951"/>
                </a:lnTo>
                <a:lnTo>
                  <a:pt x="13941" y="11911"/>
                </a:lnTo>
                <a:lnTo>
                  <a:pt x="13990" y="11902"/>
                </a:lnTo>
                <a:lnTo>
                  <a:pt x="14036" y="11922"/>
                </a:lnTo>
                <a:lnTo>
                  <a:pt x="14073" y="11970"/>
                </a:lnTo>
                <a:lnTo>
                  <a:pt x="14094" y="12042"/>
                </a:lnTo>
                <a:lnTo>
                  <a:pt x="14100" y="12136"/>
                </a:lnTo>
                <a:close/>
                <a:moveTo>
                  <a:pt x="14040" y="12135"/>
                </a:moveTo>
                <a:lnTo>
                  <a:pt x="14029" y="12011"/>
                </a:lnTo>
                <a:lnTo>
                  <a:pt x="13987" y="11966"/>
                </a:lnTo>
                <a:lnTo>
                  <a:pt x="13946" y="12000"/>
                </a:lnTo>
                <a:lnTo>
                  <a:pt x="13932" y="12114"/>
                </a:lnTo>
                <a:lnTo>
                  <a:pt x="13944" y="12238"/>
                </a:lnTo>
                <a:lnTo>
                  <a:pt x="13985" y="12282"/>
                </a:lnTo>
                <a:lnTo>
                  <a:pt x="14026" y="12248"/>
                </a:lnTo>
                <a:lnTo>
                  <a:pt x="14040" y="12135"/>
                </a:lnTo>
                <a:close/>
                <a:moveTo>
                  <a:pt x="14296" y="12371"/>
                </a:moveTo>
                <a:lnTo>
                  <a:pt x="14243" y="12366"/>
                </a:lnTo>
                <a:lnTo>
                  <a:pt x="14244" y="12014"/>
                </a:lnTo>
                <a:lnTo>
                  <a:pt x="14170" y="12045"/>
                </a:lnTo>
                <a:lnTo>
                  <a:pt x="14155" y="11987"/>
                </a:lnTo>
                <a:lnTo>
                  <a:pt x="14259" y="11933"/>
                </a:lnTo>
                <a:lnTo>
                  <a:pt x="14301" y="11938"/>
                </a:lnTo>
                <a:lnTo>
                  <a:pt x="14296" y="12371"/>
                </a:lnTo>
                <a:close/>
                <a:moveTo>
                  <a:pt x="14601" y="12189"/>
                </a:moveTo>
                <a:lnTo>
                  <a:pt x="14593" y="12282"/>
                </a:lnTo>
                <a:lnTo>
                  <a:pt x="14569" y="12349"/>
                </a:lnTo>
                <a:lnTo>
                  <a:pt x="14532" y="12387"/>
                </a:lnTo>
                <a:lnTo>
                  <a:pt x="14486" y="12396"/>
                </a:lnTo>
                <a:lnTo>
                  <a:pt x="14440" y="12377"/>
                </a:lnTo>
                <a:lnTo>
                  <a:pt x="14406" y="12333"/>
                </a:lnTo>
                <a:lnTo>
                  <a:pt x="14383" y="12260"/>
                </a:lnTo>
                <a:lnTo>
                  <a:pt x="14377" y="12166"/>
                </a:lnTo>
                <a:lnTo>
                  <a:pt x="14386" y="12074"/>
                </a:lnTo>
                <a:lnTo>
                  <a:pt x="14408" y="12006"/>
                </a:lnTo>
                <a:lnTo>
                  <a:pt x="14445" y="11966"/>
                </a:lnTo>
                <a:lnTo>
                  <a:pt x="14492" y="11957"/>
                </a:lnTo>
                <a:lnTo>
                  <a:pt x="14537" y="11977"/>
                </a:lnTo>
                <a:lnTo>
                  <a:pt x="14571" y="12024"/>
                </a:lnTo>
                <a:lnTo>
                  <a:pt x="14594" y="12096"/>
                </a:lnTo>
                <a:lnTo>
                  <a:pt x="14601" y="12189"/>
                </a:lnTo>
                <a:close/>
                <a:moveTo>
                  <a:pt x="14544" y="12189"/>
                </a:moveTo>
                <a:lnTo>
                  <a:pt x="14530" y="12065"/>
                </a:lnTo>
                <a:lnTo>
                  <a:pt x="14489" y="12019"/>
                </a:lnTo>
                <a:lnTo>
                  <a:pt x="14449" y="12052"/>
                </a:lnTo>
                <a:lnTo>
                  <a:pt x="14435" y="12168"/>
                </a:lnTo>
                <a:lnTo>
                  <a:pt x="14447" y="12289"/>
                </a:lnTo>
                <a:lnTo>
                  <a:pt x="14487" y="12333"/>
                </a:lnTo>
                <a:lnTo>
                  <a:pt x="14529" y="12300"/>
                </a:lnTo>
                <a:lnTo>
                  <a:pt x="14544" y="12189"/>
                </a:lnTo>
                <a:close/>
                <a:moveTo>
                  <a:pt x="14794" y="12421"/>
                </a:moveTo>
                <a:lnTo>
                  <a:pt x="14740" y="12414"/>
                </a:lnTo>
                <a:lnTo>
                  <a:pt x="14742" y="12067"/>
                </a:lnTo>
                <a:lnTo>
                  <a:pt x="14672" y="12099"/>
                </a:lnTo>
                <a:lnTo>
                  <a:pt x="14657" y="12042"/>
                </a:lnTo>
                <a:lnTo>
                  <a:pt x="14754" y="11988"/>
                </a:lnTo>
                <a:lnTo>
                  <a:pt x="14796" y="11992"/>
                </a:lnTo>
                <a:lnTo>
                  <a:pt x="14794" y="12421"/>
                </a:lnTo>
                <a:close/>
                <a:moveTo>
                  <a:pt x="15091" y="12242"/>
                </a:moveTo>
                <a:lnTo>
                  <a:pt x="15083" y="12333"/>
                </a:lnTo>
                <a:lnTo>
                  <a:pt x="15060" y="12399"/>
                </a:lnTo>
                <a:lnTo>
                  <a:pt x="15025" y="12437"/>
                </a:lnTo>
                <a:lnTo>
                  <a:pt x="14979" y="12446"/>
                </a:lnTo>
                <a:lnTo>
                  <a:pt x="14933" y="12428"/>
                </a:lnTo>
                <a:lnTo>
                  <a:pt x="14900" y="12382"/>
                </a:lnTo>
                <a:lnTo>
                  <a:pt x="14878" y="12312"/>
                </a:lnTo>
                <a:lnTo>
                  <a:pt x="14871" y="12218"/>
                </a:lnTo>
                <a:lnTo>
                  <a:pt x="14880" y="12126"/>
                </a:lnTo>
                <a:lnTo>
                  <a:pt x="14905" y="12060"/>
                </a:lnTo>
                <a:lnTo>
                  <a:pt x="14938" y="12021"/>
                </a:lnTo>
                <a:lnTo>
                  <a:pt x="14984" y="12011"/>
                </a:lnTo>
                <a:lnTo>
                  <a:pt x="15030" y="12031"/>
                </a:lnTo>
                <a:lnTo>
                  <a:pt x="15063" y="12077"/>
                </a:lnTo>
                <a:lnTo>
                  <a:pt x="15084" y="12148"/>
                </a:lnTo>
                <a:lnTo>
                  <a:pt x="15091" y="12242"/>
                </a:lnTo>
                <a:close/>
                <a:moveTo>
                  <a:pt x="15036" y="12242"/>
                </a:moveTo>
                <a:lnTo>
                  <a:pt x="15022" y="12117"/>
                </a:lnTo>
                <a:lnTo>
                  <a:pt x="14981" y="12072"/>
                </a:lnTo>
                <a:lnTo>
                  <a:pt x="14942" y="12106"/>
                </a:lnTo>
                <a:lnTo>
                  <a:pt x="14928" y="12219"/>
                </a:lnTo>
                <a:lnTo>
                  <a:pt x="14941" y="12339"/>
                </a:lnTo>
                <a:lnTo>
                  <a:pt x="14981" y="12383"/>
                </a:lnTo>
                <a:lnTo>
                  <a:pt x="15021" y="12351"/>
                </a:lnTo>
                <a:lnTo>
                  <a:pt x="15036" y="12242"/>
                </a:lnTo>
                <a:close/>
                <a:moveTo>
                  <a:pt x="15282" y="12470"/>
                </a:moveTo>
                <a:lnTo>
                  <a:pt x="15228" y="12465"/>
                </a:lnTo>
                <a:lnTo>
                  <a:pt x="15230" y="12120"/>
                </a:lnTo>
                <a:lnTo>
                  <a:pt x="15161" y="12151"/>
                </a:lnTo>
                <a:lnTo>
                  <a:pt x="15146" y="12095"/>
                </a:lnTo>
                <a:lnTo>
                  <a:pt x="15243" y="12041"/>
                </a:lnTo>
                <a:lnTo>
                  <a:pt x="15283" y="12046"/>
                </a:lnTo>
                <a:lnTo>
                  <a:pt x="15282" y="12470"/>
                </a:lnTo>
                <a:close/>
                <a:moveTo>
                  <a:pt x="15522" y="12496"/>
                </a:moveTo>
                <a:lnTo>
                  <a:pt x="15468" y="12490"/>
                </a:lnTo>
                <a:lnTo>
                  <a:pt x="15471" y="12146"/>
                </a:lnTo>
                <a:lnTo>
                  <a:pt x="15401" y="12176"/>
                </a:lnTo>
                <a:lnTo>
                  <a:pt x="15387" y="12121"/>
                </a:lnTo>
                <a:lnTo>
                  <a:pt x="15484" y="12067"/>
                </a:lnTo>
                <a:lnTo>
                  <a:pt x="15522" y="12072"/>
                </a:lnTo>
                <a:lnTo>
                  <a:pt x="15522" y="12496"/>
                </a:lnTo>
                <a:close/>
                <a:moveTo>
                  <a:pt x="15811" y="12317"/>
                </a:moveTo>
                <a:lnTo>
                  <a:pt x="15803" y="12407"/>
                </a:lnTo>
                <a:lnTo>
                  <a:pt x="15782" y="12473"/>
                </a:lnTo>
                <a:lnTo>
                  <a:pt x="15747" y="12511"/>
                </a:lnTo>
                <a:lnTo>
                  <a:pt x="15703" y="12518"/>
                </a:lnTo>
                <a:lnTo>
                  <a:pt x="15658" y="12502"/>
                </a:lnTo>
                <a:lnTo>
                  <a:pt x="15625" y="12457"/>
                </a:lnTo>
                <a:lnTo>
                  <a:pt x="15605" y="12387"/>
                </a:lnTo>
                <a:lnTo>
                  <a:pt x="15599" y="12295"/>
                </a:lnTo>
                <a:lnTo>
                  <a:pt x="15606" y="12204"/>
                </a:lnTo>
                <a:lnTo>
                  <a:pt x="15629" y="12139"/>
                </a:lnTo>
                <a:lnTo>
                  <a:pt x="15663" y="12100"/>
                </a:lnTo>
                <a:lnTo>
                  <a:pt x="15707" y="12090"/>
                </a:lnTo>
                <a:lnTo>
                  <a:pt x="15750" y="12110"/>
                </a:lnTo>
                <a:lnTo>
                  <a:pt x="15782" y="12155"/>
                </a:lnTo>
                <a:lnTo>
                  <a:pt x="15803" y="12225"/>
                </a:lnTo>
                <a:lnTo>
                  <a:pt x="15811" y="12317"/>
                </a:lnTo>
                <a:close/>
                <a:moveTo>
                  <a:pt x="15755" y="12317"/>
                </a:moveTo>
                <a:lnTo>
                  <a:pt x="15743" y="12195"/>
                </a:lnTo>
                <a:lnTo>
                  <a:pt x="15703" y="12150"/>
                </a:lnTo>
                <a:lnTo>
                  <a:pt x="15666" y="12184"/>
                </a:lnTo>
                <a:lnTo>
                  <a:pt x="15654" y="12297"/>
                </a:lnTo>
                <a:lnTo>
                  <a:pt x="15666" y="12416"/>
                </a:lnTo>
                <a:lnTo>
                  <a:pt x="15704" y="12458"/>
                </a:lnTo>
                <a:lnTo>
                  <a:pt x="15743" y="12426"/>
                </a:lnTo>
                <a:lnTo>
                  <a:pt x="15755" y="12317"/>
                </a:lnTo>
                <a:close/>
                <a:moveTo>
                  <a:pt x="15996" y="12542"/>
                </a:moveTo>
                <a:lnTo>
                  <a:pt x="15945" y="12537"/>
                </a:lnTo>
                <a:lnTo>
                  <a:pt x="15946" y="12198"/>
                </a:lnTo>
                <a:lnTo>
                  <a:pt x="15878" y="12228"/>
                </a:lnTo>
                <a:lnTo>
                  <a:pt x="15863" y="12174"/>
                </a:lnTo>
                <a:lnTo>
                  <a:pt x="15957" y="12120"/>
                </a:lnTo>
                <a:lnTo>
                  <a:pt x="15996" y="12124"/>
                </a:lnTo>
                <a:lnTo>
                  <a:pt x="15996" y="12542"/>
                </a:lnTo>
                <a:close/>
                <a:moveTo>
                  <a:pt x="16278" y="12367"/>
                </a:moveTo>
                <a:lnTo>
                  <a:pt x="16272" y="12456"/>
                </a:lnTo>
                <a:lnTo>
                  <a:pt x="16252" y="12522"/>
                </a:lnTo>
                <a:lnTo>
                  <a:pt x="16218" y="12558"/>
                </a:lnTo>
                <a:lnTo>
                  <a:pt x="16174" y="12567"/>
                </a:lnTo>
                <a:lnTo>
                  <a:pt x="16130" y="12550"/>
                </a:lnTo>
                <a:lnTo>
                  <a:pt x="16097" y="12505"/>
                </a:lnTo>
                <a:lnTo>
                  <a:pt x="16077" y="12436"/>
                </a:lnTo>
                <a:lnTo>
                  <a:pt x="16070" y="12344"/>
                </a:lnTo>
                <a:lnTo>
                  <a:pt x="16079" y="12255"/>
                </a:lnTo>
                <a:lnTo>
                  <a:pt x="16101" y="12190"/>
                </a:lnTo>
                <a:lnTo>
                  <a:pt x="16134" y="12151"/>
                </a:lnTo>
                <a:lnTo>
                  <a:pt x="16179" y="12143"/>
                </a:lnTo>
                <a:lnTo>
                  <a:pt x="16220" y="12161"/>
                </a:lnTo>
                <a:lnTo>
                  <a:pt x="16253" y="12206"/>
                </a:lnTo>
                <a:lnTo>
                  <a:pt x="16273" y="12275"/>
                </a:lnTo>
                <a:lnTo>
                  <a:pt x="16278" y="12367"/>
                </a:lnTo>
                <a:close/>
                <a:moveTo>
                  <a:pt x="16225" y="12367"/>
                </a:moveTo>
                <a:lnTo>
                  <a:pt x="16213" y="12247"/>
                </a:lnTo>
                <a:lnTo>
                  <a:pt x="16174" y="12203"/>
                </a:lnTo>
                <a:lnTo>
                  <a:pt x="16136" y="12235"/>
                </a:lnTo>
                <a:lnTo>
                  <a:pt x="16124" y="12346"/>
                </a:lnTo>
                <a:lnTo>
                  <a:pt x="16138" y="12463"/>
                </a:lnTo>
                <a:lnTo>
                  <a:pt x="16176" y="12506"/>
                </a:lnTo>
                <a:lnTo>
                  <a:pt x="16213" y="12473"/>
                </a:lnTo>
                <a:lnTo>
                  <a:pt x="16225" y="12367"/>
                </a:lnTo>
                <a:close/>
                <a:moveTo>
                  <a:pt x="16462" y="12590"/>
                </a:moveTo>
                <a:lnTo>
                  <a:pt x="16411" y="12585"/>
                </a:lnTo>
                <a:lnTo>
                  <a:pt x="16412" y="12248"/>
                </a:lnTo>
                <a:lnTo>
                  <a:pt x="16347" y="12278"/>
                </a:lnTo>
                <a:lnTo>
                  <a:pt x="16331" y="12223"/>
                </a:lnTo>
                <a:lnTo>
                  <a:pt x="16425" y="12170"/>
                </a:lnTo>
                <a:lnTo>
                  <a:pt x="16462" y="12174"/>
                </a:lnTo>
                <a:lnTo>
                  <a:pt x="16462" y="12590"/>
                </a:lnTo>
                <a:close/>
                <a:moveTo>
                  <a:pt x="16740" y="12414"/>
                </a:moveTo>
                <a:lnTo>
                  <a:pt x="16733" y="12503"/>
                </a:lnTo>
                <a:lnTo>
                  <a:pt x="16711" y="12569"/>
                </a:lnTo>
                <a:lnTo>
                  <a:pt x="16680" y="12605"/>
                </a:lnTo>
                <a:lnTo>
                  <a:pt x="16639" y="12614"/>
                </a:lnTo>
                <a:lnTo>
                  <a:pt x="16594" y="12596"/>
                </a:lnTo>
                <a:lnTo>
                  <a:pt x="16561" y="12552"/>
                </a:lnTo>
                <a:lnTo>
                  <a:pt x="16541" y="12485"/>
                </a:lnTo>
                <a:lnTo>
                  <a:pt x="16534" y="12393"/>
                </a:lnTo>
                <a:lnTo>
                  <a:pt x="16542" y="12305"/>
                </a:lnTo>
                <a:lnTo>
                  <a:pt x="16565" y="12240"/>
                </a:lnTo>
                <a:lnTo>
                  <a:pt x="16597" y="12203"/>
                </a:lnTo>
                <a:lnTo>
                  <a:pt x="16640" y="12194"/>
                </a:lnTo>
                <a:lnTo>
                  <a:pt x="16683" y="12213"/>
                </a:lnTo>
                <a:lnTo>
                  <a:pt x="16715" y="12257"/>
                </a:lnTo>
                <a:lnTo>
                  <a:pt x="16734" y="12325"/>
                </a:lnTo>
                <a:lnTo>
                  <a:pt x="16740" y="12414"/>
                </a:lnTo>
                <a:close/>
                <a:moveTo>
                  <a:pt x="16686" y="12414"/>
                </a:moveTo>
                <a:lnTo>
                  <a:pt x="16675" y="12297"/>
                </a:lnTo>
                <a:lnTo>
                  <a:pt x="16638" y="12253"/>
                </a:lnTo>
                <a:lnTo>
                  <a:pt x="16600" y="12285"/>
                </a:lnTo>
                <a:lnTo>
                  <a:pt x="16587" y="12394"/>
                </a:lnTo>
                <a:lnTo>
                  <a:pt x="16600" y="12512"/>
                </a:lnTo>
                <a:lnTo>
                  <a:pt x="16639" y="12553"/>
                </a:lnTo>
                <a:lnTo>
                  <a:pt x="16675" y="12522"/>
                </a:lnTo>
                <a:lnTo>
                  <a:pt x="16686" y="12414"/>
                </a:lnTo>
                <a:close/>
                <a:moveTo>
                  <a:pt x="16918" y="12637"/>
                </a:moveTo>
                <a:lnTo>
                  <a:pt x="16868" y="12632"/>
                </a:lnTo>
                <a:lnTo>
                  <a:pt x="16869" y="12297"/>
                </a:lnTo>
                <a:lnTo>
                  <a:pt x="16804" y="12327"/>
                </a:lnTo>
                <a:lnTo>
                  <a:pt x="16790" y="12273"/>
                </a:lnTo>
                <a:lnTo>
                  <a:pt x="16882" y="12220"/>
                </a:lnTo>
                <a:lnTo>
                  <a:pt x="16919" y="12225"/>
                </a:lnTo>
                <a:lnTo>
                  <a:pt x="16918" y="12637"/>
                </a:lnTo>
                <a:close/>
                <a:moveTo>
                  <a:pt x="17146" y="12660"/>
                </a:moveTo>
                <a:lnTo>
                  <a:pt x="17096" y="12655"/>
                </a:lnTo>
                <a:lnTo>
                  <a:pt x="17095" y="12322"/>
                </a:lnTo>
                <a:lnTo>
                  <a:pt x="17032" y="12352"/>
                </a:lnTo>
                <a:lnTo>
                  <a:pt x="17016" y="12299"/>
                </a:lnTo>
                <a:lnTo>
                  <a:pt x="17110" y="12247"/>
                </a:lnTo>
                <a:lnTo>
                  <a:pt x="17147" y="12250"/>
                </a:lnTo>
                <a:lnTo>
                  <a:pt x="17146" y="12660"/>
                </a:lnTo>
                <a:close/>
                <a:moveTo>
                  <a:pt x="17416" y="12487"/>
                </a:moveTo>
                <a:lnTo>
                  <a:pt x="17408" y="12574"/>
                </a:lnTo>
                <a:lnTo>
                  <a:pt x="17388" y="12637"/>
                </a:lnTo>
                <a:lnTo>
                  <a:pt x="17357" y="12674"/>
                </a:lnTo>
                <a:lnTo>
                  <a:pt x="17314" y="12683"/>
                </a:lnTo>
                <a:lnTo>
                  <a:pt x="17274" y="12665"/>
                </a:lnTo>
                <a:lnTo>
                  <a:pt x="17243" y="12622"/>
                </a:lnTo>
                <a:lnTo>
                  <a:pt x="17223" y="12555"/>
                </a:lnTo>
                <a:lnTo>
                  <a:pt x="17216" y="12465"/>
                </a:lnTo>
                <a:lnTo>
                  <a:pt x="17223" y="12378"/>
                </a:lnTo>
                <a:lnTo>
                  <a:pt x="17244" y="12314"/>
                </a:lnTo>
                <a:lnTo>
                  <a:pt x="17275" y="12277"/>
                </a:lnTo>
                <a:lnTo>
                  <a:pt x="17315" y="12268"/>
                </a:lnTo>
                <a:lnTo>
                  <a:pt x="17358" y="12287"/>
                </a:lnTo>
                <a:lnTo>
                  <a:pt x="17388" y="12330"/>
                </a:lnTo>
                <a:lnTo>
                  <a:pt x="17409" y="12398"/>
                </a:lnTo>
                <a:lnTo>
                  <a:pt x="17416" y="12487"/>
                </a:lnTo>
                <a:close/>
                <a:moveTo>
                  <a:pt x="17363" y="12487"/>
                </a:moveTo>
                <a:lnTo>
                  <a:pt x="17350" y="12369"/>
                </a:lnTo>
                <a:lnTo>
                  <a:pt x="17315" y="12327"/>
                </a:lnTo>
                <a:lnTo>
                  <a:pt x="17279" y="12358"/>
                </a:lnTo>
                <a:lnTo>
                  <a:pt x="17268" y="12466"/>
                </a:lnTo>
                <a:lnTo>
                  <a:pt x="17279" y="12582"/>
                </a:lnTo>
                <a:lnTo>
                  <a:pt x="17317" y="12624"/>
                </a:lnTo>
                <a:lnTo>
                  <a:pt x="17350" y="12591"/>
                </a:lnTo>
                <a:lnTo>
                  <a:pt x="17363" y="12487"/>
                </a:lnTo>
                <a:close/>
                <a:moveTo>
                  <a:pt x="17639" y="12510"/>
                </a:moveTo>
                <a:lnTo>
                  <a:pt x="17631" y="12597"/>
                </a:lnTo>
                <a:lnTo>
                  <a:pt x="17610" y="12661"/>
                </a:lnTo>
                <a:lnTo>
                  <a:pt x="17579" y="12696"/>
                </a:lnTo>
                <a:lnTo>
                  <a:pt x="17537" y="12705"/>
                </a:lnTo>
                <a:lnTo>
                  <a:pt x="17496" y="12689"/>
                </a:lnTo>
                <a:lnTo>
                  <a:pt x="17466" y="12646"/>
                </a:lnTo>
                <a:lnTo>
                  <a:pt x="17444" y="12579"/>
                </a:lnTo>
                <a:lnTo>
                  <a:pt x="17438" y="12490"/>
                </a:lnTo>
                <a:lnTo>
                  <a:pt x="17444" y="12402"/>
                </a:lnTo>
                <a:lnTo>
                  <a:pt x="17466" y="12338"/>
                </a:lnTo>
                <a:lnTo>
                  <a:pt x="17498" y="12300"/>
                </a:lnTo>
                <a:lnTo>
                  <a:pt x="17540" y="12292"/>
                </a:lnTo>
                <a:lnTo>
                  <a:pt x="17581" y="12310"/>
                </a:lnTo>
                <a:lnTo>
                  <a:pt x="17612" y="12356"/>
                </a:lnTo>
                <a:lnTo>
                  <a:pt x="17631" y="12422"/>
                </a:lnTo>
                <a:lnTo>
                  <a:pt x="17639" y="12510"/>
                </a:lnTo>
                <a:close/>
                <a:moveTo>
                  <a:pt x="17585" y="12510"/>
                </a:moveTo>
                <a:lnTo>
                  <a:pt x="17572" y="12393"/>
                </a:lnTo>
                <a:lnTo>
                  <a:pt x="17537" y="12349"/>
                </a:lnTo>
                <a:lnTo>
                  <a:pt x="17501" y="12382"/>
                </a:lnTo>
                <a:lnTo>
                  <a:pt x="17490" y="12491"/>
                </a:lnTo>
                <a:lnTo>
                  <a:pt x="17502" y="12605"/>
                </a:lnTo>
                <a:lnTo>
                  <a:pt x="17538" y="12646"/>
                </a:lnTo>
                <a:lnTo>
                  <a:pt x="17574" y="12615"/>
                </a:lnTo>
                <a:lnTo>
                  <a:pt x="17585" y="12510"/>
                </a:lnTo>
                <a:close/>
                <a:moveTo>
                  <a:pt x="17810" y="12726"/>
                </a:moveTo>
                <a:lnTo>
                  <a:pt x="17763" y="12723"/>
                </a:lnTo>
                <a:lnTo>
                  <a:pt x="17763" y="12394"/>
                </a:lnTo>
                <a:lnTo>
                  <a:pt x="17700" y="12424"/>
                </a:lnTo>
                <a:lnTo>
                  <a:pt x="17686" y="12371"/>
                </a:lnTo>
                <a:lnTo>
                  <a:pt x="17773" y="12319"/>
                </a:lnTo>
                <a:lnTo>
                  <a:pt x="17810" y="12323"/>
                </a:lnTo>
                <a:lnTo>
                  <a:pt x="17810" y="12726"/>
                </a:lnTo>
                <a:close/>
                <a:moveTo>
                  <a:pt x="18075" y="12556"/>
                </a:moveTo>
                <a:lnTo>
                  <a:pt x="18067" y="12642"/>
                </a:lnTo>
                <a:lnTo>
                  <a:pt x="18046" y="12706"/>
                </a:lnTo>
                <a:lnTo>
                  <a:pt x="18016" y="12741"/>
                </a:lnTo>
                <a:lnTo>
                  <a:pt x="17974" y="12750"/>
                </a:lnTo>
                <a:lnTo>
                  <a:pt x="17936" y="12733"/>
                </a:lnTo>
                <a:lnTo>
                  <a:pt x="17906" y="12690"/>
                </a:lnTo>
                <a:lnTo>
                  <a:pt x="17886" y="12624"/>
                </a:lnTo>
                <a:lnTo>
                  <a:pt x="17878" y="12535"/>
                </a:lnTo>
                <a:lnTo>
                  <a:pt x="17884" y="12449"/>
                </a:lnTo>
                <a:lnTo>
                  <a:pt x="17906" y="12387"/>
                </a:lnTo>
                <a:lnTo>
                  <a:pt x="17937" y="12349"/>
                </a:lnTo>
                <a:lnTo>
                  <a:pt x="17977" y="12341"/>
                </a:lnTo>
                <a:lnTo>
                  <a:pt x="18017" y="12358"/>
                </a:lnTo>
                <a:lnTo>
                  <a:pt x="18048" y="12402"/>
                </a:lnTo>
                <a:lnTo>
                  <a:pt x="18067" y="12468"/>
                </a:lnTo>
                <a:lnTo>
                  <a:pt x="18075" y="12556"/>
                </a:lnTo>
                <a:close/>
                <a:moveTo>
                  <a:pt x="18022" y="12557"/>
                </a:moveTo>
                <a:lnTo>
                  <a:pt x="18011" y="12439"/>
                </a:lnTo>
                <a:lnTo>
                  <a:pt x="17974" y="12398"/>
                </a:lnTo>
                <a:lnTo>
                  <a:pt x="17941" y="12429"/>
                </a:lnTo>
                <a:lnTo>
                  <a:pt x="17929" y="12537"/>
                </a:lnTo>
                <a:lnTo>
                  <a:pt x="17942" y="12650"/>
                </a:lnTo>
                <a:lnTo>
                  <a:pt x="17977" y="12691"/>
                </a:lnTo>
                <a:lnTo>
                  <a:pt x="18012" y="12660"/>
                </a:lnTo>
                <a:lnTo>
                  <a:pt x="18022" y="12557"/>
                </a:lnTo>
                <a:close/>
                <a:moveTo>
                  <a:pt x="18245" y="12771"/>
                </a:moveTo>
                <a:lnTo>
                  <a:pt x="18198" y="12766"/>
                </a:lnTo>
                <a:lnTo>
                  <a:pt x="18198" y="12442"/>
                </a:lnTo>
                <a:lnTo>
                  <a:pt x="18136" y="12471"/>
                </a:lnTo>
                <a:lnTo>
                  <a:pt x="18122" y="12417"/>
                </a:lnTo>
                <a:lnTo>
                  <a:pt x="18206" y="12367"/>
                </a:lnTo>
                <a:lnTo>
                  <a:pt x="18243" y="12372"/>
                </a:lnTo>
                <a:lnTo>
                  <a:pt x="18245" y="12771"/>
                </a:lnTo>
                <a:close/>
                <a:moveTo>
                  <a:pt x="18502" y="12602"/>
                </a:moveTo>
                <a:lnTo>
                  <a:pt x="18496" y="12688"/>
                </a:lnTo>
                <a:lnTo>
                  <a:pt x="18477" y="12749"/>
                </a:lnTo>
                <a:lnTo>
                  <a:pt x="18446" y="12785"/>
                </a:lnTo>
                <a:lnTo>
                  <a:pt x="18406" y="12794"/>
                </a:lnTo>
                <a:lnTo>
                  <a:pt x="18367" y="12778"/>
                </a:lnTo>
                <a:lnTo>
                  <a:pt x="18335" y="12735"/>
                </a:lnTo>
                <a:lnTo>
                  <a:pt x="18317" y="12670"/>
                </a:lnTo>
                <a:lnTo>
                  <a:pt x="18310" y="12581"/>
                </a:lnTo>
                <a:lnTo>
                  <a:pt x="18318" y="12496"/>
                </a:lnTo>
                <a:lnTo>
                  <a:pt x="18338" y="12433"/>
                </a:lnTo>
                <a:lnTo>
                  <a:pt x="18368" y="12397"/>
                </a:lnTo>
                <a:lnTo>
                  <a:pt x="18407" y="12388"/>
                </a:lnTo>
                <a:lnTo>
                  <a:pt x="18447" y="12406"/>
                </a:lnTo>
                <a:lnTo>
                  <a:pt x="18477" y="12448"/>
                </a:lnTo>
                <a:lnTo>
                  <a:pt x="18496" y="12515"/>
                </a:lnTo>
                <a:lnTo>
                  <a:pt x="18502" y="12602"/>
                </a:lnTo>
                <a:close/>
                <a:moveTo>
                  <a:pt x="18453" y="12602"/>
                </a:moveTo>
                <a:lnTo>
                  <a:pt x="18441" y="12487"/>
                </a:lnTo>
                <a:lnTo>
                  <a:pt x="18406" y="12444"/>
                </a:lnTo>
                <a:lnTo>
                  <a:pt x="18372" y="12477"/>
                </a:lnTo>
                <a:lnTo>
                  <a:pt x="18359" y="12582"/>
                </a:lnTo>
                <a:lnTo>
                  <a:pt x="18372" y="12695"/>
                </a:lnTo>
                <a:lnTo>
                  <a:pt x="18407" y="12735"/>
                </a:lnTo>
                <a:lnTo>
                  <a:pt x="18442" y="12705"/>
                </a:lnTo>
                <a:lnTo>
                  <a:pt x="18453" y="12602"/>
                </a:lnTo>
                <a:close/>
                <a:moveTo>
                  <a:pt x="18671" y="12815"/>
                </a:moveTo>
                <a:lnTo>
                  <a:pt x="18626" y="12810"/>
                </a:lnTo>
                <a:lnTo>
                  <a:pt x="18625" y="12487"/>
                </a:lnTo>
                <a:lnTo>
                  <a:pt x="18563" y="12516"/>
                </a:lnTo>
                <a:lnTo>
                  <a:pt x="18550" y="12465"/>
                </a:lnTo>
                <a:lnTo>
                  <a:pt x="18635" y="12413"/>
                </a:lnTo>
                <a:lnTo>
                  <a:pt x="18670" y="12417"/>
                </a:lnTo>
                <a:lnTo>
                  <a:pt x="18671" y="12815"/>
                </a:lnTo>
                <a:close/>
                <a:moveTo>
                  <a:pt x="18882" y="12837"/>
                </a:moveTo>
                <a:lnTo>
                  <a:pt x="18835" y="12832"/>
                </a:lnTo>
                <a:lnTo>
                  <a:pt x="18835" y="12511"/>
                </a:lnTo>
                <a:lnTo>
                  <a:pt x="18774" y="12540"/>
                </a:lnTo>
                <a:lnTo>
                  <a:pt x="18761" y="12488"/>
                </a:lnTo>
                <a:lnTo>
                  <a:pt x="18845" y="12437"/>
                </a:lnTo>
                <a:lnTo>
                  <a:pt x="18880" y="12441"/>
                </a:lnTo>
                <a:lnTo>
                  <a:pt x="18882" y="12837"/>
                </a:lnTo>
                <a:close/>
                <a:moveTo>
                  <a:pt x="19132" y="12669"/>
                </a:moveTo>
                <a:lnTo>
                  <a:pt x="19127" y="12753"/>
                </a:lnTo>
                <a:lnTo>
                  <a:pt x="19110" y="12815"/>
                </a:lnTo>
                <a:lnTo>
                  <a:pt x="19080" y="12850"/>
                </a:lnTo>
                <a:lnTo>
                  <a:pt x="19040" y="12858"/>
                </a:lnTo>
                <a:lnTo>
                  <a:pt x="19001" y="12842"/>
                </a:lnTo>
                <a:lnTo>
                  <a:pt x="18972" y="12800"/>
                </a:lnTo>
                <a:lnTo>
                  <a:pt x="18953" y="12735"/>
                </a:lnTo>
                <a:lnTo>
                  <a:pt x="18947" y="12647"/>
                </a:lnTo>
                <a:lnTo>
                  <a:pt x="18953" y="12564"/>
                </a:lnTo>
                <a:lnTo>
                  <a:pt x="18972" y="12502"/>
                </a:lnTo>
                <a:lnTo>
                  <a:pt x="19002" y="12466"/>
                </a:lnTo>
                <a:lnTo>
                  <a:pt x="19041" y="12457"/>
                </a:lnTo>
                <a:lnTo>
                  <a:pt x="19080" y="12475"/>
                </a:lnTo>
                <a:lnTo>
                  <a:pt x="19108" y="12517"/>
                </a:lnTo>
                <a:lnTo>
                  <a:pt x="19127" y="12582"/>
                </a:lnTo>
                <a:lnTo>
                  <a:pt x="19132" y="12669"/>
                </a:lnTo>
                <a:close/>
                <a:moveTo>
                  <a:pt x="19085" y="12669"/>
                </a:moveTo>
                <a:lnTo>
                  <a:pt x="19073" y="12555"/>
                </a:lnTo>
                <a:lnTo>
                  <a:pt x="19040" y="12513"/>
                </a:lnTo>
                <a:lnTo>
                  <a:pt x="19006" y="12545"/>
                </a:lnTo>
                <a:lnTo>
                  <a:pt x="18996" y="12649"/>
                </a:lnTo>
                <a:lnTo>
                  <a:pt x="19008" y="12761"/>
                </a:lnTo>
                <a:lnTo>
                  <a:pt x="19042" y="12800"/>
                </a:lnTo>
                <a:lnTo>
                  <a:pt x="19075" y="12770"/>
                </a:lnTo>
                <a:lnTo>
                  <a:pt x="19085" y="12669"/>
                </a:lnTo>
                <a:close/>
                <a:moveTo>
                  <a:pt x="19295" y="12879"/>
                </a:moveTo>
                <a:lnTo>
                  <a:pt x="19253" y="12874"/>
                </a:lnTo>
                <a:lnTo>
                  <a:pt x="19251" y="12556"/>
                </a:lnTo>
                <a:lnTo>
                  <a:pt x="19191" y="12585"/>
                </a:lnTo>
                <a:lnTo>
                  <a:pt x="19177" y="12532"/>
                </a:lnTo>
                <a:lnTo>
                  <a:pt x="19261" y="12482"/>
                </a:lnTo>
                <a:lnTo>
                  <a:pt x="19294" y="12487"/>
                </a:lnTo>
                <a:lnTo>
                  <a:pt x="19295" y="12879"/>
                </a:lnTo>
                <a:close/>
                <a:moveTo>
                  <a:pt x="19544" y="12711"/>
                </a:moveTo>
                <a:lnTo>
                  <a:pt x="19538" y="12795"/>
                </a:lnTo>
                <a:lnTo>
                  <a:pt x="19519" y="12857"/>
                </a:lnTo>
                <a:lnTo>
                  <a:pt x="19491" y="12893"/>
                </a:lnTo>
                <a:lnTo>
                  <a:pt x="19453" y="12901"/>
                </a:lnTo>
                <a:lnTo>
                  <a:pt x="19414" y="12884"/>
                </a:lnTo>
                <a:lnTo>
                  <a:pt x="19385" y="12843"/>
                </a:lnTo>
                <a:lnTo>
                  <a:pt x="19367" y="12779"/>
                </a:lnTo>
                <a:lnTo>
                  <a:pt x="19360" y="12693"/>
                </a:lnTo>
                <a:lnTo>
                  <a:pt x="19367" y="12609"/>
                </a:lnTo>
                <a:lnTo>
                  <a:pt x="19385" y="12547"/>
                </a:lnTo>
                <a:lnTo>
                  <a:pt x="19415" y="12512"/>
                </a:lnTo>
                <a:lnTo>
                  <a:pt x="19453" y="12502"/>
                </a:lnTo>
                <a:lnTo>
                  <a:pt x="19492" y="12520"/>
                </a:lnTo>
                <a:lnTo>
                  <a:pt x="19521" y="12562"/>
                </a:lnTo>
                <a:lnTo>
                  <a:pt x="19538" y="12626"/>
                </a:lnTo>
                <a:lnTo>
                  <a:pt x="19544" y="12711"/>
                </a:lnTo>
                <a:close/>
                <a:moveTo>
                  <a:pt x="19497" y="12711"/>
                </a:moveTo>
                <a:lnTo>
                  <a:pt x="19486" y="12600"/>
                </a:lnTo>
                <a:lnTo>
                  <a:pt x="19451" y="12558"/>
                </a:lnTo>
                <a:lnTo>
                  <a:pt x="19418" y="12590"/>
                </a:lnTo>
                <a:lnTo>
                  <a:pt x="19408" y="12693"/>
                </a:lnTo>
                <a:lnTo>
                  <a:pt x="19420" y="12804"/>
                </a:lnTo>
                <a:lnTo>
                  <a:pt x="19454" y="12843"/>
                </a:lnTo>
                <a:lnTo>
                  <a:pt x="19487" y="12813"/>
                </a:lnTo>
                <a:lnTo>
                  <a:pt x="19497" y="12711"/>
                </a:lnTo>
                <a:close/>
                <a:moveTo>
                  <a:pt x="19705" y="12921"/>
                </a:moveTo>
                <a:lnTo>
                  <a:pt x="19661" y="12917"/>
                </a:lnTo>
                <a:lnTo>
                  <a:pt x="19660" y="12599"/>
                </a:lnTo>
                <a:lnTo>
                  <a:pt x="19602" y="12629"/>
                </a:lnTo>
                <a:lnTo>
                  <a:pt x="19588" y="12577"/>
                </a:lnTo>
                <a:lnTo>
                  <a:pt x="19671" y="12527"/>
                </a:lnTo>
                <a:lnTo>
                  <a:pt x="19702" y="12531"/>
                </a:lnTo>
                <a:lnTo>
                  <a:pt x="19705" y="12921"/>
                </a:lnTo>
                <a:close/>
                <a:moveTo>
                  <a:pt x="19907" y="12941"/>
                </a:moveTo>
                <a:lnTo>
                  <a:pt x="19863" y="12937"/>
                </a:lnTo>
                <a:lnTo>
                  <a:pt x="19861" y="12622"/>
                </a:lnTo>
                <a:lnTo>
                  <a:pt x="19804" y="12651"/>
                </a:lnTo>
                <a:lnTo>
                  <a:pt x="19790" y="12600"/>
                </a:lnTo>
                <a:lnTo>
                  <a:pt x="19873" y="12550"/>
                </a:lnTo>
                <a:lnTo>
                  <a:pt x="19904" y="12553"/>
                </a:lnTo>
                <a:lnTo>
                  <a:pt x="19907" y="12941"/>
                </a:lnTo>
                <a:close/>
                <a:moveTo>
                  <a:pt x="359" y="11856"/>
                </a:moveTo>
                <a:lnTo>
                  <a:pt x="273" y="11848"/>
                </a:lnTo>
                <a:lnTo>
                  <a:pt x="290" y="11405"/>
                </a:lnTo>
                <a:lnTo>
                  <a:pt x="171" y="11443"/>
                </a:lnTo>
                <a:lnTo>
                  <a:pt x="149" y="11370"/>
                </a:lnTo>
                <a:lnTo>
                  <a:pt x="312" y="11303"/>
                </a:lnTo>
                <a:lnTo>
                  <a:pt x="379" y="11309"/>
                </a:lnTo>
                <a:lnTo>
                  <a:pt x="359" y="11856"/>
                </a:lnTo>
                <a:close/>
                <a:moveTo>
                  <a:pt x="756" y="11889"/>
                </a:moveTo>
                <a:lnTo>
                  <a:pt x="671" y="11883"/>
                </a:lnTo>
                <a:lnTo>
                  <a:pt x="687" y="11441"/>
                </a:lnTo>
                <a:lnTo>
                  <a:pt x="568" y="11480"/>
                </a:lnTo>
                <a:lnTo>
                  <a:pt x="548" y="11407"/>
                </a:lnTo>
                <a:lnTo>
                  <a:pt x="708" y="11342"/>
                </a:lnTo>
                <a:lnTo>
                  <a:pt x="776" y="11348"/>
                </a:lnTo>
                <a:lnTo>
                  <a:pt x="756" y="11889"/>
                </a:lnTo>
                <a:close/>
                <a:moveTo>
                  <a:pt x="1238" y="11666"/>
                </a:moveTo>
                <a:lnTo>
                  <a:pt x="1222" y="11782"/>
                </a:lnTo>
                <a:lnTo>
                  <a:pt x="1183" y="11866"/>
                </a:lnTo>
                <a:lnTo>
                  <a:pt x="1127" y="11912"/>
                </a:lnTo>
                <a:lnTo>
                  <a:pt x="1054" y="11923"/>
                </a:lnTo>
                <a:lnTo>
                  <a:pt x="983" y="11899"/>
                </a:lnTo>
                <a:lnTo>
                  <a:pt x="931" y="11843"/>
                </a:lnTo>
                <a:lnTo>
                  <a:pt x="899" y="11754"/>
                </a:lnTo>
                <a:lnTo>
                  <a:pt x="891" y="11635"/>
                </a:lnTo>
                <a:lnTo>
                  <a:pt x="907" y="11520"/>
                </a:lnTo>
                <a:lnTo>
                  <a:pt x="947" y="11435"/>
                </a:lnTo>
                <a:lnTo>
                  <a:pt x="1004" y="11386"/>
                </a:lnTo>
                <a:lnTo>
                  <a:pt x="1077" y="11375"/>
                </a:lnTo>
                <a:lnTo>
                  <a:pt x="1147" y="11400"/>
                </a:lnTo>
                <a:lnTo>
                  <a:pt x="1199" y="11460"/>
                </a:lnTo>
                <a:lnTo>
                  <a:pt x="1231" y="11549"/>
                </a:lnTo>
                <a:lnTo>
                  <a:pt x="1238" y="11666"/>
                </a:lnTo>
                <a:close/>
                <a:moveTo>
                  <a:pt x="1148" y="11666"/>
                </a:moveTo>
                <a:lnTo>
                  <a:pt x="1132" y="11511"/>
                </a:lnTo>
                <a:lnTo>
                  <a:pt x="1068" y="11453"/>
                </a:lnTo>
                <a:lnTo>
                  <a:pt x="1006" y="11495"/>
                </a:lnTo>
                <a:lnTo>
                  <a:pt x="983" y="11639"/>
                </a:lnTo>
                <a:lnTo>
                  <a:pt x="998" y="11789"/>
                </a:lnTo>
                <a:lnTo>
                  <a:pt x="1059" y="11846"/>
                </a:lnTo>
                <a:lnTo>
                  <a:pt x="1123" y="11804"/>
                </a:lnTo>
                <a:lnTo>
                  <a:pt x="1148" y="11666"/>
                </a:lnTo>
                <a:close/>
                <a:moveTo>
                  <a:pt x="1535" y="11958"/>
                </a:moveTo>
                <a:lnTo>
                  <a:pt x="1451" y="11951"/>
                </a:lnTo>
                <a:lnTo>
                  <a:pt x="1466" y="11515"/>
                </a:lnTo>
                <a:lnTo>
                  <a:pt x="1353" y="11554"/>
                </a:lnTo>
                <a:lnTo>
                  <a:pt x="1330" y="11481"/>
                </a:lnTo>
                <a:lnTo>
                  <a:pt x="1488" y="11415"/>
                </a:lnTo>
                <a:lnTo>
                  <a:pt x="1553" y="11423"/>
                </a:lnTo>
                <a:lnTo>
                  <a:pt x="1535" y="11958"/>
                </a:lnTo>
                <a:close/>
                <a:moveTo>
                  <a:pt x="2006" y="11738"/>
                </a:moveTo>
                <a:lnTo>
                  <a:pt x="1990" y="11851"/>
                </a:lnTo>
                <a:lnTo>
                  <a:pt x="1952" y="11933"/>
                </a:lnTo>
                <a:lnTo>
                  <a:pt x="1897" y="11980"/>
                </a:lnTo>
                <a:lnTo>
                  <a:pt x="1827" y="11991"/>
                </a:lnTo>
                <a:lnTo>
                  <a:pt x="1756" y="11968"/>
                </a:lnTo>
                <a:lnTo>
                  <a:pt x="1704" y="11912"/>
                </a:lnTo>
                <a:lnTo>
                  <a:pt x="1672" y="11823"/>
                </a:lnTo>
                <a:lnTo>
                  <a:pt x="1665" y="11705"/>
                </a:lnTo>
                <a:lnTo>
                  <a:pt x="1682" y="11591"/>
                </a:lnTo>
                <a:lnTo>
                  <a:pt x="1722" y="11509"/>
                </a:lnTo>
                <a:lnTo>
                  <a:pt x="1777" y="11460"/>
                </a:lnTo>
                <a:lnTo>
                  <a:pt x="1848" y="11448"/>
                </a:lnTo>
                <a:lnTo>
                  <a:pt x="1919" y="11474"/>
                </a:lnTo>
                <a:lnTo>
                  <a:pt x="1967" y="11531"/>
                </a:lnTo>
                <a:lnTo>
                  <a:pt x="1999" y="11621"/>
                </a:lnTo>
                <a:lnTo>
                  <a:pt x="2006" y="11738"/>
                </a:lnTo>
                <a:close/>
                <a:moveTo>
                  <a:pt x="1919" y="11737"/>
                </a:moveTo>
                <a:lnTo>
                  <a:pt x="1902" y="11583"/>
                </a:lnTo>
                <a:lnTo>
                  <a:pt x="1842" y="11525"/>
                </a:lnTo>
                <a:lnTo>
                  <a:pt x="1779" y="11567"/>
                </a:lnTo>
                <a:lnTo>
                  <a:pt x="1754" y="11708"/>
                </a:lnTo>
                <a:lnTo>
                  <a:pt x="1771" y="11859"/>
                </a:lnTo>
                <a:lnTo>
                  <a:pt x="1831" y="11915"/>
                </a:lnTo>
                <a:lnTo>
                  <a:pt x="1895" y="11873"/>
                </a:lnTo>
                <a:lnTo>
                  <a:pt x="1919" y="11737"/>
                </a:lnTo>
                <a:close/>
                <a:moveTo>
                  <a:pt x="2296" y="12026"/>
                </a:moveTo>
                <a:lnTo>
                  <a:pt x="2214" y="12017"/>
                </a:lnTo>
                <a:lnTo>
                  <a:pt x="2228" y="11588"/>
                </a:lnTo>
                <a:lnTo>
                  <a:pt x="2120" y="11625"/>
                </a:lnTo>
                <a:lnTo>
                  <a:pt x="2096" y="11554"/>
                </a:lnTo>
                <a:lnTo>
                  <a:pt x="2249" y="11489"/>
                </a:lnTo>
                <a:lnTo>
                  <a:pt x="2313" y="11494"/>
                </a:lnTo>
                <a:lnTo>
                  <a:pt x="2296" y="12026"/>
                </a:lnTo>
                <a:close/>
                <a:moveTo>
                  <a:pt x="2759" y="11804"/>
                </a:moveTo>
                <a:lnTo>
                  <a:pt x="2744" y="11918"/>
                </a:lnTo>
                <a:lnTo>
                  <a:pt x="2709" y="12001"/>
                </a:lnTo>
                <a:lnTo>
                  <a:pt x="2654" y="12047"/>
                </a:lnTo>
                <a:lnTo>
                  <a:pt x="2581" y="12057"/>
                </a:lnTo>
                <a:lnTo>
                  <a:pt x="2514" y="12035"/>
                </a:lnTo>
                <a:lnTo>
                  <a:pt x="2462" y="11978"/>
                </a:lnTo>
                <a:lnTo>
                  <a:pt x="2431" y="11891"/>
                </a:lnTo>
                <a:lnTo>
                  <a:pt x="2423" y="11775"/>
                </a:lnTo>
                <a:lnTo>
                  <a:pt x="2440" y="11663"/>
                </a:lnTo>
                <a:lnTo>
                  <a:pt x="2477" y="11580"/>
                </a:lnTo>
                <a:lnTo>
                  <a:pt x="2533" y="11532"/>
                </a:lnTo>
                <a:lnTo>
                  <a:pt x="2603" y="11521"/>
                </a:lnTo>
                <a:lnTo>
                  <a:pt x="2672" y="11545"/>
                </a:lnTo>
                <a:lnTo>
                  <a:pt x="2722" y="11603"/>
                </a:lnTo>
                <a:lnTo>
                  <a:pt x="2752" y="11690"/>
                </a:lnTo>
                <a:lnTo>
                  <a:pt x="2759" y="11804"/>
                </a:lnTo>
                <a:close/>
                <a:moveTo>
                  <a:pt x="2673" y="11804"/>
                </a:moveTo>
                <a:lnTo>
                  <a:pt x="2658" y="11653"/>
                </a:lnTo>
                <a:lnTo>
                  <a:pt x="2596" y="11596"/>
                </a:lnTo>
                <a:lnTo>
                  <a:pt x="2535" y="11638"/>
                </a:lnTo>
                <a:lnTo>
                  <a:pt x="2511" y="11778"/>
                </a:lnTo>
                <a:lnTo>
                  <a:pt x="2527" y="11926"/>
                </a:lnTo>
                <a:lnTo>
                  <a:pt x="2590" y="11980"/>
                </a:lnTo>
                <a:lnTo>
                  <a:pt x="2649" y="11940"/>
                </a:lnTo>
                <a:lnTo>
                  <a:pt x="2673" y="11804"/>
                </a:lnTo>
                <a:close/>
                <a:moveTo>
                  <a:pt x="3041" y="12090"/>
                </a:moveTo>
                <a:lnTo>
                  <a:pt x="2961" y="12082"/>
                </a:lnTo>
                <a:lnTo>
                  <a:pt x="2975" y="11658"/>
                </a:lnTo>
                <a:lnTo>
                  <a:pt x="2868" y="11695"/>
                </a:lnTo>
                <a:lnTo>
                  <a:pt x="2847" y="11623"/>
                </a:lnTo>
                <a:lnTo>
                  <a:pt x="2996" y="11560"/>
                </a:lnTo>
                <a:lnTo>
                  <a:pt x="3058" y="11565"/>
                </a:lnTo>
                <a:lnTo>
                  <a:pt x="3041" y="12090"/>
                </a:lnTo>
                <a:close/>
                <a:moveTo>
                  <a:pt x="3411" y="12123"/>
                </a:moveTo>
                <a:lnTo>
                  <a:pt x="3331" y="12116"/>
                </a:lnTo>
                <a:lnTo>
                  <a:pt x="3342" y="11692"/>
                </a:lnTo>
                <a:lnTo>
                  <a:pt x="3235" y="11729"/>
                </a:lnTo>
                <a:lnTo>
                  <a:pt x="3214" y="11659"/>
                </a:lnTo>
                <a:lnTo>
                  <a:pt x="3364" y="11595"/>
                </a:lnTo>
                <a:lnTo>
                  <a:pt x="3425" y="11600"/>
                </a:lnTo>
                <a:lnTo>
                  <a:pt x="3411" y="12123"/>
                </a:lnTo>
                <a:close/>
                <a:moveTo>
                  <a:pt x="3851" y="11907"/>
                </a:moveTo>
                <a:lnTo>
                  <a:pt x="3838" y="12017"/>
                </a:lnTo>
                <a:lnTo>
                  <a:pt x="3803" y="12097"/>
                </a:lnTo>
                <a:lnTo>
                  <a:pt x="3750" y="12143"/>
                </a:lnTo>
                <a:lnTo>
                  <a:pt x="3680" y="12153"/>
                </a:lnTo>
                <a:lnTo>
                  <a:pt x="3616" y="12131"/>
                </a:lnTo>
                <a:lnTo>
                  <a:pt x="3567" y="12075"/>
                </a:lnTo>
                <a:lnTo>
                  <a:pt x="3539" y="11990"/>
                </a:lnTo>
                <a:lnTo>
                  <a:pt x="3531" y="11876"/>
                </a:lnTo>
                <a:lnTo>
                  <a:pt x="3546" y="11764"/>
                </a:lnTo>
                <a:lnTo>
                  <a:pt x="3581" y="11684"/>
                </a:lnTo>
                <a:lnTo>
                  <a:pt x="3634" y="11636"/>
                </a:lnTo>
                <a:lnTo>
                  <a:pt x="3700" y="11626"/>
                </a:lnTo>
                <a:lnTo>
                  <a:pt x="3768" y="11649"/>
                </a:lnTo>
                <a:lnTo>
                  <a:pt x="3817" y="11707"/>
                </a:lnTo>
                <a:lnTo>
                  <a:pt x="3846" y="11793"/>
                </a:lnTo>
                <a:lnTo>
                  <a:pt x="3851" y="11907"/>
                </a:lnTo>
                <a:close/>
                <a:moveTo>
                  <a:pt x="3769" y="11905"/>
                </a:moveTo>
                <a:lnTo>
                  <a:pt x="3754" y="11755"/>
                </a:lnTo>
                <a:lnTo>
                  <a:pt x="3694" y="11700"/>
                </a:lnTo>
                <a:lnTo>
                  <a:pt x="3636" y="11740"/>
                </a:lnTo>
                <a:lnTo>
                  <a:pt x="3613" y="11878"/>
                </a:lnTo>
                <a:lnTo>
                  <a:pt x="3629" y="12025"/>
                </a:lnTo>
                <a:lnTo>
                  <a:pt x="3689" y="12079"/>
                </a:lnTo>
                <a:lnTo>
                  <a:pt x="3747" y="12039"/>
                </a:lnTo>
                <a:lnTo>
                  <a:pt x="3769" y="11905"/>
                </a:lnTo>
                <a:close/>
                <a:moveTo>
                  <a:pt x="4128" y="12184"/>
                </a:moveTo>
                <a:lnTo>
                  <a:pt x="4050" y="12178"/>
                </a:lnTo>
                <a:lnTo>
                  <a:pt x="4062" y="11760"/>
                </a:lnTo>
                <a:lnTo>
                  <a:pt x="3958" y="11797"/>
                </a:lnTo>
                <a:lnTo>
                  <a:pt x="3938" y="11725"/>
                </a:lnTo>
                <a:lnTo>
                  <a:pt x="4085" y="11664"/>
                </a:lnTo>
                <a:lnTo>
                  <a:pt x="4143" y="11669"/>
                </a:lnTo>
                <a:lnTo>
                  <a:pt x="4128" y="12184"/>
                </a:lnTo>
                <a:close/>
                <a:moveTo>
                  <a:pt x="4564" y="11971"/>
                </a:moveTo>
                <a:lnTo>
                  <a:pt x="4550" y="12080"/>
                </a:lnTo>
                <a:lnTo>
                  <a:pt x="4515" y="12159"/>
                </a:lnTo>
                <a:lnTo>
                  <a:pt x="4463" y="12205"/>
                </a:lnTo>
                <a:lnTo>
                  <a:pt x="4397" y="12216"/>
                </a:lnTo>
                <a:lnTo>
                  <a:pt x="4332" y="12194"/>
                </a:lnTo>
                <a:lnTo>
                  <a:pt x="4284" y="12139"/>
                </a:lnTo>
                <a:lnTo>
                  <a:pt x="4255" y="12055"/>
                </a:lnTo>
                <a:lnTo>
                  <a:pt x="4248" y="11942"/>
                </a:lnTo>
                <a:lnTo>
                  <a:pt x="4263" y="11832"/>
                </a:lnTo>
                <a:lnTo>
                  <a:pt x="4298" y="11753"/>
                </a:lnTo>
                <a:lnTo>
                  <a:pt x="4349" y="11704"/>
                </a:lnTo>
                <a:lnTo>
                  <a:pt x="4415" y="11693"/>
                </a:lnTo>
                <a:lnTo>
                  <a:pt x="4480" y="11717"/>
                </a:lnTo>
                <a:lnTo>
                  <a:pt x="4529" y="11774"/>
                </a:lnTo>
                <a:lnTo>
                  <a:pt x="4556" y="11859"/>
                </a:lnTo>
                <a:lnTo>
                  <a:pt x="4564" y="11971"/>
                </a:lnTo>
                <a:close/>
                <a:moveTo>
                  <a:pt x="4481" y="11970"/>
                </a:moveTo>
                <a:lnTo>
                  <a:pt x="4466" y="11822"/>
                </a:lnTo>
                <a:lnTo>
                  <a:pt x="4408" y="11768"/>
                </a:lnTo>
                <a:lnTo>
                  <a:pt x="4353" y="11808"/>
                </a:lnTo>
                <a:lnTo>
                  <a:pt x="4332" y="11945"/>
                </a:lnTo>
                <a:lnTo>
                  <a:pt x="4347" y="12089"/>
                </a:lnTo>
                <a:lnTo>
                  <a:pt x="4402" y="12141"/>
                </a:lnTo>
                <a:lnTo>
                  <a:pt x="4458" y="12101"/>
                </a:lnTo>
                <a:lnTo>
                  <a:pt x="4481" y="11970"/>
                </a:lnTo>
                <a:close/>
                <a:moveTo>
                  <a:pt x="4833" y="12247"/>
                </a:moveTo>
                <a:lnTo>
                  <a:pt x="4755" y="12240"/>
                </a:lnTo>
                <a:lnTo>
                  <a:pt x="4765" y="11824"/>
                </a:lnTo>
                <a:lnTo>
                  <a:pt x="4665" y="11863"/>
                </a:lnTo>
                <a:lnTo>
                  <a:pt x="4645" y="11793"/>
                </a:lnTo>
                <a:lnTo>
                  <a:pt x="4788" y="11732"/>
                </a:lnTo>
                <a:lnTo>
                  <a:pt x="4847" y="11737"/>
                </a:lnTo>
                <a:lnTo>
                  <a:pt x="4833" y="12247"/>
                </a:lnTo>
                <a:close/>
                <a:moveTo>
                  <a:pt x="5257" y="12035"/>
                </a:moveTo>
                <a:lnTo>
                  <a:pt x="5243" y="12143"/>
                </a:lnTo>
                <a:lnTo>
                  <a:pt x="5210" y="12221"/>
                </a:lnTo>
                <a:lnTo>
                  <a:pt x="5160" y="12265"/>
                </a:lnTo>
                <a:lnTo>
                  <a:pt x="5095" y="12275"/>
                </a:lnTo>
                <a:lnTo>
                  <a:pt x="5032" y="12254"/>
                </a:lnTo>
                <a:lnTo>
                  <a:pt x="4987" y="12201"/>
                </a:lnTo>
                <a:lnTo>
                  <a:pt x="4957" y="12117"/>
                </a:lnTo>
                <a:lnTo>
                  <a:pt x="4947" y="12006"/>
                </a:lnTo>
                <a:lnTo>
                  <a:pt x="4962" y="11897"/>
                </a:lnTo>
                <a:lnTo>
                  <a:pt x="4996" y="11819"/>
                </a:lnTo>
                <a:lnTo>
                  <a:pt x="5047" y="11770"/>
                </a:lnTo>
                <a:lnTo>
                  <a:pt x="5111" y="11760"/>
                </a:lnTo>
                <a:lnTo>
                  <a:pt x="5174" y="11784"/>
                </a:lnTo>
                <a:lnTo>
                  <a:pt x="5220" y="11839"/>
                </a:lnTo>
                <a:lnTo>
                  <a:pt x="5249" y="11925"/>
                </a:lnTo>
                <a:lnTo>
                  <a:pt x="5257" y="12035"/>
                </a:lnTo>
                <a:close/>
                <a:moveTo>
                  <a:pt x="5175" y="12034"/>
                </a:moveTo>
                <a:lnTo>
                  <a:pt x="5161" y="11887"/>
                </a:lnTo>
                <a:lnTo>
                  <a:pt x="5107" y="11834"/>
                </a:lnTo>
                <a:lnTo>
                  <a:pt x="5052" y="11874"/>
                </a:lnTo>
                <a:lnTo>
                  <a:pt x="5031" y="12008"/>
                </a:lnTo>
                <a:lnTo>
                  <a:pt x="5045" y="12151"/>
                </a:lnTo>
                <a:lnTo>
                  <a:pt x="5099" y="12203"/>
                </a:lnTo>
                <a:lnTo>
                  <a:pt x="5154" y="12164"/>
                </a:lnTo>
                <a:lnTo>
                  <a:pt x="5175" y="12034"/>
                </a:lnTo>
                <a:close/>
                <a:moveTo>
                  <a:pt x="5522" y="12308"/>
                </a:moveTo>
                <a:lnTo>
                  <a:pt x="5447" y="12300"/>
                </a:lnTo>
                <a:lnTo>
                  <a:pt x="5458" y="11891"/>
                </a:lnTo>
                <a:lnTo>
                  <a:pt x="5356" y="11927"/>
                </a:lnTo>
                <a:lnTo>
                  <a:pt x="5335" y="11859"/>
                </a:lnTo>
                <a:lnTo>
                  <a:pt x="5477" y="11798"/>
                </a:lnTo>
                <a:lnTo>
                  <a:pt x="5533" y="11803"/>
                </a:lnTo>
                <a:lnTo>
                  <a:pt x="5522" y="12308"/>
                </a:lnTo>
                <a:close/>
                <a:moveTo>
                  <a:pt x="5936" y="12097"/>
                </a:moveTo>
                <a:lnTo>
                  <a:pt x="5922" y="12204"/>
                </a:lnTo>
                <a:lnTo>
                  <a:pt x="5889" y="12282"/>
                </a:lnTo>
                <a:lnTo>
                  <a:pt x="5840" y="12325"/>
                </a:lnTo>
                <a:lnTo>
                  <a:pt x="5778" y="12335"/>
                </a:lnTo>
                <a:lnTo>
                  <a:pt x="5716" y="12315"/>
                </a:lnTo>
                <a:lnTo>
                  <a:pt x="5671" y="12263"/>
                </a:lnTo>
                <a:lnTo>
                  <a:pt x="5641" y="12179"/>
                </a:lnTo>
                <a:lnTo>
                  <a:pt x="5634" y="12069"/>
                </a:lnTo>
                <a:lnTo>
                  <a:pt x="5647" y="11961"/>
                </a:lnTo>
                <a:lnTo>
                  <a:pt x="5681" y="11882"/>
                </a:lnTo>
                <a:lnTo>
                  <a:pt x="5731" y="11837"/>
                </a:lnTo>
                <a:lnTo>
                  <a:pt x="5792" y="11826"/>
                </a:lnTo>
                <a:lnTo>
                  <a:pt x="5855" y="11848"/>
                </a:lnTo>
                <a:lnTo>
                  <a:pt x="5902" y="11905"/>
                </a:lnTo>
                <a:lnTo>
                  <a:pt x="5928" y="11987"/>
                </a:lnTo>
                <a:lnTo>
                  <a:pt x="5936" y="12097"/>
                </a:lnTo>
                <a:close/>
                <a:moveTo>
                  <a:pt x="5858" y="12096"/>
                </a:moveTo>
                <a:lnTo>
                  <a:pt x="5843" y="11952"/>
                </a:lnTo>
                <a:lnTo>
                  <a:pt x="5788" y="11897"/>
                </a:lnTo>
                <a:lnTo>
                  <a:pt x="5735" y="11937"/>
                </a:lnTo>
                <a:lnTo>
                  <a:pt x="5714" y="12072"/>
                </a:lnTo>
                <a:lnTo>
                  <a:pt x="5728" y="12213"/>
                </a:lnTo>
                <a:lnTo>
                  <a:pt x="5783" y="12264"/>
                </a:lnTo>
                <a:lnTo>
                  <a:pt x="5837" y="12225"/>
                </a:lnTo>
                <a:lnTo>
                  <a:pt x="5858" y="12096"/>
                </a:lnTo>
                <a:close/>
                <a:moveTo>
                  <a:pt x="6194" y="12367"/>
                </a:moveTo>
                <a:lnTo>
                  <a:pt x="6122" y="12361"/>
                </a:lnTo>
                <a:lnTo>
                  <a:pt x="6131" y="11955"/>
                </a:lnTo>
                <a:lnTo>
                  <a:pt x="6035" y="11991"/>
                </a:lnTo>
                <a:lnTo>
                  <a:pt x="6015" y="11923"/>
                </a:lnTo>
                <a:lnTo>
                  <a:pt x="6149" y="11861"/>
                </a:lnTo>
                <a:lnTo>
                  <a:pt x="6205" y="11868"/>
                </a:lnTo>
                <a:lnTo>
                  <a:pt x="6194" y="12367"/>
                </a:lnTo>
                <a:close/>
                <a:moveTo>
                  <a:pt x="6600" y="12159"/>
                </a:moveTo>
                <a:lnTo>
                  <a:pt x="6587" y="12264"/>
                </a:lnTo>
                <a:lnTo>
                  <a:pt x="6555" y="12342"/>
                </a:lnTo>
                <a:lnTo>
                  <a:pt x="6507" y="12384"/>
                </a:lnTo>
                <a:lnTo>
                  <a:pt x="6446" y="12396"/>
                </a:lnTo>
                <a:lnTo>
                  <a:pt x="6385" y="12374"/>
                </a:lnTo>
                <a:lnTo>
                  <a:pt x="6340" y="12322"/>
                </a:lnTo>
                <a:lnTo>
                  <a:pt x="6313" y="12239"/>
                </a:lnTo>
                <a:lnTo>
                  <a:pt x="6305" y="12130"/>
                </a:lnTo>
                <a:lnTo>
                  <a:pt x="6319" y="12024"/>
                </a:lnTo>
                <a:lnTo>
                  <a:pt x="6352" y="11946"/>
                </a:lnTo>
                <a:lnTo>
                  <a:pt x="6399" y="11901"/>
                </a:lnTo>
                <a:lnTo>
                  <a:pt x="6463" y="11891"/>
                </a:lnTo>
                <a:lnTo>
                  <a:pt x="6522" y="11912"/>
                </a:lnTo>
                <a:lnTo>
                  <a:pt x="6566" y="11966"/>
                </a:lnTo>
                <a:lnTo>
                  <a:pt x="6592" y="12050"/>
                </a:lnTo>
                <a:lnTo>
                  <a:pt x="6600" y="12159"/>
                </a:lnTo>
                <a:close/>
                <a:moveTo>
                  <a:pt x="6526" y="12158"/>
                </a:moveTo>
                <a:lnTo>
                  <a:pt x="6510" y="12015"/>
                </a:lnTo>
                <a:lnTo>
                  <a:pt x="6454" y="11961"/>
                </a:lnTo>
                <a:lnTo>
                  <a:pt x="6402" y="12001"/>
                </a:lnTo>
                <a:lnTo>
                  <a:pt x="6380" y="12133"/>
                </a:lnTo>
                <a:lnTo>
                  <a:pt x="6397" y="12272"/>
                </a:lnTo>
                <a:lnTo>
                  <a:pt x="6449" y="12323"/>
                </a:lnTo>
                <a:lnTo>
                  <a:pt x="6505" y="12285"/>
                </a:lnTo>
                <a:lnTo>
                  <a:pt x="6526" y="12158"/>
                </a:lnTo>
                <a:close/>
                <a:moveTo>
                  <a:pt x="6853" y="12423"/>
                </a:moveTo>
                <a:lnTo>
                  <a:pt x="6781" y="12417"/>
                </a:lnTo>
                <a:lnTo>
                  <a:pt x="6790" y="12017"/>
                </a:lnTo>
                <a:lnTo>
                  <a:pt x="6695" y="12052"/>
                </a:lnTo>
                <a:lnTo>
                  <a:pt x="6677" y="11987"/>
                </a:lnTo>
                <a:lnTo>
                  <a:pt x="6808" y="11925"/>
                </a:lnTo>
                <a:lnTo>
                  <a:pt x="6864" y="11930"/>
                </a:lnTo>
                <a:lnTo>
                  <a:pt x="6853" y="12423"/>
                </a:lnTo>
                <a:close/>
                <a:moveTo>
                  <a:pt x="7179" y="12453"/>
                </a:moveTo>
                <a:lnTo>
                  <a:pt x="7107" y="12447"/>
                </a:lnTo>
                <a:lnTo>
                  <a:pt x="7116" y="12047"/>
                </a:lnTo>
                <a:lnTo>
                  <a:pt x="7021" y="12082"/>
                </a:lnTo>
                <a:lnTo>
                  <a:pt x="7003" y="12017"/>
                </a:lnTo>
                <a:lnTo>
                  <a:pt x="7134" y="11957"/>
                </a:lnTo>
                <a:lnTo>
                  <a:pt x="7189" y="11962"/>
                </a:lnTo>
                <a:lnTo>
                  <a:pt x="7179" y="12453"/>
                </a:lnTo>
                <a:close/>
                <a:moveTo>
                  <a:pt x="7568" y="12247"/>
                </a:moveTo>
                <a:lnTo>
                  <a:pt x="7556" y="12351"/>
                </a:lnTo>
                <a:lnTo>
                  <a:pt x="7524" y="12427"/>
                </a:lnTo>
                <a:lnTo>
                  <a:pt x="7478" y="12470"/>
                </a:lnTo>
                <a:lnTo>
                  <a:pt x="7419" y="12480"/>
                </a:lnTo>
                <a:lnTo>
                  <a:pt x="7360" y="12460"/>
                </a:lnTo>
                <a:lnTo>
                  <a:pt x="7318" y="12409"/>
                </a:lnTo>
                <a:lnTo>
                  <a:pt x="7291" y="12328"/>
                </a:lnTo>
                <a:lnTo>
                  <a:pt x="7284" y="12220"/>
                </a:lnTo>
                <a:lnTo>
                  <a:pt x="7296" y="12115"/>
                </a:lnTo>
                <a:lnTo>
                  <a:pt x="7329" y="12039"/>
                </a:lnTo>
                <a:lnTo>
                  <a:pt x="7374" y="11995"/>
                </a:lnTo>
                <a:lnTo>
                  <a:pt x="7433" y="11983"/>
                </a:lnTo>
                <a:lnTo>
                  <a:pt x="7492" y="12005"/>
                </a:lnTo>
                <a:lnTo>
                  <a:pt x="7534" y="12059"/>
                </a:lnTo>
                <a:lnTo>
                  <a:pt x="7561" y="12140"/>
                </a:lnTo>
                <a:lnTo>
                  <a:pt x="7568" y="12247"/>
                </a:lnTo>
                <a:close/>
                <a:moveTo>
                  <a:pt x="7494" y="12247"/>
                </a:moveTo>
                <a:lnTo>
                  <a:pt x="7481" y="12105"/>
                </a:lnTo>
                <a:lnTo>
                  <a:pt x="7428" y="12054"/>
                </a:lnTo>
                <a:lnTo>
                  <a:pt x="7378" y="12092"/>
                </a:lnTo>
                <a:lnTo>
                  <a:pt x="7358" y="12221"/>
                </a:lnTo>
                <a:lnTo>
                  <a:pt x="7373" y="12359"/>
                </a:lnTo>
                <a:lnTo>
                  <a:pt x="7425" y="12411"/>
                </a:lnTo>
                <a:lnTo>
                  <a:pt x="7476" y="12372"/>
                </a:lnTo>
                <a:lnTo>
                  <a:pt x="7494" y="12247"/>
                </a:lnTo>
                <a:close/>
                <a:moveTo>
                  <a:pt x="7816" y="12507"/>
                </a:moveTo>
                <a:lnTo>
                  <a:pt x="7747" y="12502"/>
                </a:lnTo>
                <a:lnTo>
                  <a:pt x="7755" y="12107"/>
                </a:lnTo>
                <a:lnTo>
                  <a:pt x="7662" y="12143"/>
                </a:lnTo>
                <a:lnTo>
                  <a:pt x="7643" y="12077"/>
                </a:lnTo>
                <a:lnTo>
                  <a:pt x="7773" y="12017"/>
                </a:lnTo>
                <a:lnTo>
                  <a:pt x="7826" y="12022"/>
                </a:lnTo>
                <a:lnTo>
                  <a:pt x="7816" y="12507"/>
                </a:lnTo>
                <a:close/>
                <a:moveTo>
                  <a:pt x="8128" y="12536"/>
                </a:moveTo>
                <a:lnTo>
                  <a:pt x="8061" y="12531"/>
                </a:lnTo>
                <a:lnTo>
                  <a:pt x="8068" y="12136"/>
                </a:lnTo>
                <a:lnTo>
                  <a:pt x="7978" y="12173"/>
                </a:lnTo>
                <a:lnTo>
                  <a:pt x="7959" y="12107"/>
                </a:lnTo>
                <a:lnTo>
                  <a:pt x="8086" y="12047"/>
                </a:lnTo>
                <a:lnTo>
                  <a:pt x="8137" y="12052"/>
                </a:lnTo>
                <a:lnTo>
                  <a:pt x="8128" y="12536"/>
                </a:lnTo>
                <a:close/>
                <a:moveTo>
                  <a:pt x="8440" y="12564"/>
                </a:moveTo>
                <a:lnTo>
                  <a:pt x="8373" y="12557"/>
                </a:lnTo>
                <a:lnTo>
                  <a:pt x="8380" y="12168"/>
                </a:lnTo>
                <a:lnTo>
                  <a:pt x="8290" y="12203"/>
                </a:lnTo>
                <a:lnTo>
                  <a:pt x="8271" y="12136"/>
                </a:lnTo>
                <a:lnTo>
                  <a:pt x="8399" y="12077"/>
                </a:lnTo>
                <a:lnTo>
                  <a:pt x="8449" y="12082"/>
                </a:lnTo>
                <a:lnTo>
                  <a:pt x="8440" y="12564"/>
                </a:lnTo>
                <a:close/>
                <a:moveTo>
                  <a:pt x="8815" y="12361"/>
                </a:moveTo>
                <a:lnTo>
                  <a:pt x="8805" y="12463"/>
                </a:lnTo>
                <a:lnTo>
                  <a:pt x="8775" y="12537"/>
                </a:lnTo>
                <a:lnTo>
                  <a:pt x="8730" y="12581"/>
                </a:lnTo>
                <a:lnTo>
                  <a:pt x="8673" y="12591"/>
                </a:lnTo>
                <a:lnTo>
                  <a:pt x="8617" y="12570"/>
                </a:lnTo>
                <a:lnTo>
                  <a:pt x="8574" y="12520"/>
                </a:lnTo>
                <a:lnTo>
                  <a:pt x="8549" y="12441"/>
                </a:lnTo>
                <a:lnTo>
                  <a:pt x="8543" y="12335"/>
                </a:lnTo>
                <a:lnTo>
                  <a:pt x="8554" y="12233"/>
                </a:lnTo>
                <a:lnTo>
                  <a:pt x="8584" y="12159"/>
                </a:lnTo>
                <a:lnTo>
                  <a:pt x="8630" y="12114"/>
                </a:lnTo>
                <a:lnTo>
                  <a:pt x="8686" y="12102"/>
                </a:lnTo>
                <a:lnTo>
                  <a:pt x="8742" y="12125"/>
                </a:lnTo>
                <a:lnTo>
                  <a:pt x="8785" y="12178"/>
                </a:lnTo>
                <a:lnTo>
                  <a:pt x="8809" y="12257"/>
                </a:lnTo>
                <a:lnTo>
                  <a:pt x="8815" y="12361"/>
                </a:lnTo>
                <a:close/>
                <a:moveTo>
                  <a:pt x="8746" y="12361"/>
                </a:moveTo>
                <a:lnTo>
                  <a:pt x="8731" y="12223"/>
                </a:lnTo>
                <a:lnTo>
                  <a:pt x="8680" y="12173"/>
                </a:lnTo>
                <a:lnTo>
                  <a:pt x="8632" y="12210"/>
                </a:lnTo>
                <a:lnTo>
                  <a:pt x="8613" y="12338"/>
                </a:lnTo>
                <a:lnTo>
                  <a:pt x="8627" y="12472"/>
                </a:lnTo>
                <a:lnTo>
                  <a:pt x="8678" y="12521"/>
                </a:lnTo>
                <a:lnTo>
                  <a:pt x="8727" y="12485"/>
                </a:lnTo>
                <a:lnTo>
                  <a:pt x="8746" y="12361"/>
                </a:lnTo>
                <a:close/>
                <a:moveTo>
                  <a:pt x="9053" y="12617"/>
                </a:moveTo>
                <a:lnTo>
                  <a:pt x="8985" y="12611"/>
                </a:lnTo>
                <a:lnTo>
                  <a:pt x="8993" y="12224"/>
                </a:lnTo>
                <a:lnTo>
                  <a:pt x="8905" y="12260"/>
                </a:lnTo>
                <a:lnTo>
                  <a:pt x="8886" y="12195"/>
                </a:lnTo>
                <a:lnTo>
                  <a:pt x="9011" y="12136"/>
                </a:lnTo>
                <a:lnTo>
                  <a:pt x="9061" y="12141"/>
                </a:lnTo>
                <a:lnTo>
                  <a:pt x="9053" y="12617"/>
                </a:lnTo>
                <a:close/>
                <a:moveTo>
                  <a:pt x="9420" y="12417"/>
                </a:moveTo>
                <a:lnTo>
                  <a:pt x="9410" y="12518"/>
                </a:lnTo>
                <a:lnTo>
                  <a:pt x="9381" y="12592"/>
                </a:lnTo>
                <a:lnTo>
                  <a:pt x="9338" y="12634"/>
                </a:lnTo>
                <a:lnTo>
                  <a:pt x="9282" y="12644"/>
                </a:lnTo>
                <a:lnTo>
                  <a:pt x="9226" y="12624"/>
                </a:lnTo>
                <a:lnTo>
                  <a:pt x="9185" y="12575"/>
                </a:lnTo>
                <a:lnTo>
                  <a:pt x="9158" y="12496"/>
                </a:lnTo>
                <a:lnTo>
                  <a:pt x="9151" y="12392"/>
                </a:lnTo>
                <a:lnTo>
                  <a:pt x="9163" y="12290"/>
                </a:lnTo>
                <a:lnTo>
                  <a:pt x="9192" y="12216"/>
                </a:lnTo>
                <a:lnTo>
                  <a:pt x="9237" y="12171"/>
                </a:lnTo>
                <a:lnTo>
                  <a:pt x="9292" y="12161"/>
                </a:lnTo>
                <a:lnTo>
                  <a:pt x="9348" y="12183"/>
                </a:lnTo>
                <a:lnTo>
                  <a:pt x="9389" y="12235"/>
                </a:lnTo>
                <a:lnTo>
                  <a:pt x="9414" y="12313"/>
                </a:lnTo>
                <a:lnTo>
                  <a:pt x="9420" y="12417"/>
                </a:lnTo>
                <a:close/>
                <a:moveTo>
                  <a:pt x="9351" y="12417"/>
                </a:moveTo>
                <a:lnTo>
                  <a:pt x="9338" y="12280"/>
                </a:lnTo>
                <a:lnTo>
                  <a:pt x="9290" y="12230"/>
                </a:lnTo>
                <a:lnTo>
                  <a:pt x="9242" y="12268"/>
                </a:lnTo>
                <a:lnTo>
                  <a:pt x="9225" y="12394"/>
                </a:lnTo>
                <a:lnTo>
                  <a:pt x="9237" y="12527"/>
                </a:lnTo>
                <a:lnTo>
                  <a:pt x="9284" y="12576"/>
                </a:lnTo>
                <a:lnTo>
                  <a:pt x="9333" y="12538"/>
                </a:lnTo>
                <a:lnTo>
                  <a:pt x="9351" y="12417"/>
                </a:lnTo>
                <a:close/>
                <a:moveTo>
                  <a:pt x="9718" y="12443"/>
                </a:moveTo>
                <a:lnTo>
                  <a:pt x="9707" y="12545"/>
                </a:lnTo>
                <a:lnTo>
                  <a:pt x="9677" y="12617"/>
                </a:lnTo>
                <a:lnTo>
                  <a:pt x="9635" y="12660"/>
                </a:lnTo>
                <a:lnTo>
                  <a:pt x="9579" y="12670"/>
                </a:lnTo>
                <a:lnTo>
                  <a:pt x="9524" y="12650"/>
                </a:lnTo>
                <a:lnTo>
                  <a:pt x="9484" y="12601"/>
                </a:lnTo>
                <a:lnTo>
                  <a:pt x="9459" y="12522"/>
                </a:lnTo>
                <a:lnTo>
                  <a:pt x="9450" y="12419"/>
                </a:lnTo>
                <a:lnTo>
                  <a:pt x="9462" y="12318"/>
                </a:lnTo>
                <a:lnTo>
                  <a:pt x="9490" y="12244"/>
                </a:lnTo>
                <a:lnTo>
                  <a:pt x="9533" y="12201"/>
                </a:lnTo>
                <a:lnTo>
                  <a:pt x="9588" y="12191"/>
                </a:lnTo>
                <a:lnTo>
                  <a:pt x="9645" y="12211"/>
                </a:lnTo>
                <a:lnTo>
                  <a:pt x="9686" y="12263"/>
                </a:lnTo>
                <a:lnTo>
                  <a:pt x="9711" y="12341"/>
                </a:lnTo>
                <a:lnTo>
                  <a:pt x="9718" y="12443"/>
                </a:lnTo>
                <a:close/>
                <a:moveTo>
                  <a:pt x="9647" y="12443"/>
                </a:moveTo>
                <a:lnTo>
                  <a:pt x="9633" y="12308"/>
                </a:lnTo>
                <a:lnTo>
                  <a:pt x="9586" y="12258"/>
                </a:lnTo>
                <a:lnTo>
                  <a:pt x="9538" y="12295"/>
                </a:lnTo>
                <a:lnTo>
                  <a:pt x="9520" y="12421"/>
                </a:lnTo>
                <a:lnTo>
                  <a:pt x="9534" y="12553"/>
                </a:lnTo>
                <a:lnTo>
                  <a:pt x="9582" y="12601"/>
                </a:lnTo>
                <a:lnTo>
                  <a:pt x="9629" y="12565"/>
                </a:lnTo>
                <a:lnTo>
                  <a:pt x="9647" y="12443"/>
                </a:lnTo>
                <a:close/>
                <a:moveTo>
                  <a:pt x="9949" y="12696"/>
                </a:moveTo>
                <a:lnTo>
                  <a:pt x="9885" y="12690"/>
                </a:lnTo>
                <a:lnTo>
                  <a:pt x="9890" y="12310"/>
                </a:lnTo>
                <a:lnTo>
                  <a:pt x="9802" y="12344"/>
                </a:lnTo>
                <a:lnTo>
                  <a:pt x="9785" y="12280"/>
                </a:lnTo>
                <a:lnTo>
                  <a:pt x="9906" y="12223"/>
                </a:lnTo>
                <a:lnTo>
                  <a:pt x="9955" y="12226"/>
                </a:lnTo>
                <a:lnTo>
                  <a:pt x="9949" y="12696"/>
                </a:lnTo>
                <a:close/>
                <a:moveTo>
                  <a:pt x="10305" y="12497"/>
                </a:moveTo>
                <a:lnTo>
                  <a:pt x="10294" y="12597"/>
                </a:lnTo>
                <a:lnTo>
                  <a:pt x="10266" y="12670"/>
                </a:lnTo>
                <a:lnTo>
                  <a:pt x="10223" y="12711"/>
                </a:lnTo>
                <a:lnTo>
                  <a:pt x="10170" y="12721"/>
                </a:lnTo>
                <a:lnTo>
                  <a:pt x="10114" y="12703"/>
                </a:lnTo>
                <a:lnTo>
                  <a:pt x="10074" y="12654"/>
                </a:lnTo>
                <a:lnTo>
                  <a:pt x="10049" y="12576"/>
                </a:lnTo>
                <a:lnTo>
                  <a:pt x="10040" y="12475"/>
                </a:lnTo>
                <a:lnTo>
                  <a:pt x="10052" y="12373"/>
                </a:lnTo>
                <a:lnTo>
                  <a:pt x="10082" y="12302"/>
                </a:lnTo>
                <a:lnTo>
                  <a:pt x="10124" y="12257"/>
                </a:lnTo>
                <a:lnTo>
                  <a:pt x="10178" y="12247"/>
                </a:lnTo>
                <a:lnTo>
                  <a:pt x="10231" y="12268"/>
                </a:lnTo>
                <a:lnTo>
                  <a:pt x="10272" y="12319"/>
                </a:lnTo>
                <a:lnTo>
                  <a:pt x="10297" y="12397"/>
                </a:lnTo>
                <a:lnTo>
                  <a:pt x="10305" y="12497"/>
                </a:lnTo>
                <a:close/>
                <a:moveTo>
                  <a:pt x="10237" y="12498"/>
                </a:moveTo>
                <a:lnTo>
                  <a:pt x="10222" y="12363"/>
                </a:lnTo>
                <a:lnTo>
                  <a:pt x="10175" y="12314"/>
                </a:lnTo>
                <a:lnTo>
                  <a:pt x="10127" y="12352"/>
                </a:lnTo>
                <a:lnTo>
                  <a:pt x="10109" y="12476"/>
                </a:lnTo>
                <a:lnTo>
                  <a:pt x="10124" y="12607"/>
                </a:lnTo>
                <a:lnTo>
                  <a:pt x="10171" y="12654"/>
                </a:lnTo>
                <a:lnTo>
                  <a:pt x="10218" y="12619"/>
                </a:lnTo>
                <a:lnTo>
                  <a:pt x="10237" y="12498"/>
                </a:lnTo>
                <a:close/>
                <a:moveTo>
                  <a:pt x="10530" y="12748"/>
                </a:moveTo>
                <a:lnTo>
                  <a:pt x="10469" y="12743"/>
                </a:lnTo>
                <a:lnTo>
                  <a:pt x="10474" y="12364"/>
                </a:lnTo>
                <a:lnTo>
                  <a:pt x="10388" y="12399"/>
                </a:lnTo>
                <a:lnTo>
                  <a:pt x="10369" y="12335"/>
                </a:lnTo>
                <a:lnTo>
                  <a:pt x="10489" y="12279"/>
                </a:lnTo>
                <a:lnTo>
                  <a:pt x="10537" y="12283"/>
                </a:lnTo>
                <a:lnTo>
                  <a:pt x="10530" y="12748"/>
                </a:lnTo>
                <a:close/>
                <a:moveTo>
                  <a:pt x="10879" y="12551"/>
                </a:moveTo>
                <a:lnTo>
                  <a:pt x="10867" y="12650"/>
                </a:lnTo>
                <a:lnTo>
                  <a:pt x="10840" y="12721"/>
                </a:lnTo>
                <a:lnTo>
                  <a:pt x="10799" y="12763"/>
                </a:lnTo>
                <a:lnTo>
                  <a:pt x="10745" y="12773"/>
                </a:lnTo>
                <a:lnTo>
                  <a:pt x="10693" y="12753"/>
                </a:lnTo>
                <a:lnTo>
                  <a:pt x="10654" y="12705"/>
                </a:lnTo>
                <a:lnTo>
                  <a:pt x="10631" y="12629"/>
                </a:lnTo>
                <a:lnTo>
                  <a:pt x="10624" y="12526"/>
                </a:lnTo>
                <a:lnTo>
                  <a:pt x="10634" y="12428"/>
                </a:lnTo>
                <a:lnTo>
                  <a:pt x="10661" y="12356"/>
                </a:lnTo>
                <a:lnTo>
                  <a:pt x="10702" y="12313"/>
                </a:lnTo>
                <a:lnTo>
                  <a:pt x="10755" y="12302"/>
                </a:lnTo>
                <a:lnTo>
                  <a:pt x="10807" y="12322"/>
                </a:lnTo>
                <a:lnTo>
                  <a:pt x="10847" y="12374"/>
                </a:lnTo>
                <a:lnTo>
                  <a:pt x="10871" y="12449"/>
                </a:lnTo>
                <a:lnTo>
                  <a:pt x="10879" y="12551"/>
                </a:lnTo>
                <a:close/>
                <a:moveTo>
                  <a:pt x="10812" y="12551"/>
                </a:moveTo>
                <a:lnTo>
                  <a:pt x="10799" y="12418"/>
                </a:lnTo>
                <a:lnTo>
                  <a:pt x="10750" y="12369"/>
                </a:lnTo>
                <a:lnTo>
                  <a:pt x="10706" y="12407"/>
                </a:lnTo>
                <a:lnTo>
                  <a:pt x="10690" y="12530"/>
                </a:lnTo>
                <a:lnTo>
                  <a:pt x="10702" y="12659"/>
                </a:lnTo>
                <a:lnTo>
                  <a:pt x="10748" y="12706"/>
                </a:lnTo>
                <a:lnTo>
                  <a:pt x="10795" y="12670"/>
                </a:lnTo>
                <a:lnTo>
                  <a:pt x="10812" y="12551"/>
                </a:lnTo>
                <a:close/>
                <a:moveTo>
                  <a:pt x="11099" y="12798"/>
                </a:moveTo>
                <a:lnTo>
                  <a:pt x="11037" y="12792"/>
                </a:lnTo>
                <a:lnTo>
                  <a:pt x="11044" y="12418"/>
                </a:lnTo>
                <a:lnTo>
                  <a:pt x="10961" y="12452"/>
                </a:lnTo>
                <a:lnTo>
                  <a:pt x="10945" y="12391"/>
                </a:lnTo>
                <a:lnTo>
                  <a:pt x="11059" y="12334"/>
                </a:lnTo>
                <a:lnTo>
                  <a:pt x="11107" y="12338"/>
                </a:lnTo>
                <a:lnTo>
                  <a:pt x="11099" y="12798"/>
                </a:lnTo>
                <a:close/>
                <a:moveTo>
                  <a:pt x="11379" y="12822"/>
                </a:moveTo>
                <a:lnTo>
                  <a:pt x="11320" y="12817"/>
                </a:lnTo>
                <a:lnTo>
                  <a:pt x="11324" y="12446"/>
                </a:lnTo>
                <a:lnTo>
                  <a:pt x="11243" y="12480"/>
                </a:lnTo>
                <a:lnTo>
                  <a:pt x="11227" y="12417"/>
                </a:lnTo>
                <a:lnTo>
                  <a:pt x="11339" y="12361"/>
                </a:lnTo>
                <a:lnTo>
                  <a:pt x="11385" y="12364"/>
                </a:lnTo>
                <a:lnTo>
                  <a:pt x="11379" y="12822"/>
                </a:lnTo>
                <a:close/>
                <a:moveTo>
                  <a:pt x="11718" y="12629"/>
                </a:moveTo>
                <a:lnTo>
                  <a:pt x="11708" y="12725"/>
                </a:lnTo>
                <a:lnTo>
                  <a:pt x="11682" y="12797"/>
                </a:lnTo>
                <a:lnTo>
                  <a:pt x="11642" y="12837"/>
                </a:lnTo>
                <a:lnTo>
                  <a:pt x="11589" y="12847"/>
                </a:lnTo>
                <a:lnTo>
                  <a:pt x="11538" y="12828"/>
                </a:lnTo>
                <a:lnTo>
                  <a:pt x="11501" y="12780"/>
                </a:lnTo>
                <a:lnTo>
                  <a:pt x="11478" y="12705"/>
                </a:lnTo>
                <a:lnTo>
                  <a:pt x="11470" y="12606"/>
                </a:lnTo>
                <a:lnTo>
                  <a:pt x="11480" y="12507"/>
                </a:lnTo>
                <a:lnTo>
                  <a:pt x="11506" y="12437"/>
                </a:lnTo>
                <a:lnTo>
                  <a:pt x="11547" y="12393"/>
                </a:lnTo>
                <a:lnTo>
                  <a:pt x="11599" y="12383"/>
                </a:lnTo>
                <a:lnTo>
                  <a:pt x="11649" y="12404"/>
                </a:lnTo>
                <a:lnTo>
                  <a:pt x="11687" y="12453"/>
                </a:lnTo>
                <a:lnTo>
                  <a:pt x="11711" y="12528"/>
                </a:lnTo>
                <a:lnTo>
                  <a:pt x="11718" y="12629"/>
                </a:lnTo>
                <a:close/>
                <a:moveTo>
                  <a:pt x="11654" y="12629"/>
                </a:moveTo>
                <a:lnTo>
                  <a:pt x="11641" y="12497"/>
                </a:lnTo>
                <a:lnTo>
                  <a:pt x="11594" y="12449"/>
                </a:lnTo>
                <a:lnTo>
                  <a:pt x="11549" y="12486"/>
                </a:lnTo>
                <a:lnTo>
                  <a:pt x="11534" y="12607"/>
                </a:lnTo>
                <a:lnTo>
                  <a:pt x="11548" y="12734"/>
                </a:lnTo>
                <a:lnTo>
                  <a:pt x="11593" y="12782"/>
                </a:lnTo>
                <a:lnTo>
                  <a:pt x="11638" y="12746"/>
                </a:lnTo>
                <a:lnTo>
                  <a:pt x="11654" y="12629"/>
                </a:lnTo>
                <a:close/>
                <a:moveTo>
                  <a:pt x="11993" y="12652"/>
                </a:moveTo>
                <a:lnTo>
                  <a:pt x="11983" y="12750"/>
                </a:lnTo>
                <a:lnTo>
                  <a:pt x="11956" y="12820"/>
                </a:lnTo>
                <a:lnTo>
                  <a:pt x="11916" y="12862"/>
                </a:lnTo>
                <a:lnTo>
                  <a:pt x="11866" y="12872"/>
                </a:lnTo>
                <a:lnTo>
                  <a:pt x="11815" y="12853"/>
                </a:lnTo>
                <a:lnTo>
                  <a:pt x="11777" y="12805"/>
                </a:lnTo>
                <a:lnTo>
                  <a:pt x="11755" y="12730"/>
                </a:lnTo>
                <a:lnTo>
                  <a:pt x="11748" y="12631"/>
                </a:lnTo>
                <a:lnTo>
                  <a:pt x="11758" y="12533"/>
                </a:lnTo>
                <a:lnTo>
                  <a:pt x="11785" y="12462"/>
                </a:lnTo>
                <a:lnTo>
                  <a:pt x="11824" y="12421"/>
                </a:lnTo>
                <a:lnTo>
                  <a:pt x="11875" y="12411"/>
                </a:lnTo>
                <a:lnTo>
                  <a:pt x="11924" y="12431"/>
                </a:lnTo>
                <a:lnTo>
                  <a:pt x="11961" y="12480"/>
                </a:lnTo>
                <a:lnTo>
                  <a:pt x="11984" y="12555"/>
                </a:lnTo>
                <a:lnTo>
                  <a:pt x="11993" y="12652"/>
                </a:lnTo>
                <a:close/>
                <a:moveTo>
                  <a:pt x="11929" y="12652"/>
                </a:moveTo>
                <a:lnTo>
                  <a:pt x="11915" y="12523"/>
                </a:lnTo>
                <a:lnTo>
                  <a:pt x="11870" y="12475"/>
                </a:lnTo>
                <a:lnTo>
                  <a:pt x="11826" y="12511"/>
                </a:lnTo>
                <a:lnTo>
                  <a:pt x="11810" y="12632"/>
                </a:lnTo>
                <a:lnTo>
                  <a:pt x="11824" y="12759"/>
                </a:lnTo>
                <a:lnTo>
                  <a:pt x="11869" y="12805"/>
                </a:lnTo>
                <a:lnTo>
                  <a:pt x="11912" y="12770"/>
                </a:lnTo>
                <a:lnTo>
                  <a:pt x="11929" y="12652"/>
                </a:lnTo>
                <a:close/>
                <a:moveTo>
                  <a:pt x="12265" y="12679"/>
                </a:moveTo>
                <a:lnTo>
                  <a:pt x="12255" y="12775"/>
                </a:lnTo>
                <a:lnTo>
                  <a:pt x="12229" y="12845"/>
                </a:lnTo>
                <a:lnTo>
                  <a:pt x="12189" y="12885"/>
                </a:lnTo>
                <a:lnTo>
                  <a:pt x="12138" y="12894"/>
                </a:lnTo>
                <a:lnTo>
                  <a:pt x="12088" y="12877"/>
                </a:lnTo>
                <a:lnTo>
                  <a:pt x="12052" y="12829"/>
                </a:lnTo>
                <a:lnTo>
                  <a:pt x="12028" y="12755"/>
                </a:lnTo>
                <a:lnTo>
                  <a:pt x="12020" y="12655"/>
                </a:lnTo>
                <a:lnTo>
                  <a:pt x="12030" y="12560"/>
                </a:lnTo>
                <a:lnTo>
                  <a:pt x="12057" y="12488"/>
                </a:lnTo>
                <a:lnTo>
                  <a:pt x="12095" y="12447"/>
                </a:lnTo>
                <a:lnTo>
                  <a:pt x="12147" y="12436"/>
                </a:lnTo>
                <a:lnTo>
                  <a:pt x="12196" y="12456"/>
                </a:lnTo>
                <a:lnTo>
                  <a:pt x="12233" y="12506"/>
                </a:lnTo>
                <a:lnTo>
                  <a:pt x="12257" y="12581"/>
                </a:lnTo>
                <a:lnTo>
                  <a:pt x="12265" y="12679"/>
                </a:lnTo>
                <a:close/>
                <a:moveTo>
                  <a:pt x="12201" y="12679"/>
                </a:moveTo>
                <a:lnTo>
                  <a:pt x="12187" y="12548"/>
                </a:lnTo>
                <a:lnTo>
                  <a:pt x="12142" y="12501"/>
                </a:lnTo>
                <a:lnTo>
                  <a:pt x="12099" y="12537"/>
                </a:lnTo>
                <a:lnTo>
                  <a:pt x="12084" y="12656"/>
                </a:lnTo>
                <a:lnTo>
                  <a:pt x="12097" y="12784"/>
                </a:lnTo>
                <a:lnTo>
                  <a:pt x="12143" y="12830"/>
                </a:lnTo>
                <a:lnTo>
                  <a:pt x="12186" y="12795"/>
                </a:lnTo>
                <a:lnTo>
                  <a:pt x="12201" y="12679"/>
                </a:lnTo>
                <a:close/>
                <a:moveTo>
                  <a:pt x="12474" y="12918"/>
                </a:moveTo>
                <a:lnTo>
                  <a:pt x="12416" y="12913"/>
                </a:lnTo>
                <a:lnTo>
                  <a:pt x="12419" y="12548"/>
                </a:lnTo>
                <a:lnTo>
                  <a:pt x="12343" y="12582"/>
                </a:lnTo>
                <a:lnTo>
                  <a:pt x="12326" y="12522"/>
                </a:lnTo>
                <a:lnTo>
                  <a:pt x="12436" y="12466"/>
                </a:lnTo>
                <a:lnTo>
                  <a:pt x="12478" y="12471"/>
                </a:lnTo>
                <a:lnTo>
                  <a:pt x="12474" y="12918"/>
                </a:lnTo>
                <a:close/>
                <a:moveTo>
                  <a:pt x="12798" y="12726"/>
                </a:moveTo>
                <a:lnTo>
                  <a:pt x="12790" y="12823"/>
                </a:lnTo>
                <a:lnTo>
                  <a:pt x="12766" y="12892"/>
                </a:lnTo>
                <a:lnTo>
                  <a:pt x="12727" y="12933"/>
                </a:lnTo>
                <a:lnTo>
                  <a:pt x="12677" y="12943"/>
                </a:lnTo>
                <a:lnTo>
                  <a:pt x="12627" y="12924"/>
                </a:lnTo>
                <a:lnTo>
                  <a:pt x="12589" y="12877"/>
                </a:lnTo>
                <a:lnTo>
                  <a:pt x="12567" y="12804"/>
                </a:lnTo>
                <a:lnTo>
                  <a:pt x="12560" y="12705"/>
                </a:lnTo>
                <a:lnTo>
                  <a:pt x="12570" y="12610"/>
                </a:lnTo>
                <a:lnTo>
                  <a:pt x="12597" y="12540"/>
                </a:lnTo>
                <a:lnTo>
                  <a:pt x="12634" y="12498"/>
                </a:lnTo>
                <a:lnTo>
                  <a:pt x="12684" y="12488"/>
                </a:lnTo>
                <a:lnTo>
                  <a:pt x="12734" y="12507"/>
                </a:lnTo>
                <a:lnTo>
                  <a:pt x="12771" y="12556"/>
                </a:lnTo>
                <a:lnTo>
                  <a:pt x="12792" y="12630"/>
                </a:lnTo>
                <a:lnTo>
                  <a:pt x="12798" y="12726"/>
                </a:lnTo>
                <a:close/>
                <a:moveTo>
                  <a:pt x="12737" y="12728"/>
                </a:moveTo>
                <a:lnTo>
                  <a:pt x="12724" y="12599"/>
                </a:lnTo>
                <a:lnTo>
                  <a:pt x="12679" y="12552"/>
                </a:lnTo>
                <a:lnTo>
                  <a:pt x="12637" y="12589"/>
                </a:lnTo>
                <a:lnTo>
                  <a:pt x="12622" y="12706"/>
                </a:lnTo>
                <a:lnTo>
                  <a:pt x="12635" y="12832"/>
                </a:lnTo>
                <a:lnTo>
                  <a:pt x="12679" y="12878"/>
                </a:lnTo>
                <a:lnTo>
                  <a:pt x="12722" y="12843"/>
                </a:lnTo>
                <a:lnTo>
                  <a:pt x="12737" y="12728"/>
                </a:lnTo>
                <a:close/>
                <a:moveTo>
                  <a:pt x="13006" y="12966"/>
                </a:moveTo>
                <a:lnTo>
                  <a:pt x="12949" y="12961"/>
                </a:lnTo>
                <a:lnTo>
                  <a:pt x="12952" y="12600"/>
                </a:lnTo>
                <a:lnTo>
                  <a:pt x="12877" y="12632"/>
                </a:lnTo>
                <a:lnTo>
                  <a:pt x="12860" y="12574"/>
                </a:lnTo>
                <a:lnTo>
                  <a:pt x="12967" y="12516"/>
                </a:lnTo>
                <a:lnTo>
                  <a:pt x="13010" y="12521"/>
                </a:lnTo>
                <a:lnTo>
                  <a:pt x="13006" y="12966"/>
                </a:lnTo>
                <a:close/>
                <a:moveTo>
                  <a:pt x="13325" y="12775"/>
                </a:moveTo>
                <a:lnTo>
                  <a:pt x="13316" y="12872"/>
                </a:lnTo>
                <a:lnTo>
                  <a:pt x="13291" y="12939"/>
                </a:lnTo>
                <a:lnTo>
                  <a:pt x="13253" y="12979"/>
                </a:lnTo>
                <a:lnTo>
                  <a:pt x="13204" y="12988"/>
                </a:lnTo>
                <a:lnTo>
                  <a:pt x="13157" y="12969"/>
                </a:lnTo>
                <a:lnTo>
                  <a:pt x="13120" y="12924"/>
                </a:lnTo>
                <a:lnTo>
                  <a:pt x="13098" y="12852"/>
                </a:lnTo>
                <a:lnTo>
                  <a:pt x="13090" y="12755"/>
                </a:lnTo>
                <a:lnTo>
                  <a:pt x="13099" y="12659"/>
                </a:lnTo>
                <a:lnTo>
                  <a:pt x="13124" y="12590"/>
                </a:lnTo>
                <a:lnTo>
                  <a:pt x="13162" y="12550"/>
                </a:lnTo>
                <a:lnTo>
                  <a:pt x="13211" y="12540"/>
                </a:lnTo>
                <a:lnTo>
                  <a:pt x="13259" y="12558"/>
                </a:lnTo>
                <a:lnTo>
                  <a:pt x="13297" y="12606"/>
                </a:lnTo>
                <a:lnTo>
                  <a:pt x="13318" y="12680"/>
                </a:lnTo>
                <a:lnTo>
                  <a:pt x="13325" y="12775"/>
                </a:lnTo>
                <a:close/>
                <a:moveTo>
                  <a:pt x="13263" y="12776"/>
                </a:moveTo>
                <a:lnTo>
                  <a:pt x="13251" y="12649"/>
                </a:lnTo>
                <a:lnTo>
                  <a:pt x="13207" y="12602"/>
                </a:lnTo>
                <a:lnTo>
                  <a:pt x="13165" y="12637"/>
                </a:lnTo>
                <a:lnTo>
                  <a:pt x="13150" y="12755"/>
                </a:lnTo>
                <a:lnTo>
                  <a:pt x="13164" y="12880"/>
                </a:lnTo>
                <a:lnTo>
                  <a:pt x="13207" y="12924"/>
                </a:lnTo>
                <a:lnTo>
                  <a:pt x="13248" y="12890"/>
                </a:lnTo>
                <a:lnTo>
                  <a:pt x="13263" y="12776"/>
                </a:lnTo>
                <a:close/>
                <a:moveTo>
                  <a:pt x="13529" y="13012"/>
                </a:moveTo>
                <a:lnTo>
                  <a:pt x="13471" y="13007"/>
                </a:lnTo>
                <a:lnTo>
                  <a:pt x="13475" y="12650"/>
                </a:lnTo>
                <a:lnTo>
                  <a:pt x="13400" y="12683"/>
                </a:lnTo>
                <a:lnTo>
                  <a:pt x="13383" y="12622"/>
                </a:lnTo>
                <a:lnTo>
                  <a:pt x="13490" y="12567"/>
                </a:lnTo>
                <a:lnTo>
                  <a:pt x="13534" y="12571"/>
                </a:lnTo>
                <a:lnTo>
                  <a:pt x="13529" y="13012"/>
                </a:lnTo>
                <a:close/>
                <a:moveTo>
                  <a:pt x="13784" y="13033"/>
                </a:moveTo>
                <a:lnTo>
                  <a:pt x="13727" y="13028"/>
                </a:lnTo>
                <a:lnTo>
                  <a:pt x="13731" y="12674"/>
                </a:lnTo>
                <a:lnTo>
                  <a:pt x="13657" y="12706"/>
                </a:lnTo>
                <a:lnTo>
                  <a:pt x="13642" y="12647"/>
                </a:lnTo>
                <a:lnTo>
                  <a:pt x="13746" y="12591"/>
                </a:lnTo>
                <a:lnTo>
                  <a:pt x="13789" y="12595"/>
                </a:lnTo>
                <a:lnTo>
                  <a:pt x="13784" y="13033"/>
                </a:lnTo>
                <a:close/>
                <a:moveTo>
                  <a:pt x="14095" y="12847"/>
                </a:moveTo>
                <a:lnTo>
                  <a:pt x="14086" y="12941"/>
                </a:lnTo>
                <a:lnTo>
                  <a:pt x="14064" y="13008"/>
                </a:lnTo>
                <a:lnTo>
                  <a:pt x="14028" y="13048"/>
                </a:lnTo>
                <a:lnTo>
                  <a:pt x="13980" y="13057"/>
                </a:lnTo>
                <a:lnTo>
                  <a:pt x="13932" y="13040"/>
                </a:lnTo>
                <a:lnTo>
                  <a:pt x="13897" y="12993"/>
                </a:lnTo>
                <a:lnTo>
                  <a:pt x="13873" y="12922"/>
                </a:lnTo>
                <a:lnTo>
                  <a:pt x="13867" y="12827"/>
                </a:lnTo>
                <a:lnTo>
                  <a:pt x="13876" y="12733"/>
                </a:lnTo>
                <a:lnTo>
                  <a:pt x="13900" y="12664"/>
                </a:lnTo>
                <a:lnTo>
                  <a:pt x="13936" y="12624"/>
                </a:lnTo>
                <a:lnTo>
                  <a:pt x="13984" y="12614"/>
                </a:lnTo>
                <a:lnTo>
                  <a:pt x="14031" y="12632"/>
                </a:lnTo>
                <a:lnTo>
                  <a:pt x="14066" y="12680"/>
                </a:lnTo>
                <a:lnTo>
                  <a:pt x="14088" y="12753"/>
                </a:lnTo>
                <a:lnTo>
                  <a:pt x="14095" y="12847"/>
                </a:lnTo>
                <a:close/>
                <a:moveTo>
                  <a:pt x="14035" y="12847"/>
                </a:moveTo>
                <a:lnTo>
                  <a:pt x="14023" y="12721"/>
                </a:lnTo>
                <a:lnTo>
                  <a:pt x="13981" y="12676"/>
                </a:lnTo>
                <a:lnTo>
                  <a:pt x="13941" y="12711"/>
                </a:lnTo>
                <a:lnTo>
                  <a:pt x="13926" y="12827"/>
                </a:lnTo>
                <a:lnTo>
                  <a:pt x="13940" y="12949"/>
                </a:lnTo>
                <a:lnTo>
                  <a:pt x="13982" y="12993"/>
                </a:lnTo>
                <a:lnTo>
                  <a:pt x="14023" y="12959"/>
                </a:lnTo>
                <a:lnTo>
                  <a:pt x="14035" y="12847"/>
                </a:lnTo>
                <a:close/>
                <a:moveTo>
                  <a:pt x="14292" y="13078"/>
                </a:moveTo>
                <a:lnTo>
                  <a:pt x="14238" y="13075"/>
                </a:lnTo>
                <a:lnTo>
                  <a:pt x="14242" y="12721"/>
                </a:lnTo>
                <a:lnTo>
                  <a:pt x="14168" y="12754"/>
                </a:lnTo>
                <a:lnTo>
                  <a:pt x="14152" y="12695"/>
                </a:lnTo>
                <a:lnTo>
                  <a:pt x="14254" y="12640"/>
                </a:lnTo>
                <a:lnTo>
                  <a:pt x="14296" y="12645"/>
                </a:lnTo>
                <a:lnTo>
                  <a:pt x="14292" y="13078"/>
                </a:lnTo>
                <a:close/>
                <a:moveTo>
                  <a:pt x="14598" y="12893"/>
                </a:moveTo>
                <a:lnTo>
                  <a:pt x="14588" y="12986"/>
                </a:lnTo>
                <a:lnTo>
                  <a:pt x="14564" y="13053"/>
                </a:lnTo>
                <a:lnTo>
                  <a:pt x="14529" y="13091"/>
                </a:lnTo>
                <a:lnTo>
                  <a:pt x="14482" y="13101"/>
                </a:lnTo>
                <a:lnTo>
                  <a:pt x="14436" y="13083"/>
                </a:lnTo>
                <a:lnTo>
                  <a:pt x="14401" y="13040"/>
                </a:lnTo>
                <a:lnTo>
                  <a:pt x="14380" y="12968"/>
                </a:lnTo>
                <a:lnTo>
                  <a:pt x="14373" y="12873"/>
                </a:lnTo>
                <a:lnTo>
                  <a:pt x="14381" y="12780"/>
                </a:lnTo>
                <a:lnTo>
                  <a:pt x="14405" y="12713"/>
                </a:lnTo>
                <a:lnTo>
                  <a:pt x="14441" y="12673"/>
                </a:lnTo>
                <a:lnTo>
                  <a:pt x="14489" y="12662"/>
                </a:lnTo>
                <a:lnTo>
                  <a:pt x="14534" y="12681"/>
                </a:lnTo>
                <a:lnTo>
                  <a:pt x="14569" y="12728"/>
                </a:lnTo>
                <a:lnTo>
                  <a:pt x="14590" y="12799"/>
                </a:lnTo>
                <a:lnTo>
                  <a:pt x="14598" y="12893"/>
                </a:lnTo>
                <a:close/>
                <a:moveTo>
                  <a:pt x="14540" y="12894"/>
                </a:moveTo>
                <a:lnTo>
                  <a:pt x="14526" y="12769"/>
                </a:lnTo>
                <a:lnTo>
                  <a:pt x="14484" y="12724"/>
                </a:lnTo>
                <a:lnTo>
                  <a:pt x="14445" y="12759"/>
                </a:lnTo>
                <a:lnTo>
                  <a:pt x="14431" y="12874"/>
                </a:lnTo>
                <a:lnTo>
                  <a:pt x="14444" y="12994"/>
                </a:lnTo>
                <a:lnTo>
                  <a:pt x="14485" y="13040"/>
                </a:lnTo>
                <a:lnTo>
                  <a:pt x="14525" y="13006"/>
                </a:lnTo>
                <a:lnTo>
                  <a:pt x="14540" y="12894"/>
                </a:lnTo>
                <a:close/>
                <a:moveTo>
                  <a:pt x="14791" y="13124"/>
                </a:moveTo>
                <a:lnTo>
                  <a:pt x="14737" y="13119"/>
                </a:lnTo>
                <a:lnTo>
                  <a:pt x="14738" y="12768"/>
                </a:lnTo>
                <a:lnTo>
                  <a:pt x="14668" y="12802"/>
                </a:lnTo>
                <a:lnTo>
                  <a:pt x="14653" y="12743"/>
                </a:lnTo>
                <a:lnTo>
                  <a:pt x="14751" y="12689"/>
                </a:lnTo>
                <a:lnTo>
                  <a:pt x="14792" y="12693"/>
                </a:lnTo>
                <a:lnTo>
                  <a:pt x="14791" y="13124"/>
                </a:lnTo>
                <a:close/>
                <a:moveTo>
                  <a:pt x="15088" y="12939"/>
                </a:moveTo>
                <a:lnTo>
                  <a:pt x="15080" y="13031"/>
                </a:lnTo>
                <a:lnTo>
                  <a:pt x="15056" y="13097"/>
                </a:lnTo>
                <a:lnTo>
                  <a:pt x="15021" y="13136"/>
                </a:lnTo>
                <a:lnTo>
                  <a:pt x="14975" y="13145"/>
                </a:lnTo>
                <a:lnTo>
                  <a:pt x="14930" y="13127"/>
                </a:lnTo>
                <a:lnTo>
                  <a:pt x="14896" y="13083"/>
                </a:lnTo>
                <a:lnTo>
                  <a:pt x="14875" y="13012"/>
                </a:lnTo>
                <a:lnTo>
                  <a:pt x="14867" y="12919"/>
                </a:lnTo>
                <a:lnTo>
                  <a:pt x="14876" y="12827"/>
                </a:lnTo>
                <a:lnTo>
                  <a:pt x="14901" y="12760"/>
                </a:lnTo>
                <a:lnTo>
                  <a:pt x="14936" y="12720"/>
                </a:lnTo>
                <a:lnTo>
                  <a:pt x="14980" y="12709"/>
                </a:lnTo>
                <a:lnTo>
                  <a:pt x="15026" y="12729"/>
                </a:lnTo>
                <a:lnTo>
                  <a:pt x="15059" y="12775"/>
                </a:lnTo>
                <a:lnTo>
                  <a:pt x="15080" y="12845"/>
                </a:lnTo>
                <a:lnTo>
                  <a:pt x="15088" y="12939"/>
                </a:lnTo>
                <a:close/>
                <a:moveTo>
                  <a:pt x="15032" y="12939"/>
                </a:moveTo>
                <a:lnTo>
                  <a:pt x="15019" y="12817"/>
                </a:lnTo>
                <a:lnTo>
                  <a:pt x="14977" y="12771"/>
                </a:lnTo>
                <a:lnTo>
                  <a:pt x="14938" y="12807"/>
                </a:lnTo>
                <a:lnTo>
                  <a:pt x="14925" y="12921"/>
                </a:lnTo>
                <a:lnTo>
                  <a:pt x="14937" y="13040"/>
                </a:lnTo>
                <a:lnTo>
                  <a:pt x="14977" y="13083"/>
                </a:lnTo>
                <a:lnTo>
                  <a:pt x="15019" y="13050"/>
                </a:lnTo>
                <a:lnTo>
                  <a:pt x="15032" y="12939"/>
                </a:lnTo>
                <a:close/>
                <a:moveTo>
                  <a:pt x="15279" y="13165"/>
                </a:moveTo>
                <a:lnTo>
                  <a:pt x="15225" y="13161"/>
                </a:lnTo>
                <a:lnTo>
                  <a:pt x="15228" y="12815"/>
                </a:lnTo>
                <a:lnTo>
                  <a:pt x="15158" y="12847"/>
                </a:lnTo>
                <a:lnTo>
                  <a:pt x="15143" y="12790"/>
                </a:lnTo>
                <a:lnTo>
                  <a:pt x="15240" y="12736"/>
                </a:lnTo>
                <a:lnTo>
                  <a:pt x="15281" y="12740"/>
                </a:lnTo>
                <a:lnTo>
                  <a:pt x="15279" y="13165"/>
                </a:lnTo>
                <a:close/>
                <a:moveTo>
                  <a:pt x="15519" y="13187"/>
                </a:moveTo>
                <a:lnTo>
                  <a:pt x="15466" y="13182"/>
                </a:lnTo>
                <a:lnTo>
                  <a:pt x="15468" y="12839"/>
                </a:lnTo>
                <a:lnTo>
                  <a:pt x="15398" y="12870"/>
                </a:lnTo>
                <a:lnTo>
                  <a:pt x="15385" y="12813"/>
                </a:lnTo>
                <a:lnTo>
                  <a:pt x="15480" y="12759"/>
                </a:lnTo>
                <a:lnTo>
                  <a:pt x="15520" y="12763"/>
                </a:lnTo>
                <a:lnTo>
                  <a:pt x="15519" y="13187"/>
                </a:lnTo>
                <a:close/>
                <a:moveTo>
                  <a:pt x="15807" y="13006"/>
                </a:moveTo>
                <a:lnTo>
                  <a:pt x="15801" y="13096"/>
                </a:lnTo>
                <a:lnTo>
                  <a:pt x="15779" y="13162"/>
                </a:lnTo>
                <a:lnTo>
                  <a:pt x="15744" y="13200"/>
                </a:lnTo>
                <a:lnTo>
                  <a:pt x="15700" y="13209"/>
                </a:lnTo>
                <a:lnTo>
                  <a:pt x="15655" y="13192"/>
                </a:lnTo>
                <a:lnTo>
                  <a:pt x="15623" y="13149"/>
                </a:lnTo>
                <a:lnTo>
                  <a:pt x="15603" y="13078"/>
                </a:lnTo>
                <a:lnTo>
                  <a:pt x="15596" y="12986"/>
                </a:lnTo>
                <a:lnTo>
                  <a:pt x="15604" y="12896"/>
                </a:lnTo>
                <a:lnTo>
                  <a:pt x="15626" y="12829"/>
                </a:lnTo>
                <a:lnTo>
                  <a:pt x="15660" y="12789"/>
                </a:lnTo>
                <a:lnTo>
                  <a:pt x="15704" y="12779"/>
                </a:lnTo>
                <a:lnTo>
                  <a:pt x="15747" y="12798"/>
                </a:lnTo>
                <a:lnTo>
                  <a:pt x="15779" y="12844"/>
                </a:lnTo>
                <a:lnTo>
                  <a:pt x="15799" y="12914"/>
                </a:lnTo>
                <a:lnTo>
                  <a:pt x="15807" y="13006"/>
                </a:lnTo>
                <a:close/>
                <a:moveTo>
                  <a:pt x="15753" y="13006"/>
                </a:moveTo>
                <a:lnTo>
                  <a:pt x="15740" y="12884"/>
                </a:lnTo>
                <a:lnTo>
                  <a:pt x="15700" y="12840"/>
                </a:lnTo>
                <a:lnTo>
                  <a:pt x="15663" y="12874"/>
                </a:lnTo>
                <a:lnTo>
                  <a:pt x="15650" y="12987"/>
                </a:lnTo>
                <a:lnTo>
                  <a:pt x="15664" y="13105"/>
                </a:lnTo>
                <a:lnTo>
                  <a:pt x="15703" y="13149"/>
                </a:lnTo>
                <a:lnTo>
                  <a:pt x="15740" y="13115"/>
                </a:lnTo>
                <a:lnTo>
                  <a:pt x="15753" y="13006"/>
                </a:lnTo>
                <a:close/>
                <a:moveTo>
                  <a:pt x="15993" y="13230"/>
                </a:moveTo>
                <a:lnTo>
                  <a:pt x="15942" y="13224"/>
                </a:lnTo>
                <a:lnTo>
                  <a:pt x="15942" y="12883"/>
                </a:lnTo>
                <a:lnTo>
                  <a:pt x="15874" y="12914"/>
                </a:lnTo>
                <a:lnTo>
                  <a:pt x="15861" y="12858"/>
                </a:lnTo>
                <a:lnTo>
                  <a:pt x="15955" y="12805"/>
                </a:lnTo>
                <a:lnTo>
                  <a:pt x="15995" y="12809"/>
                </a:lnTo>
                <a:lnTo>
                  <a:pt x="15993" y="13230"/>
                </a:lnTo>
                <a:close/>
                <a:moveTo>
                  <a:pt x="16277" y="13050"/>
                </a:moveTo>
                <a:lnTo>
                  <a:pt x="16269" y="13139"/>
                </a:lnTo>
                <a:lnTo>
                  <a:pt x="16249" y="13204"/>
                </a:lnTo>
                <a:lnTo>
                  <a:pt x="16215" y="13241"/>
                </a:lnTo>
                <a:lnTo>
                  <a:pt x="16171" y="13250"/>
                </a:lnTo>
                <a:lnTo>
                  <a:pt x="16129" y="13234"/>
                </a:lnTo>
                <a:lnTo>
                  <a:pt x="16096" y="13190"/>
                </a:lnTo>
                <a:lnTo>
                  <a:pt x="16075" y="13121"/>
                </a:lnTo>
                <a:lnTo>
                  <a:pt x="16069" y="13028"/>
                </a:lnTo>
                <a:lnTo>
                  <a:pt x="16077" y="12939"/>
                </a:lnTo>
                <a:lnTo>
                  <a:pt x="16099" y="12873"/>
                </a:lnTo>
                <a:lnTo>
                  <a:pt x="16133" y="12834"/>
                </a:lnTo>
                <a:lnTo>
                  <a:pt x="16175" y="12824"/>
                </a:lnTo>
                <a:lnTo>
                  <a:pt x="16219" y="12843"/>
                </a:lnTo>
                <a:lnTo>
                  <a:pt x="16252" y="12889"/>
                </a:lnTo>
                <a:lnTo>
                  <a:pt x="16272" y="12958"/>
                </a:lnTo>
                <a:lnTo>
                  <a:pt x="16277" y="13050"/>
                </a:lnTo>
                <a:close/>
                <a:moveTo>
                  <a:pt x="16224" y="13050"/>
                </a:moveTo>
                <a:lnTo>
                  <a:pt x="16212" y="12929"/>
                </a:lnTo>
                <a:lnTo>
                  <a:pt x="16173" y="12885"/>
                </a:lnTo>
                <a:lnTo>
                  <a:pt x="16135" y="12919"/>
                </a:lnTo>
                <a:lnTo>
                  <a:pt x="16123" y="13030"/>
                </a:lnTo>
                <a:lnTo>
                  <a:pt x="16136" y="13147"/>
                </a:lnTo>
                <a:lnTo>
                  <a:pt x="16175" y="13191"/>
                </a:lnTo>
                <a:lnTo>
                  <a:pt x="16212" y="13157"/>
                </a:lnTo>
                <a:lnTo>
                  <a:pt x="16224" y="13050"/>
                </a:lnTo>
                <a:close/>
                <a:moveTo>
                  <a:pt x="16458" y="13270"/>
                </a:moveTo>
                <a:lnTo>
                  <a:pt x="16409" y="13265"/>
                </a:lnTo>
                <a:lnTo>
                  <a:pt x="16411" y="12927"/>
                </a:lnTo>
                <a:lnTo>
                  <a:pt x="16343" y="12959"/>
                </a:lnTo>
                <a:lnTo>
                  <a:pt x="16329" y="12903"/>
                </a:lnTo>
                <a:lnTo>
                  <a:pt x="16423" y="12850"/>
                </a:lnTo>
                <a:lnTo>
                  <a:pt x="16461" y="12854"/>
                </a:lnTo>
                <a:lnTo>
                  <a:pt x="16458" y="13270"/>
                </a:lnTo>
                <a:close/>
                <a:moveTo>
                  <a:pt x="16740" y="13091"/>
                </a:moveTo>
                <a:lnTo>
                  <a:pt x="16733" y="13180"/>
                </a:lnTo>
                <a:lnTo>
                  <a:pt x="16711" y="13245"/>
                </a:lnTo>
                <a:lnTo>
                  <a:pt x="16679" y="13283"/>
                </a:lnTo>
                <a:lnTo>
                  <a:pt x="16636" y="13293"/>
                </a:lnTo>
                <a:lnTo>
                  <a:pt x="16592" y="13275"/>
                </a:lnTo>
                <a:lnTo>
                  <a:pt x="16560" y="13231"/>
                </a:lnTo>
                <a:lnTo>
                  <a:pt x="16540" y="13164"/>
                </a:lnTo>
                <a:lnTo>
                  <a:pt x="16534" y="13072"/>
                </a:lnTo>
                <a:lnTo>
                  <a:pt x="16541" y="12983"/>
                </a:lnTo>
                <a:lnTo>
                  <a:pt x="16562" y="12918"/>
                </a:lnTo>
                <a:lnTo>
                  <a:pt x="16595" y="12879"/>
                </a:lnTo>
                <a:lnTo>
                  <a:pt x="16639" y="12869"/>
                </a:lnTo>
                <a:lnTo>
                  <a:pt x="16683" y="12887"/>
                </a:lnTo>
                <a:lnTo>
                  <a:pt x="16714" y="12932"/>
                </a:lnTo>
                <a:lnTo>
                  <a:pt x="16733" y="13001"/>
                </a:lnTo>
                <a:lnTo>
                  <a:pt x="16740" y="13091"/>
                </a:lnTo>
                <a:close/>
                <a:moveTo>
                  <a:pt x="16686" y="13091"/>
                </a:moveTo>
                <a:lnTo>
                  <a:pt x="16674" y="12972"/>
                </a:lnTo>
                <a:lnTo>
                  <a:pt x="16638" y="12929"/>
                </a:lnTo>
                <a:lnTo>
                  <a:pt x="16600" y="12963"/>
                </a:lnTo>
                <a:lnTo>
                  <a:pt x="16587" y="13072"/>
                </a:lnTo>
                <a:lnTo>
                  <a:pt x="16600" y="13190"/>
                </a:lnTo>
                <a:lnTo>
                  <a:pt x="16638" y="13231"/>
                </a:lnTo>
                <a:lnTo>
                  <a:pt x="16674" y="13199"/>
                </a:lnTo>
                <a:lnTo>
                  <a:pt x="16686" y="13091"/>
                </a:lnTo>
                <a:close/>
                <a:moveTo>
                  <a:pt x="16918" y="13310"/>
                </a:moveTo>
                <a:lnTo>
                  <a:pt x="16868" y="13306"/>
                </a:lnTo>
                <a:lnTo>
                  <a:pt x="16869" y="12972"/>
                </a:lnTo>
                <a:lnTo>
                  <a:pt x="16804" y="13002"/>
                </a:lnTo>
                <a:lnTo>
                  <a:pt x="16790" y="12947"/>
                </a:lnTo>
                <a:lnTo>
                  <a:pt x="16882" y="12894"/>
                </a:lnTo>
                <a:lnTo>
                  <a:pt x="16917" y="12897"/>
                </a:lnTo>
                <a:lnTo>
                  <a:pt x="16918" y="13310"/>
                </a:lnTo>
                <a:close/>
                <a:moveTo>
                  <a:pt x="17146" y="13330"/>
                </a:moveTo>
                <a:lnTo>
                  <a:pt x="17095" y="13326"/>
                </a:lnTo>
                <a:lnTo>
                  <a:pt x="17096" y="12992"/>
                </a:lnTo>
                <a:lnTo>
                  <a:pt x="17030" y="13023"/>
                </a:lnTo>
                <a:lnTo>
                  <a:pt x="17016" y="12968"/>
                </a:lnTo>
                <a:lnTo>
                  <a:pt x="17107" y="12917"/>
                </a:lnTo>
                <a:lnTo>
                  <a:pt x="17145" y="12921"/>
                </a:lnTo>
                <a:lnTo>
                  <a:pt x="17146" y="13330"/>
                </a:lnTo>
                <a:close/>
                <a:moveTo>
                  <a:pt x="17414" y="13155"/>
                </a:moveTo>
                <a:lnTo>
                  <a:pt x="17408" y="13241"/>
                </a:lnTo>
                <a:lnTo>
                  <a:pt x="17387" y="13306"/>
                </a:lnTo>
                <a:lnTo>
                  <a:pt x="17355" y="13343"/>
                </a:lnTo>
                <a:lnTo>
                  <a:pt x="17315" y="13352"/>
                </a:lnTo>
                <a:lnTo>
                  <a:pt x="17274" y="13335"/>
                </a:lnTo>
                <a:lnTo>
                  <a:pt x="17244" y="13293"/>
                </a:lnTo>
                <a:lnTo>
                  <a:pt x="17223" y="13225"/>
                </a:lnTo>
                <a:lnTo>
                  <a:pt x="17214" y="13135"/>
                </a:lnTo>
                <a:lnTo>
                  <a:pt x="17221" y="13047"/>
                </a:lnTo>
                <a:lnTo>
                  <a:pt x="17243" y="12983"/>
                </a:lnTo>
                <a:lnTo>
                  <a:pt x="17274" y="12944"/>
                </a:lnTo>
                <a:lnTo>
                  <a:pt x="17317" y="12934"/>
                </a:lnTo>
                <a:lnTo>
                  <a:pt x="17358" y="12953"/>
                </a:lnTo>
                <a:lnTo>
                  <a:pt x="17389" y="12998"/>
                </a:lnTo>
                <a:lnTo>
                  <a:pt x="17408" y="13065"/>
                </a:lnTo>
                <a:lnTo>
                  <a:pt x="17414" y="13155"/>
                </a:lnTo>
                <a:close/>
                <a:moveTo>
                  <a:pt x="17363" y="13155"/>
                </a:moveTo>
                <a:lnTo>
                  <a:pt x="17352" y="13037"/>
                </a:lnTo>
                <a:lnTo>
                  <a:pt x="17314" y="12994"/>
                </a:lnTo>
                <a:lnTo>
                  <a:pt x="17280" y="13027"/>
                </a:lnTo>
                <a:lnTo>
                  <a:pt x="17268" y="13136"/>
                </a:lnTo>
                <a:lnTo>
                  <a:pt x="17279" y="13251"/>
                </a:lnTo>
                <a:lnTo>
                  <a:pt x="17315" y="13291"/>
                </a:lnTo>
                <a:lnTo>
                  <a:pt x="17352" y="13260"/>
                </a:lnTo>
                <a:lnTo>
                  <a:pt x="17363" y="13155"/>
                </a:lnTo>
                <a:close/>
                <a:moveTo>
                  <a:pt x="17639" y="13175"/>
                </a:moveTo>
                <a:lnTo>
                  <a:pt x="17632" y="13261"/>
                </a:lnTo>
                <a:lnTo>
                  <a:pt x="17611" y="13325"/>
                </a:lnTo>
                <a:lnTo>
                  <a:pt x="17579" y="13362"/>
                </a:lnTo>
                <a:lnTo>
                  <a:pt x="17537" y="13372"/>
                </a:lnTo>
                <a:lnTo>
                  <a:pt x="17497" y="13354"/>
                </a:lnTo>
                <a:lnTo>
                  <a:pt x="17466" y="13313"/>
                </a:lnTo>
                <a:lnTo>
                  <a:pt x="17444" y="13245"/>
                </a:lnTo>
                <a:lnTo>
                  <a:pt x="17437" y="13156"/>
                </a:lnTo>
                <a:lnTo>
                  <a:pt x="17444" y="13068"/>
                </a:lnTo>
                <a:lnTo>
                  <a:pt x="17465" y="13005"/>
                </a:lnTo>
                <a:lnTo>
                  <a:pt x="17497" y="12967"/>
                </a:lnTo>
                <a:lnTo>
                  <a:pt x="17538" y="12957"/>
                </a:lnTo>
                <a:lnTo>
                  <a:pt x="17580" y="12974"/>
                </a:lnTo>
                <a:lnTo>
                  <a:pt x="17611" y="13018"/>
                </a:lnTo>
                <a:lnTo>
                  <a:pt x="17632" y="13086"/>
                </a:lnTo>
                <a:lnTo>
                  <a:pt x="17639" y="13175"/>
                </a:lnTo>
                <a:close/>
                <a:moveTo>
                  <a:pt x="17586" y="13175"/>
                </a:moveTo>
                <a:lnTo>
                  <a:pt x="17574" y="13058"/>
                </a:lnTo>
                <a:lnTo>
                  <a:pt x="17536" y="13016"/>
                </a:lnTo>
                <a:lnTo>
                  <a:pt x="17502" y="13048"/>
                </a:lnTo>
                <a:lnTo>
                  <a:pt x="17491" y="13157"/>
                </a:lnTo>
                <a:lnTo>
                  <a:pt x="17502" y="13271"/>
                </a:lnTo>
                <a:lnTo>
                  <a:pt x="17540" y="13313"/>
                </a:lnTo>
                <a:lnTo>
                  <a:pt x="17574" y="13280"/>
                </a:lnTo>
                <a:lnTo>
                  <a:pt x="17586" y="13175"/>
                </a:lnTo>
                <a:close/>
                <a:moveTo>
                  <a:pt x="17812" y="13390"/>
                </a:moveTo>
                <a:lnTo>
                  <a:pt x="17764" y="13385"/>
                </a:lnTo>
                <a:lnTo>
                  <a:pt x="17764" y="13056"/>
                </a:lnTo>
                <a:lnTo>
                  <a:pt x="17699" y="13087"/>
                </a:lnTo>
                <a:lnTo>
                  <a:pt x="17685" y="13032"/>
                </a:lnTo>
                <a:lnTo>
                  <a:pt x="17774" y="12981"/>
                </a:lnTo>
                <a:lnTo>
                  <a:pt x="17810" y="12984"/>
                </a:lnTo>
                <a:lnTo>
                  <a:pt x="17812" y="13390"/>
                </a:lnTo>
                <a:close/>
                <a:moveTo>
                  <a:pt x="18075" y="13215"/>
                </a:moveTo>
                <a:lnTo>
                  <a:pt x="18067" y="13301"/>
                </a:lnTo>
                <a:lnTo>
                  <a:pt x="18046" y="13365"/>
                </a:lnTo>
                <a:lnTo>
                  <a:pt x="18016" y="13402"/>
                </a:lnTo>
                <a:lnTo>
                  <a:pt x="17974" y="13410"/>
                </a:lnTo>
                <a:lnTo>
                  <a:pt x="17936" y="13394"/>
                </a:lnTo>
                <a:lnTo>
                  <a:pt x="17906" y="13352"/>
                </a:lnTo>
                <a:lnTo>
                  <a:pt x="17886" y="13285"/>
                </a:lnTo>
                <a:lnTo>
                  <a:pt x="17879" y="13196"/>
                </a:lnTo>
                <a:lnTo>
                  <a:pt x="17887" y="13111"/>
                </a:lnTo>
                <a:lnTo>
                  <a:pt x="17907" y="13047"/>
                </a:lnTo>
                <a:lnTo>
                  <a:pt x="17938" y="13008"/>
                </a:lnTo>
                <a:lnTo>
                  <a:pt x="17979" y="12998"/>
                </a:lnTo>
                <a:lnTo>
                  <a:pt x="18018" y="13017"/>
                </a:lnTo>
                <a:lnTo>
                  <a:pt x="18048" y="13061"/>
                </a:lnTo>
                <a:lnTo>
                  <a:pt x="18067" y="13127"/>
                </a:lnTo>
                <a:lnTo>
                  <a:pt x="18075" y="13215"/>
                </a:lnTo>
                <a:close/>
                <a:moveTo>
                  <a:pt x="18025" y="13216"/>
                </a:moveTo>
                <a:lnTo>
                  <a:pt x="18012" y="13100"/>
                </a:lnTo>
                <a:lnTo>
                  <a:pt x="17974" y="13058"/>
                </a:lnTo>
                <a:lnTo>
                  <a:pt x="17941" y="13090"/>
                </a:lnTo>
                <a:lnTo>
                  <a:pt x="17929" y="13196"/>
                </a:lnTo>
                <a:lnTo>
                  <a:pt x="17941" y="13310"/>
                </a:lnTo>
                <a:lnTo>
                  <a:pt x="17977" y="13352"/>
                </a:lnTo>
                <a:lnTo>
                  <a:pt x="18012" y="13320"/>
                </a:lnTo>
                <a:lnTo>
                  <a:pt x="18025" y="13216"/>
                </a:lnTo>
                <a:close/>
                <a:moveTo>
                  <a:pt x="18245" y="13428"/>
                </a:moveTo>
                <a:lnTo>
                  <a:pt x="18199" y="13424"/>
                </a:lnTo>
                <a:lnTo>
                  <a:pt x="18198" y="13097"/>
                </a:lnTo>
                <a:lnTo>
                  <a:pt x="18137" y="13129"/>
                </a:lnTo>
                <a:lnTo>
                  <a:pt x="18124" y="13075"/>
                </a:lnTo>
                <a:lnTo>
                  <a:pt x="18209" y="13023"/>
                </a:lnTo>
                <a:lnTo>
                  <a:pt x="18245" y="13027"/>
                </a:lnTo>
                <a:lnTo>
                  <a:pt x="18245" y="13428"/>
                </a:lnTo>
                <a:close/>
                <a:moveTo>
                  <a:pt x="18503" y="13255"/>
                </a:moveTo>
                <a:lnTo>
                  <a:pt x="18497" y="13340"/>
                </a:lnTo>
                <a:lnTo>
                  <a:pt x="18477" y="13403"/>
                </a:lnTo>
                <a:lnTo>
                  <a:pt x="18447" y="13439"/>
                </a:lnTo>
                <a:lnTo>
                  <a:pt x="18406" y="13449"/>
                </a:lnTo>
                <a:lnTo>
                  <a:pt x="18367" y="13432"/>
                </a:lnTo>
                <a:lnTo>
                  <a:pt x="18338" y="13390"/>
                </a:lnTo>
                <a:lnTo>
                  <a:pt x="18319" y="13325"/>
                </a:lnTo>
                <a:lnTo>
                  <a:pt x="18313" y="13236"/>
                </a:lnTo>
                <a:lnTo>
                  <a:pt x="18319" y="13151"/>
                </a:lnTo>
                <a:lnTo>
                  <a:pt x="18338" y="13087"/>
                </a:lnTo>
                <a:lnTo>
                  <a:pt x="18369" y="13051"/>
                </a:lnTo>
                <a:lnTo>
                  <a:pt x="18409" y="13041"/>
                </a:lnTo>
                <a:lnTo>
                  <a:pt x="18448" y="13058"/>
                </a:lnTo>
                <a:lnTo>
                  <a:pt x="18477" y="13102"/>
                </a:lnTo>
                <a:lnTo>
                  <a:pt x="18496" y="13167"/>
                </a:lnTo>
                <a:lnTo>
                  <a:pt x="18503" y="13255"/>
                </a:lnTo>
                <a:close/>
                <a:moveTo>
                  <a:pt x="18453" y="13255"/>
                </a:moveTo>
                <a:lnTo>
                  <a:pt x="18441" y="13140"/>
                </a:lnTo>
                <a:lnTo>
                  <a:pt x="18406" y="13098"/>
                </a:lnTo>
                <a:lnTo>
                  <a:pt x="18373" y="13131"/>
                </a:lnTo>
                <a:lnTo>
                  <a:pt x="18362" y="13238"/>
                </a:lnTo>
                <a:lnTo>
                  <a:pt x="18373" y="13350"/>
                </a:lnTo>
                <a:lnTo>
                  <a:pt x="18408" y="13390"/>
                </a:lnTo>
                <a:lnTo>
                  <a:pt x="18443" y="13359"/>
                </a:lnTo>
                <a:lnTo>
                  <a:pt x="18453" y="13255"/>
                </a:lnTo>
                <a:close/>
                <a:moveTo>
                  <a:pt x="18672" y="13467"/>
                </a:moveTo>
                <a:lnTo>
                  <a:pt x="18626" y="13462"/>
                </a:lnTo>
                <a:lnTo>
                  <a:pt x="18626" y="13139"/>
                </a:lnTo>
                <a:lnTo>
                  <a:pt x="18565" y="13169"/>
                </a:lnTo>
                <a:lnTo>
                  <a:pt x="18551" y="13116"/>
                </a:lnTo>
                <a:lnTo>
                  <a:pt x="18636" y="13063"/>
                </a:lnTo>
                <a:lnTo>
                  <a:pt x="18671" y="13068"/>
                </a:lnTo>
                <a:lnTo>
                  <a:pt x="18672" y="13467"/>
                </a:lnTo>
                <a:close/>
                <a:moveTo>
                  <a:pt x="18883" y="13484"/>
                </a:moveTo>
                <a:lnTo>
                  <a:pt x="18837" y="13481"/>
                </a:lnTo>
                <a:lnTo>
                  <a:pt x="18837" y="13157"/>
                </a:lnTo>
                <a:lnTo>
                  <a:pt x="18776" y="13189"/>
                </a:lnTo>
                <a:lnTo>
                  <a:pt x="18763" y="13135"/>
                </a:lnTo>
                <a:lnTo>
                  <a:pt x="18847" y="13085"/>
                </a:lnTo>
                <a:lnTo>
                  <a:pt x="18882" y="13088"/>
                </a:lnTo>
                <a:lnTo>
                  <a:pt x="18883" y="13484"/>
                </a:lnTo>
                <a:close/>
                <a:moveTo>
                  <a:pt x="19135" y="13314"/>
                </a:moveTo>
                <a:lnTo>
                  <a:pt x="19130" y="13398"/>
                </a:lnTo>
                <a:lnTo>
                  <a:pt x="19111" y="13461"/>
                </a:lnTo>
                <a:lnTo>
                  <a:pt x="19081" y="13496"/>
                </a:lnTo>
                <a:lnTo>
                  <a:pt x="19042" y="13504"/>
                </a:lnTo>
                <a:lnTo>
                  <a:pt x="19003" y="13489"/>
                </a:lnTo>
                <a:lnTo>
                  <a:pt x="18974" y="13447"/>
                </a:lnTo>
                <a:lnTo>
                  <a:pt x="18956" y="13383"/>
                </a:lnTo>
                <a:lnTo>
                  <a:pt x="18948" y="13295"/>
                </a:lnTo>
                <a:lnTo>
                  <a:pt x="18956" y="13211"/>
                </a:lnTo>
                <a:lnTo>
                  <a:pt x="18976" y="13149"/>
                </a:lnTo>
                <a:lnTo>
                  <a:pt x="19004" y="13111"/>
                </a:lnTo>
                <a:lnTo>
                  <a:pt x="19042" y="13102"/>
                </a:lnTo>
                <a:lnTo>
                  <a:pt x="19081" y="13119"/>
                </a:lnTo>
                <a:lnTo>
                  <a:pt x="19110" y="13162"/>
                </a:lnTo>
                <a:lnTo>
                  <a:pt x="19128" y="13228"/>
                </a:lnTo>
                <a:lnTo>
                  <a:pt x="19135" y="13314"/>
                </a:lnTo>
                <a:close/>
                <a:moveTo>
                  <a:pt x="19088" y="13314"/>
                </a:moveTo>
                <a:lnTo>
                  <a:pt x="19076" y="13200"/>
                </a:lnTo>
                <a:lnTo>
                  <a:pt x="19041" y="13160"/>
                </a:lnTo>
                <a:lnTo>
                  <a:pt x="19008" y="13191"/>
                </a:lnTo>
                <a:lnTo>
                  <a:pt x="18997" y="13296"/>
                </a:lnTo>
                <a:lnTo>
                  <a:pt x="19009" y="13407"/>
                </a:lnTo>
                <a:lnTo>
                  <a:pt x="19046" y="13447"/>
                </a:lnTo>
                <a:lnTo>
                  <a:pt x="19078" y="13415"/>
                </a:lnTo>
                <a:lnTo>
                  <a:pt x="19088" y="13314"/>
                </a:lnTo>
                <a:close/>
                <a:moveTo>
                  <a:pt x="19298" y="13522"/>
                </a:moveTo>
                <a:lnTo>
                  <a:pt x="19254" y="13518"/>
                </a:lnTo>
                <a:lnTo>
                  <a:pt x="19254" y="13197"/>
                </a:lnTo>
                <a:lnTo>
                  <a:pt x="19194" y="13228"/>
                </a:lnTo>
                <a:lnTo>
                  <a:pt x="19181" y="13175"/>
                </a:lnTo>
                <a:lnTo>
                  <a:pt x="19263" y="13125"/>
                </a:lnTo>
                <a:lnTo>
                  <a:pt x="19296" y="13129"/>
                </a:lnTo>
                <a:lnTo>
                  <a:pt x="19298" y="13522"/>
                </a:lnTo>
                <a:close/>
                <a:moveTo>
                  <a:pt x="19547" y="13350"/>
                </a:moveTo>
                <a:lnTo>
                  <a:pt x="19542" y="13435"/>
                </a:lnTo>
                <a:lnTo>
                  <a:pt x="19524" y="13497"/>
                </a:lnTo>
                <a:lnTo>
                  <a:pt x="19494" y="13532"/>
                </a:lnTo>
                <a:lnTo>
                  <a:pt x="19454" y="13541"/>
                </a:lnTo>
                <a:lnTo>
                  <a:pt x="19417" y="13524"/>
                </a:lnTo>
                <a:lnTo>
                  <a:pt x="19387" y="13484"/>
                </a:lnTo>
                <a:lnTo>
                  <a:pt x="19369" y="13420"/>
                </a:lnTo>
                <a:lnTo>
                  <a:pt x="19363" y="13334"/>
                </a:lnTo>
                <a:lnTo>
                  <a:pt x="19369" y="13250"/>
                </a:lnTo>
                <a:lnTo>
                  <a:pt x="19388" y="13189"/>
                </a:lnTo>
                <a:lnTo>
                  <a:pt x="19418" y="13151"/>
                </a:lnTo>
                <a:lnTo>
                  <a:pt x="19456" y="13142"/>
                </a:lnTo>
                <a:lnTo>
                  <a:pt x="19494" y="13159"/>
                </a:lnTo>
                <a:lnTo>
                  <a:pt x="19523" y="13201"/>
                </a:lnTo>
                <a:lnTo>
                  <a:pt x="19541" y="13266"/>
                </a:lnTo>
                <a:lnTo>
                  <a:pt x="19547" y="13350"/>
                </a:lnTo>
                <a:close/>
                <a:moveTo>
                  <a:pt x="19499" y="13352"/>
                </a:moveTo>
                <a:lnTo>
                  <a:pt x="19488" y="13239"/>
                </a:lnTo>
                <a:lnTo>
                  <a:pt x="19453" y="13199"/>
                </a:lnTo>
                <a:lnTo>
                  <a:pt x="19420" y="13230"/>
                </a:lnTo>
                <a:lnTo>
                  <a:pt x="19410" y="13334"/>
                </a:lnTo>
                <a:lnTo>
                  <a:pt x="19423" y="13444"/>
                </a:lnTo>
                <a:lnTo>
                  <a:pt x="19457" y="13484"/>
                </a:lnTo>
                <a:lnTo>
                  <a:pt x="19489" y="13453"/>
                </a:lnTo>
                <a:lnTo>
                  <a:pt x="19499" y="13352"/>
                </a:lnTo>
                <a:close/>
                <a:moveTo>
                  <a:pt x="19707" y="13558"/>
                </a:moveTo>
                <a:lnTo>
                  <a:pt x="19664" y="13555"/>
                </a:lnTo>
                <a:lnTo>
                  <a:pt x="19662" y="13238"/>
                </a:lnTo>
                <a:lnTo>
                  <a:pt x="19605" y="13268"/>
                </a:lnTo>
                <a:lnTo>
                  <a:pt x="19591" y="13215"/>
                </a:lnTo>
                <a:lnTo>
                  <a:pt x="19674" y="13164"/>
                </a:lnTo>
                <a:lnTo>
                  <a:pt x="19705" y="13167"/>
                </a:lnTo>
                <a:lnTo>
                  <a:pt x="19707" y="13558"/>
                </a:lnTo>
                <a:close/>
                <a:moveTo>
                  <a:pt x="19910" y="13576"/>
                </a:moveTo>
                <a:lnTo>
                  <a:pt x="19867" y="13572"/>
                </a:lnTo>
                <a:lnTo>
                  <a:pt x="19864" y="13256"/>
                </a:lnTo>
                <a:lnTo>
                  <a:pt x="19808" y="13285"/>
                </a:lnTo>
                <a:lnTo>
                  <a:pt x="19795" y="13234"/>
                </a:lnTo>
                <a:lnTo>
                  <a:pt x="19877" y="13185"/>
                </a:lnTo>
                <a:lnTo>
                  <a:pt x="19908" y="13187"/>
                </a:lnTo>
                <a:lnTo>
                  <a:pt x="19910" y="13576"/>
                </a:lnTo>
                <a:close/>
                <a:moveTo>
                  <a:pt x="327" y="12748"/>
                </a:moveTo>
                <a:lnTo>
                  <a:pt x="241" y="12741"/>
                </a:lnTo>
                <a:lnTo>
                  <a:pt x="257" y="12297"/>
                </a:lnTo>
                <a:lnTo>
                  <a:pt x="138" y="12338"/>
                </a:lnTo>
                <a:lnTo>
                  <a:pt x="117" y="12263"/>
                </a:lnTo>
                <a:lnTo>
                  <a:pt x="281" y="12196"/>
                </a:lnTo>
                <a:lnTo>
                  <a:pt x="346" y="12201"/>
                </a:lnTo>
                <a:lnTo>
                  <a:pt x="327" y="12748"/>
                </a:lnTo>
                <a:close/>
                <a:moveTo>
                  <a:pt x="724" y="12779"/>
                </a:moveTo>
                <a:lnTo>
                  <a:pt x="639" y="12773"/>
                </a:lnTo>
                <a:lnTo>
                  <a:pt x="654" y="12329"/>
                </a:lnTo>
                <a:lnTo>
                  <a:pt x="535" y="12369"/>
                </a:lnTo>
                <a:lnTo>
                  <a:pt x="516" y="12295"/>
                </a:lnTo>
                <a:lnTo>
                  <a:pt x="678" y="12228"/>
                </a:lnTo>
                <a:lnTo>
                  <a:pt x="744" y="12233"/>
                </a:lnTo>
                <a:lnTo>
                  <a:pt x="724" y="12779"/>
                </a:lnTo>
                <a:close/>
                <a:moveTo>
                  <a:pt x="1208" y="12547"/>
                </a:moveTo>
                <a:lnTo>
                  <a:pt x="1192" y="12664"/>
                </a:lnTo>
                <a:lnTo>
                  <a:pt x="1153" y="12749"/>
                </a:lnTo>
                <a:lnTo>
                  <a:pt x="1097" y="12795"/>
                </a:lnTo>
                <a:lnTo>
                  <a:pt x="1023" y="12808"/>
                </a:lnTo>
                <a:lnTo>
                  <a:pt x="952" y="12784"/>
                </a:lnTo>
                <a:lnTo>
                  <a:pt x="900" y="12728"/>
                </a:lnTo>
                <a:lnTo>
                  <a:pt x="867" y="12639"/>
                </a:lnTo>
                <a:lnTo>
                  <a:pt x="860" y="12520"/>
                </a:lnTo>
                <a:lnTo>
                  <a:pt x="876" y="12404"/>
                </a:lnTo>
                <a:lnTo>
                  <a:pt x="916" y="12319"/>
                </a:lnTo>
                <a:lnTo>
                  <a:pt x="974" y="12269"/>
                </a:lnTo>
                <a:lnTo>
                  <a:pt x="1046" y="12255"/>
                </a:lnTo>
                <a:lnTo>
                  <a:pt x="1117" y="12280"/>
                </a:lnTo>
                <a:lnTo>
                  <a:pt x="1169" y="12339"/>
                </a:lnTo>
                <a:lnTo>
                  <a:pt x="1199" y="12429"/>
                </a:lnTo>
                <a:lnTo>
                  <a:pt x="1208" y="12547"/>
                </a:lnTo>
                <a:close/>
                <a:moveTo>
                  <a:pt x="1118" y="12548"/>
                </a:moveTo>
                <a:lnTo>
                  <a:pt x="1102" y="12391"/>
                </a:lnTo>
                <a:lnTo>
                  <a:pt x="1039" y="12334"/>
                </a:lnTo>
                <a:lnTo>
                  <a:pt x="976" y="12377"/>
                </a:lnTo>
                <a:lnTo>
                  <a:pt x="951" y="12521"/>
                </a:lnTo>
                <a:lnTo>
                  <a:pt x="966" y="12674"/>
                </a:lnTo>
                <a:lnTo>
                  <a:pt x="1028" y="12729"/>
                </a:lnTo>
                <a:lnTo>
                  <a:pt x="1093" y="12688"/>
                </a:lnTo>
                <a:lnTo>
                  <a:pt x="1118" y="12548"/>
                </a:lnTo>
                <a:close/>
                <a:moveTo>
                  <a:pt x="1505" y="12835"/>
                </a:moveTo>
                <a:lnTo>
                  <a:pt x="1421" y="12829"/>
                </a:lnTo>
                <a:lnTo>
                  <a:pt x="1436" y="12392"/>
                </a:lnTo>
                <a:lnTo>
                  <a:pt x="1323" y="12433"/>
                </a:lnTo>
                <a:lnTo>
                  <a:pt x="1302" y="12359"/>
                </a:lnTo>
                <a:lnTo>
                  <a:pt x="1457" y="12293"/>
                </a:lnTo>
                <a:lnTo>
                  <a:pt x="1524" y="12298"/>
                </a:lnTo>
                <a:lnTo>
                  <a:pt x="1505" y="12835"/>
                </a:lnTo>
                <a:close/>
                <a:moveTo>
                  <a:pt x="1980" y="12606"/>
                </a:moveTo>
                <a:lnTo>
                  <a:pt x="1964" y="12721"/>
                </a:lnTo>
                <a:lnTo>
                  <a:pt x="1925" y="12805"/>
                </a:lnTo>
                <a:lnTo>
                  <a:pt x="1870" y="12853"/>
                </a:lnTo>
                <a:lnTo>
                  <a:pt x="1797" y="12865"/>
                </a:lnTo>
                <a:lnTo>
                  <a:pt x="1728" y="12842"/>
                </a:lnTo>
                <a:lnTo>
                  <a:pt x="1677" y="12787"/>
                </a:lnTo>
                <a:lnTo>
                  <a:pt x="1644" y="12699"/>
                </a:lnTo>
                <a:lnTo>
                  <a:pt x="1638" y="12581"/>
                </a:lnTo>
                <a:lnTo>
                  <a:pt x="1653" y="12466"/>
                </a:lnTo>
                <a:lnTo>
                  <a:pt x="1692" y="12381"/>
                </a:lnTo>
                <a:lnTo>
                  <a:pt x="1748" y="12332"/>
                </a:lnTo>
                <a:lnTo>
                  <a:pt x="1822" y="12320"/>
                </a:lnTo>
                <a:lnTo>
                  <a:pt x="1890" y="12343"/>
                </a:lnTo>
                <a:lnTo>
                  <a:pt x="1940" y="12403"/>
                </a:lnTo>
                <a:lnTo>
                  <a:pt x="1970" y="12491"/>
                </a:lnTo>
                <a:lnTo>
                  <a:pt x="1980" y="12606"/>
                </a:lnTo>
                <a:close/>
                <a:moveTo>
                  <a:pt x="1892" y="12607"/>
                </a:moveTo>
                <a:lnTo>
                  <a:pt x="1875" y="12453"/>
                </a:lnTo>
                <a:lnTo>
                  <a:pt x="1813" y="12398"/>
                </a:lnTo>
                <a:lnTo>
                  <a:pt x="1751" y="12441"/>
                </a:lnTo>
                <a:lnTo>
                  <a:pt x="1726" y="12582"/>
                </a:lnTo>
                <a:lnTo>
                  <a:pt x="1743" y="12733"/>
                </a:lnTo>
                <a:lnTo>
                  <a:pt x="1802" y="12788"/>
                </a:lnTo>
                <a:lnTo>
                  <a:pt x="1866" y="12746"/>
                </a:lnTo>
                <a:lnTo>
                  <a:pt x="1892" y="12607"/>
                </a:lnTo>
                <a:close/>
                <a:moveTo>
                  <a:pt x="2269" y="12893"/>
                </a:moveTo>
                <a:lnTo>
                  <a:pt x="2188" y="12887"/>
                </a:lnTo>
                <a:lnTo>
                  <a:pt x="2202" y="12453"/>
                </a:lnTo>
                <a:lnTo>
                  <a:pt x="2091" y="12493"/>
                </a:lnTo>
                <a:lnTo>
                  <a:pt x="2069" y="12422"/>
                </a:lnTo>
                <a:lnTo>
                  <a:pt x="2223" y="12356"/>
                </a:lnTo>
                <a:lnTo>
                  <a:pt x="2287" y="12361"/>
                </a:lnTo>
                <a:lnTo>
                  <a:pt x="2269" y="12893"/>
                </a:lnTo>
                <a:close/>
                <a:moveTo>
                  <a:pt x="2732" y="12666"/>
                </a:moveTo>
                <a:lnTo>
                  <a:pt x="2718" y="12780"/>
                </a:lnTo>
                <a:lnTo>
                  <a:pt x="2683" y="12863"/>
                </a:lnTo>
                <a:lnTo>
                  <a:pt x="2626" y="12909"/>
                </a:lnTo>
                <a:lnTo>
                  <a:pt x="2555" y="12921"/>
                </a:lnTo>
                <a:lnTo>
                  <a:pt x="2486" y="12898"/>
                </a:lnTo>
                <a:lnTo>
                  <a:pt x="2436" y="12844"/>
                </a:lnTo>
                <a:lnTo>
                  <a:pt x="2405" y="12756"/>
                </a:lnTo>
                <a:lnTo>
                  <a:pt x="2397" y="12640"/>
                </a:lnTo>
                <a:lnTo>
                  <a:pt x="2413" y="12526"/>
                </a:lnTo>
                <a:lnTo>
                  <a:pt x="2451" y="12443"/>
                </a:lnTo>
                <a:lnTo>
                  <a:pt x="2506" y="12394"/>
                </a:lnTo>
                <a:lnTo>
                  <a:pt x="2578" y="12383"/>
                </a:lnTo>
                <a:lnTo>
                  <a:pt x="2644" y="12406"/>
                </a:lnTo>
                <a:lnTo>
                  <a:pt x="2694" y="12462"/>
                </a:lnTo>
                <a:lnTo>
                  <a:pt x="2724" y="12551"/>
                </a:lnTo>
                <a:lnTo>
                  <a:pt x="2732" y="12666"/>
                </a:lnTo>
                <a:close/>
                <a:moveTo>
                  <a:pt x="2648" y="12666"/>
                </a:moveTo>
                <a:lnTo>
                  <a:pt x="2630" y="12513"/>
                </a:lnTo>
                <a:lnTo>
                  <a:pt x="2569" y="12458"/>
                </a:lnTo>
                <a:lnTo>
                  <a:pt x="2509" y="12501"/>
                </a:lnTo>
                <a:lnTo>
                  <a:pt x="2485" y="12641"/>
                </a:lnTo>
                <a:lnTo>
                  <a:pt x="2501" y="12790"/>
                </a:lnTo>
                <a:lnTo>
                  <a:pt x="2563" y="12845"/>
                </a:lnTo>
                <a:lnTo>
                  <a:pt x="2624" y="12803"/>
                </a:lnTo>
                <a:lnTo>
                  <a:pt x="2648" y="12666"/>
                </a:lnTo>
                <a:close/>
                <a:moveTo>
                  <a:pt x="3016" y="12948"/>
                </a:moveTo>
                <a:lnTo>
                  <a:pt x="2936" y="12943"/>
                </a:lnTo>
                <a:lnTo>
                  <a:pt x="2950" y="12515"/>
                </a:lnTo>
                <a:lnTo>
                  <a:pt x="2841" y="12553"/>
                </a:lnTo>
                <a:lnTo>
                  <a:pt x="2821" y="12483"/>
                </a:lnTo>
                <a:lnTo>
                  <a:pt x="2971" y="12416"/>
                </a:lnTo>
                <a:lnTo>
                  <a:pt x="3032" y="12421"/>
                </a:lnTo>
                <a:lnTo>
                  <a:pt x="3016" y="12948"/>
                </a:lnTo>
                <a:close/>
                <a:moveTo>
                  <a:pt x="3383" y="12976"/>
                </a:moveTo>
                <a:lnTo>
                  <a:pt x="3304" y="12969"/>
                </a:lnTo>
                <a:lnTo>
                  <a:pt x="3317" y="12543"/>
                </a:lnTo>
                <a:lnTo>
                  <a:pt x="3210" y="12582"/>
                </a:lnTo>
                <a:lnTo>
                  <a:pt x="3189" y="12512"/>
                </a:lnTo>
                <a:lnTo>
                  <a:pt x="3341" y="12448"/>
                </a:lnTo>
                <a:lnTo>
                  <a:pt x="3400" y="12453"/>
                </a:lnTo>
                <a:lnTo>
                  <a:pt x="3383" y="12976"/>
                </a:lnTo>
                <a:close/>
                <a:moveTo>
                  <a:pt x="3827" y="12751"/>
                </a:moveTo>
                <a:lnTo>
                  <a:pt x="3814" y="12864"/>
                </a:lnTo>
                <a:lnTo>
                  <a:pt x="3779" y="12946"/>
                </a:lnTo>
                <a:lnTo>
                  <a:pt x="3727" y="12991"/>
                </a:lnTo>
                <a:lnTo>
                  <a:pt x="3656" y="13002"/>
                </a:lnTo>
                <a:lnTo>
                  <a:pt x="3591" y="12981"/>
                </a:lnTo>
                <a:lnTo>
                  <a:pt x="3542" y="12928"/>
                </a:lnTo>
                <a:lnTo>
                  <a:pt x="3512" y="12842"/>
                </a:lnTo>
                <a:lnTo>
                  <a:pt x="3505" y="12728"/>
                </a:lnTo>
                <a:lnTo>
                  <a:pt x="3520" y="12615"/>
                </a:lnTo>
                <a:lnTo>
                  <a:pt x="3557" y="12533"/>
                </a:lnTo>
                <a:lnTo>
                  <a:pt x="3610" y="12485"/>
                </a:lnTo>
                <a:lnTo>
                  <a:pt x="3676" y="12473"/>
                </a:lnTo>
                <a:lnTo>
                  <a:pt x="3744" y="12496"/>
                </a:lnTo>
                <a:lnTo>
                  <a:pt x="3793" y="12553"/>
                </a:lnTo>
                <a:lnTo>
                  <a:pt x="3822" y="12639"/>
                </a:lnTo>
                <a:lnTo>
                  <a:pt x="3827" y="12751"/>
                </a:lnTo>
                <a:close/>
                <a:moveTo>
                  <a:pt x="3744" y="12753"/>
                </a:moveTo>
                <a:lnTo>
                  <a:pt x="3729" y="12602"/>
                </a:lnTo>
                <a:lnTo>
                  <a:pt x="3670" y="12547"/>
                </a:lnTo>
                <a:lnTo>
                  <a:pt x="3613" y="12590"/>
                </a:lnTo>
                <a:lnTo>
                  <a:pt x="3589" y="12728"/>
                </a:lnTo>
                <a:lnTo>
                  <a:pt x="3605" y="12874"/>
                </a:lnTo>
                <a:lnTo>
                  <a:pt x="3664" y="12928"/>
                </a:lnTo>
                <a:lnTo>
                  <a:pt x="3722" y="12887"/>
                </a:lnTo>
                <a:lnTo>
                  <a:pt x="3744" y="12753"/>
                </a:lnTo>
                <a:close/>
                <a:moveTo>
                  <a:pt x="4104" y="13030"/>
                </a:moveTo>
                <a:lnTo>
                  <a:pt x="4026" y="13023"/>
                </a:lnTo>
                <a:lnTo>
                  <a:pt x="4040" y="12602"/>
                </a:lnTo>
                <a:lnTo>
                  <a:pt x="3935" y="12641"/>
                </a:lnTo>
                <a:lnTo>
                  <a:pt x="3912" y="12572"/>
                </a:lnTo>
                <a:lnTo>
                  <a:pt x="4062" y="12506"/>
                </a:lnTo>
                <a:lnTo>
                  <a:pt x="4120" y="12511"/>
                </a:lnTo>
                <a:lnTo>
                  <a:pt x="4104" y="13030"/>
                </a:lnTo>
                <a:close/>
                <a:moveTo>
                  <a:pt x="4541" y="12808"/>
                </a:moveTo>
                <a:lnTo>
                  <a:pt x="4527" y="12919"/>
                </a:lnTo>
                <a:lnTo>
                  <a:pt x="4492" y="12999"/>
                </a:lnTo>
                <a:lnTo>
                  <a:pt x="4441" y="13045"/>
                </a:lnTo>
                <a:lnTo>
                  <a:pt x="4374" y="13056"/>
                </a:lnTo>
                <a:lnTo>
                  <a:pt x="4309" y="13035"/>
                </a:lnTo>
                <a:lnTo>
                  <a:pt x="4262" y="12981"/>
                </a:lnTo>
                <a:lnTo>
                  <a:pt x="4233" y="12896"/>
                </a:lnTo>
                <a:lnTo>
                  <a:pt x="4225" y="12784"/>
                </a:lnTo>
                <a:lnTo>
                  <a:pt x="4239" y="12673"/>
                </a:lnTo>
                <a:lnTo>
                  <a:pt x="4274" y="12592"/>
                </a:lnTo>
                <a:lnTo>
                  <a:pt x="4326" y="12545"/>
                </a:lnTo>
                <a:lnTo>
                  <a:pt x="4392" y="12532"/>
                </a:lnTo>
                <a:lnTo>
                  <a:pt x="4457" y="12555"/>
                </a:lnTo>
                <a:lnTo>
                  <a:pt x="4506" y="12610"/>
                </a:lnTo>
                <a:lnTo>
                  <a:pt x="4534" y="12696"/>
                </a:lnTo>
                <a:lnTo>
                  <a:pt x="4541" y="12808"/>
                </a:lnTo>
                <a:close/>
                <a:moveTo>
                  <a:pt x="4458" y="12809"/>
                </a:moveTo>
                <a:lnTo>
                  <a:pt x="4442" y="12660"/>
                </a:lnTo>
                <a:lnTo>
                  <a:pt x="4386" y="12606"/>
                </a:lnTo>
                <a:lnTo>
                  <a:pt x="4331" y="12647"/>
                </a:lnTo>
                <a:lnTo>
                  <a:pt x="4309" y="12785"/>
                </a:lnTo>
                <a:lnTo>
                  <a:pt x="4323" y="12928"/>
                </a:lnTo>
                <a:lnTo>
                  <a:pt x="4379" y="12981"/>
                </a:lnTo>
                <a:lnTo>
                  <a:pt x="4436" y="12941"/>
                </a:lnTo>
                <a:lnTo>
                  <a:pt x="4458" y="12809"/>
                </a:lnTo>
                <a:close/>
                <a:moveTo>
                  <a:pt x="4810" y="13082"/>
                </a:moveTo>
                <a:lnTo>
                  <a:pt x="4733" y="13075"/>
                </a:lnTo>
                <a:lnTo>
                  <a:pt x="4743" y="12660"/>
                </a:lnTo>
                <a:lnTo>
                  <a:pt x="4643" y="12698"/>
                </a:lnTo>
                <a:lnTo>
                  <a:pt x="4623" y="12629"/>
                </a:lnTo>
                <a:lnTo>
                  <a:pt x="4765" y="12565"/>
                </a:lnTo>
                <a:lnTo>
                  <a:pt x="4825" y="12570"/>
                </a:lnTo>
                <a:lnTo>
                  <a:pt x="4810" y="13082"/>
                </a:lnTo>
                <a:close/>
                <a:moveTo>
                  <a:pt x="5235" y="12863"/>
                </a:moveTo>
                <a:lnTo>
                  <a:pt x="5221" y="12972"/>
                </a:lnTo>
                <a:lnTo>
                  <a:pt x="5189" y="13051"/>
                </a:lnTo>
                <a:lnTo>
                  <a:pt x="5139" y="13096"/>
                </a:lnTo>
                <a:lnTo>
                  <a:pt x="5074" y="13108"/>
                </a:lnTo>
                <a:lnTo>
                  <a:pt x="5011" y="13087"/>
                </a:lnTo>
                <a:lnTo>
                  <a:pt x="4966" y="13035"/>
                </a:lnTo>
                <a:lnTo>
                  <a:pt x="4935" y="12949"/>
                </a:lnTo>
                <a:lnTo>
                  <a:pt x="4926" y="12838"/>
                </a:lnTo>
                <a:lnTo>
                  <a:pt x="4940" y="12728"/>
                </a:lnTo>
                <a:lnTo>
                  <a:pt x="4975" y="12650"/>
                </a:lnTo>
                <a:lnTo>
                  <a:pt x="5026" y="12601"/>
                </a:lnTo>
                <a:lnTo>
                  <a:pt x="5090" y="12589"/>
                </a:lnTo>
                <a:lnTo>
                  <a:pt x="5153" y="12612"/>
                </a:lnTo>
                <a:lnTo>
                  <a:pt x="5199" y="12667"/>
                </a:lnTo>
                <a:lnTo>
                  <a:pt x="5228" y="12751"/>
                </a:lnTo>
                <a:lnTo>
                  <a:pt x="5235" y="12863"/>
                </a:lnTo>
                <a:close/>
                <a:moveTo>
                  <a:pt x="5154" y="12863"/>
                </a:moveTo>
                <a:lnTo>
                  <a:pt x="5140" y="12716"/>
                </a:lnTo>
                <a:lnTo>
                  <a:pt x="5086" y="12664"/>
                </a:lnTo>
                <a:lnTo>
                  <a:pt x="5031" y="12704"/>
                </a:lnTo>
                <a:lnTo>
                  <a:pt x="5010" y="12839"/>
                </a:lnTo>
                <a:lnTo>
                  <a:pt x="5023" y="12982"/>
                </a:lnTo>
                <a:lnTo>
                  <a:pt x="5077" y="13035"/>
                </a:lnTo>
                <a:lnTo>
                  <a:pt x="5132" y="12994"/>
                </a:lnTo>
                <a:lnTo>
                  <a:pt x="5154" y="12863"/>
                </a:lnTo>
                <a:close/>
                <a:moveTo>
                  <a:pt x="5501" y="13132"/>
                </a:moveTo>
                <a:lnTo>
                  <a:pt x="5426" y="13127"/>
                </a:lnTo>
                <a:lnTo>
                  <a:pt x="5437" y="12715"/>
                </a:lnTo>
                <a:lnTo>
                  <a:pt x="5334" y="12754"/>
                </a:lnTo>
                <a:lnTo>
                  <a:pt x="5314" y="12685"/>
                </a:lnTo>
                <a:lnTo>
                  <a:pt x="5456" y="12622"/>
                </a:lnTo>
                <a:lnTo>
                  <a:pt x="5513" y="12626"/>
                </a:lnTo>
                <a:lnTo>
                  <a:pt x="5501" y="13132"/>
                </a:lnTo>
                <a:close/>
                <a:moveTo>
                  <a:pt x="5916" y="12916"/>
                </a:moveTo>
                <a:lnTo>
                  <a:pt x="5903" y="13023"/>
                </a:lnTo>
                <a:lnTo>
                  <a:pt x="5869" y="13102"/>
                </a:lnTo>
                <a:lnTo>
                  <a:pt x="5822" y="13147"/>
                </a:lnTo>
                <a:lnTo>
                  <a:pt x="5758" y="13160"/>
                </a:lnTo>
                <a:lnTo>
                  <a:pt x="5696" y="13139"/>
                </a:lnTo>
                <a:lnTo>
                  <a:pt x="5650" y="13086"/>
                </a:lnTo>
                <a:lnTo>
                  <a:pt x="5621" y="13003"/>
                </a:lnTo>
                <a:lnTo>
                  <a:pt x="5614" y="12892"/>
                </a:lnTo>
                <a:lnTo>
                  <a:pt x="5627" y="12783"/>
                </a:lnTo>
                <a:lnTo>
                  <a:pt x="5661" y="12704"/>
                </a:lnTo>
                <a:lnTo>
                  <a:pt x="5711" y="12657"/>
                </a:lnTo>
                <a:lnTo>
                  <a:pt x="5774" y="12646"/>
                </a:lnTo>
                <a:lnTo>
                  <a:pt x="5835" y="12667"/>
                </a:lnTo>
                <a:lnTo>
                  <a:pt x="5882" y="12724"/>
                </a:lnTo>
                <a:lnTo>
                  <a:pt x="5908" y="12805"/>
                </a:lnTo>
                <a:lnTo>
                  <a:pt x="5916" y="12916"/>
                </a:lnTo>
                <a:close/>
                <a:moveTo>
                  <a:pt x="5838" y="12916"/>
                </a:moveTo>
                <a:lnTo>
                  <a:pt x="5823" y="12771"/>
                </a:lnTo>
                <a:lnTo>
                  <a:pt x="5768" y="12719"/>
                </a:lnTo>
                <a:lnTo>
                  <a:pt x="5715" y="12760"/>
                </a:lnTo>
                <a:lnTo>
                  <a:pt x="5694" y="12893"/>
                </a:lnTo>
                <a:lnTo>
                  <a:pt x="5708" y="13035"/>
                </a:lnTo>
                <a:lnTo>
                  <a:pt x="5761" y="13086"/>
                </a:lnTo>
                <a:lnTo>
                  <a:pt x="5817" y="13046"/>
                </a:lnTo>
                <a:lnTo>
                  <a:pt x="5838" y="12916"/>
                </a:lnTo>
                <a:close/>
                <a:moveTo>
                  <a:pt x="6174" y="13184"/>
                </a:moveTo>
                <a:lnTo>
                  <a:pt x="6102" y="13177"/>
                </a:lnTo>
                <a:lnTo>
                  <a:pt x="6111" y="12770"/>
                </a:lnTo>
                <a:lnTo>
                  <a:pt x="6015" y="12808"/>
                </a:lnTo>
                <a:lnTo>
                  <a:pt x="5997" y="12741"/>
                </a:lnTo>
                <a:lnTo>
                  <a:pt x="6130" y="12679"/>
                </a:lnTo>
                <a:lnTo>
                  <a:pt x="6188" y="12683"/>
                </a:lnTo>
                <a:lnTo>
                  <a:pt x="6174" y="13184"/>
                </a:lnTo>
                <a:close/>
                <a:moveTo>
                  <a:pt x="6582" y="12968"/>
                </a:moveTo>
                <a:lnTo>
                  <a:pt x="6568" y="13075"/>
                </a:lnTo>
                <a:lnTo>
                  <a:pt x="6536" y="13154"/>
                </a:lnTo>
                <a:lnTo>
                  <a:pt x="6489" y="13196"/>
                </a:lnTo>
                <a:lnTo>
                  <a:pt x="6427" y="13209"/>
                </a:lnTo>
                <a:lnTo>
                  <a:pt x="6367" y="13187"/>
                </a:lnTo>
                <a:lnTo>
                  <a:pt x="6322" y="13136"/>
                </a:lnTo>
                <a:lnTo>
                  <a:pt x="6293" y="13053"/>
                </a:lnTo>
                <a:lnTo>
                  <a:pt x="6286" y="12946"/>
                </a:lnTo>
                <a:lnTo>
                  <a:pt x="6300" y="12838"/>
                </a:lnTo>
                <a:lnTo>
                  <a:pt x="6333" y="12759"/>
                </a:lnTo>
                <a:lnTo>
                  <a:pt x="6380" y="12714"/>
                </a:lnTo>
                <a:lnTo>
                  <a:pt x="6444" y="12701"/>
                </a:lnTo>
                <a:lnTo>
                  <a:pt x="6503" y="12723"/>
                </a:lnTo>
                <a:lnTo>
                  <a:pt x="6547" y="12776"/>
                </a:lnTo>
                <a:lnTo>
                  <a:pt x="6575" y="12859"/>
                </a:lnTo>
                <a:lnTo>
                  <a:pt x="6582" y="12968"/>
                </a:lnTo>
                <a:close/>
                <a:moveTo>
                  <a:pt x="6507" y="12968"/>
                </a:moveTo>
                <a:lnTo>
                  <a:pt x="6492" y="12825"/>
                </a:lnTo>
                <a:lnTo>
                  <a:pt x="6438" y="12773"/>
                </a:lnTo>
                <a:lnTo>
                  <a:pt x="6384" y="12813"/>
                </a:lnTo>
                <a:lnTo>
                  <a:pt x="6364" y="12946"/>
                </a:lnTo>
                <a:lnTo>
                  <a:pt x="6378" y="13086"/>
                </a:lnTo>
                <a:lnTo>
                  <a:pt x="6431" y="13137"/>
                </a:lnTo>
                <a:lnTo>
                  <a:pt x="6486" y="13098"/>
                </a:lnTo>
                <a:lnTo>
                  <a:pt x="6507" y="12968"/>
                </a:lnTo>
                <a:close/>
                <a:moveTo>
                  <a:pt x="6835" y="13233"/>
                </a:moveTo>
                <a:lnTo>
                  <a:pt x="6764" y="13226"/>
                </a:lnTo>
                <a:lnTo>
                  <a:pt x="6774" y="12824"/>
                </a:lnTo>
                <a:lnTo>
                  <a:pt x="6679" y="12862"/>
                </a:lnTo>
                <a:lnTo>
                  <a:pt x="6659" y="12795"/>
                </a:lnTo>
                <a:lnTo>
                  <a:pt x="6790" y="12731"/>
                </a:lnTo>
                <a:lnTo>
                  <a:pt x="6845" y="12736"/>
                </a:lnTo>
                <a:lnTo>
                  <a:pt x="6835" y="13233"/>
                </a:lnTo>
                <a:close/>
                <a:moveTo>
                  <a:pt x="7161" y="13256"/>
                </a:moveTo>
                <a:lnTo>
                  <a:pt x="7090" y="13251"/>
                </a:lnTo>
                <a:lnTo>
                  <a:pt x="7100" y="12850"/>
                </a:lnTo>
                <a:lnTo>
                  <a:pt x="7004" y="12887"/>
                </a:lnTo>
                <a:lnTo>
                  <a:pt x="6984" y="12822"/>
                </a:lnTo>
                <a:lnTo>
                  <a:pt x="7117" y="12759"/>
                </a:lnTo>
                <a:lnTo>
                  <a:pt x="7171" y="12764"/>
                </a:lnTo>
                <a:lnTo>
                  <a:pt x="7161" y="13256"/>
                </a:lnTo>
                <a:close/>
                <a:moveTo>
                  <a:pt x="7553" y="13045"/>
                </a:moveTo>
                <a:lnTo>
                  <a:pt x="7541" y="13150"/>
                </a:lnTo>
                <a:lnTo>
                  <a:pt x="7509" y="13226"/>
                </a:lnTo>
                <a:lnTo>
                  <a:pt x="7463" y="13270"/>
                </a:lnTo>
                <a:lnTo>
                  <a:pt x="7402" y="13280"/>
                </a:lnTo>
                <a:lnTo>
                  <a:pt x="7344" y="13261"/>
                </a:lnTo>
                <a:lnTo>
                  <a:pt x="7300" y="13210"/>
                </a:lnTo>
                <a:lnTo>
                  <a:pt x="7274" y="13130"/>
                </a:lnTo>
                <a:lnTo>
                  <a:pt x="7266" y="13022"/>
                </a:lnTo>
                <a:lnTo>
                  <a:pt x="7279" y="12916"/>
                </a:lnTo>
                <a:lnTo>
                  <a:pt x="7311" y="12839"/>
                </a:lnTo>
                <a:lnTo>
                  <a:pt x="7358" y="12794"/>
                </a:lnTo>
                <a:lnTo>
                  <a:pt x="7418" y="12783"/>
                </a:lnTo>
                <a:lnTo>
                  <a:pt x="7476" y="12803"/>
                </a:lnTo>
                <a:lnTo>
                  <a:pt x="7518" y="12855"/>
                </a:lnTo>
                <a:lnTo>
                  <a:pt x="7546" y="12938"/>
                </a:lnTo>
                <a:lnTo>
                  <a:pt x="7553" y="13045"/>
                </a:lnTo>
                <a:close/>
                <a:moveTo>
                  <a:pt x="7479" y="13045"/>
                </a:moveTo>
                <a:lnTo>
                  <a:pt x="7463" y="12903"/>
                </a:lnTo>
                <a:lnTo>
                  <a:pt x="7410" y="12852"/>
                </a:lnTo>
                <a:lnTo>
                  <a:pt x="7360" y="12892"/>
                </a:lnTo>
                <a:lnTo>
                  <a:pt x="7340" y="13023"/>
                </a:lnTo>
                <a:lnTo>
                  <a:pt x="7355" y="13161"/>
                </a:lnTo>
                <a:lnTo>
                  <a:pt x="7408" y="13211"/>
                </a:lnTo>
                <a:lnTo>
                  <a:pt x="7461" y="13172"/>
                </a:lnTo>
                <a:lnTo>
                  <a:pt x="7479" y="13045"/>
                </a:lnTo>
                <a:close/>
                <a:moveTo>
                  <a:pt x="7800" y="13305"/>
                </a:moveTo>
                <a:lnTo>
                  <a:pt x="7730" y="13298"/>
                </a:lnTo>
                <a:lnTo>
                  <a:pt x="7737" y="12902"/>
                </a:lnTo>
                <a:lnTo>
                  <a:pt x="7645" y="12939"/>
                </a:lnTo>
                <a:lnTo>
                  <a:pt x="7627" y="12874"/>
                </a:lnTo>
                <a:lnTo>
                  <a:pt x="7756" y="12812"/>
                </a:lnTo>
                <a:lnTo>
                  <a:pt x="7810" y="12815"/>
                </a:lnTo>
                <a:lnTo>
                  <a:pt x="7800" y="13305"/>
                </a:lnTo>
                <a:close/>
                <a:moveTo>
                  <a:pt x="8112" y="13328"/>
                </a:moveTo>
                <a:lnTo>
                  <a:pt x="8044" y="13323"/>
                </a:lnTo>
                <a:lnTo>
                  <a:pt x="8054" y="12927"/>
                </a:lnTo>
                <a:lnTo>
                  <a:pt x="7963" y="12964"/>
                </a:lnTo>
                <a:lnTo>
                  <a:pt x="7945" y="12899"/>
                </a:lnTo>
                <a:lnTo>
                  <a:pt x="8070" y="12838"/>
                </a:lnTo>
                <a:lnTo>
                  <a:pt x="8122" y="12843"/>
                </a:lnTo>
                <a:lnTo>
                  <a:pt x="8112" y="13328"/>
                </a:lnTo>
                <a:close/>
                <a:moveTo>
                  <a:pt x="8425" y="13350"/>
                </a:moveTo>
                <a:lnTo>
                  <a:pt x="8358" y="13345"/>
                </a:lnTo>
                <a:lnTo>
                  <a:pt x="8364" y="12953"/>
                </a:lnTo>
                <a:lnTo>
                  <a:pt x="8276" y="12989"/>
                </a:lnTo>
                <a:lnTo>
                  <a:pt x="8257" y="12924"/>
                </a:lnTo>
                <a:lnTo>
                  <a:pt x="8384" y="12864"/>
                </a:lnTo>
                <a:lnTo>
                  <a:pt x="8434" y="12868"/>
                </a:lnTo>
                <a:lnTo>
                  <a:pt x="8425" y="13350"/>
                </a:lnTo>
                <a:close/>
                <a:moveTo>
                  <a:pt x="8800" y="13141"/>
                </a:moveTo>
                <a:lnTo>
                  <a:pt x="8790" y="13245"/>
                </a:lnTo>
                <a:lnTo>
                  <a:pt x="8761" y="13320"/>
                </a:lnTo>
                <a:lnTo>
                  <a:pt x="8717" y="13363"/>
                </a:lnTo>
                <a:lnTo>
                  <a:pt x="8658" y="13375"/>
                </a:lnTo>
                <a:lnTo>
                  <a:pt x="8603" y="13355"/>
                </a:lnTo>
                <a:lnTo>
                  <a:pt x="8562" y="13305"/>
                </a:lnTo>
                <a:lnTo>
                  <a:pt x="8536" y="13226"/>
                </a:lnTo>
                <a:lnTo>
                  <a:pt x="8528" y="13121"/>
                </a:lnTo>
                <a:lnTo>
                  <a:pt x="8539" y="13017"/>
                </a:lnTo>
                <a:lnTo>
                  <a:pt x="8569" y="12943"/>
                </a:lnTo>
                <a:lnTo>
                  <a:pt x="8615" y="12897"/>
                </a:lnTo>
                <a:lnTo>
                  <a:pt x="8671" y="12885"/>
                </a:lnTo>
                <a:lnTo>
                  <a:pt x="8727" y="12907"/>
                </a:lnTo>
                <a:lnTo>
                  <a:pt x="8770" y="12958"/>
                </a:lnTo>
                <a:lnTo>
                  <a:pt x="8795" y="13037"/>
                </a:lnTo>
                <a:lnTo>
                  <a:pt x="8800" y="13141"/>
                </a:lnTo>
                <a:close/>
                <a:moveTo>
                  <a:pt x="8731" y="13142"/>
                </a:moveTo>
                <a:lnTo>
                  <a:pt x="8717" y="13005"/>
                </a:lnTo>
                <a:lnTo>
                  <a:pt x="8665" y="12956"/>
                </a:lnTo>
                <a:lnTo>
                  <a:pt x="8616" y="12993"/>
                </a:lnTo>
                <a:lnTo>
                  <a:pt x="8597" y="13121"/>
                </a:lnTo>
                <a:lnTo>
                  <a:pt x="8613" y="13256"/>
                </a:lnTo>
                <a:lnTo>
                  <a:pt x="8663" y="13305"/>
                </a:lnTo>
                <a:lnTo>
                  <a:pt x="8712" y="13266"/>
                </a:lnTo>
                <a:lnTo>
                  <a:pt x="8731" y="13142"/>
                </a:lnTo>
                <a:close/>
                <a:moveTo>
                  <a:pt x="9038" y="13397"/>
                </a:moveTo>
                <a:lnTo>
                  <a:pt x="8973" y="13392"/>
                </a:lnTo>
                <a:lnTo>
                  <a:pt x="8979" y="13002"/>
                </a:lnTo>
                <a:lnTo>
                  <a:pt x="8890" y="13038"/>
                </a:lnTo>
                <a:lnTo>
                  <a:pt x="8871" y="12974"/>
                </a:lnTo>
                <a:lnTo>
                  <a:pt x="8997" y="12914"/>
                </a:lnTo>
                <a:lnTo>
                  <a:pt x="9046" y="12919"/>
                </a:lnTo>
                <a:lnTo>
                  <a:pt x="9038" y="13397"/>
                </a:lnTo>
                <a:close/>
                <a:moveTo>
                  <a:pt x="9408" y="13190"/>
                </a:moveTo>
                <a:lnTo>
                  <a:pt x="9396" y="13293"/>
                </a:lnTo>
                <a:lnTo>
                  <a:pt x="9368" y="13367"/>
                </a:lnTo>
                <a:lnTo>
                  <a:pt x="9325" y="13409"/>
                </a:lnTo>
                <a:lnTo>
                  <a:pt x="9269" y="13419"/>
                </a:lnTo>
                <a:lnTo>
                  <a:pt x="9212" y="13400"/>
                </a:lnTo>
                <a:lnTo>
                  <a:pt x="9171" y="13353"/>
                </a:lnTo>
                <a:lnTo>
                  <a:pt x="9145" y="13274"/>
                </a:lnTo>
                <a:lnTo>
                  <a:pt x="9138" y="13169"/>
                </a:lnTo>
                <a:lnTo>
                  <a:pt x="9150" y="13066"/>
                </a:lnTo>
                <a:lnTo>
                  <a:pt x="9180" y="12992"/>
                </a:lnTo>
                <a:lnTo>
                  <a:pt x="9224" y="12947"/>
                </a:lnTo>
                <a:lnTo>
                  <a:pt x="9279" y="12936"/>
                </a:lnTo>
                <a:lnTo>
                  <a:pt x="9334" y="12957"/>
                </a:lnTo>
                <a:lnTo>
                  <a:pt x="9375" y="13008"/>
                </a:lnTo>
                <a:lnTo>
                  <a:pt x="9399" y="13086"/>
                </a:lnTo>
                <a:lnTo>
                  <a:pt x="9408" y="13190"/>
                </a:lnTo>
                <a:close/>
                <a:moveTo>
                  <a:pt x="9338" y="13191"/>
                </a:moveTo>
                <a:lnTo>
                  <a:pt x="9324" y="13055"/>
                </a:lnTo>
                <a:lnTo>
                  <a:pt x="9275" y="13006"/>
                </a:lnTo>
                <a:lnTo>
                  <a:pt x="9229" y="13043"/>
                </a:lnTo>
                <a:lnTo>
                  <a:pt x="9210" y="13170"/>
                </a:lnTo>
                <a:lnTo>
                  <a:pt x="9224" y="13304"/>
                </a:lnTo>
                <a:lnTo>
                  <a:pt x="9272" y="13352"/>
                </a:lnTo>
                <a:lnTo>
                  <a:pt x="9320" y="13314"/>
                </a:lnTo>
                <a:lnTo>
                  <a:pt x="9338" y="13191"/>
                </a:lnTo>
                <a:close/>
                <a:moveTo>
                  <a:pt x="9706" y="13212"/>
                </a:moveTo>
                <a:lnTo>
                  <a:pt x="9695" y="13315"/>
                </a:lnTo>
                <a:lnTo>
                  <a:pt x="9666" y="13389"/>
                </a:lnTo>
                <a:lnTo>
                  <a:pt x="9623" y="13432"/>
                </a:lnTo>
                <a:lnTo>
                  <a:pt x="9568" y="13443"/>
                </a:lnTo>
                <a:lnTo>
                  <a:pt x="9512" y="13423"/>
                </a:lnTo>
                <a:lnTo>
                  <a:pt x="9472" y="13374"/>
                </a:lnTo>
                <a:lnTo>
                  <a:pt x="9445" y="13296"/>
                </a:lnTo>
                <a:lnTo>
                  <a:pt x="9437" y="13192"/>
                </a:lnTo>
                <a:lnTo>
                  <a:pt x="9449" y="13090"/>
                </a:lnTo>
                <a:lnTo>
                  <a:pt x="9478" y="13017"/>
                </a:lnTo>
                <a:lnTo>
                  <a:pt x="9522" y="12972"/>
                </a:lnTo>
                <a:lnTo>
                  <a:pt x="9577" y="12961"/>
                </a:lnTo>
                <a:lnTo>
                  <a:pt x="9632" y="12981"/>
                </a:lnTo>
                <a:lnTo>
                  <a:pt x="9673" y="13032"/>
                </a:lnTo>
                <a:lnTo>
                  <a:pt x="9698" y="13110"/>
                </a:lnTo>
                <a:lnTo>
                  <a:pt x="9706" y="13212"/>
                </a:lnTo>
                <a:close/>
                <a:moveTo>
                  <a:pt x="9636" y="13214"/>
                </a:moveTo>
                <a:lnTo>
                  <a:pt x="9622" y="13078"/>
                </a:lnTo>
                <a:lnTo>
                  <a:pt x="9573" y="13030"/>
                </a:lnTo>
                <a:lnTo>
                  <a:pt x="9527" y="13067"/>
                </a:lnTo>
                <a:lnTo>
                  <a:pt x="9509" y="13192"/>
                </a:lnTo>
                <a:lnTo>
                  <a:pt x="9522" y="13325"/>
                </a:lnTo>
                <a:lnTo>
                  <a:pt x="9569" y="13374"/>
                </a:lnTo>
                <a:lnTo>
                  <a:pt x="9617" y="13337"/>
                </a:lnTo>
                <a:lnTo>
                  <a:pt x="9636" y="13214"/>
                </a:lnTo>
                <a:close/>
                <a:moveTo>
                  <a:pt x="9935" y="13463"/>
                </a:moveTo>
                <a:lnTo>
                  <a:pt x="9873" y="13459"/>
                </a:lnTo>
                <a:lnTo>
                  <a:pt x="9878" y="13076"/>
                </a:lnTo>
                <a:lnTo>
                  <a:pt x="9791" y="13112"/>
                </a:lnTo>
                <a:lnTo>
                  <a:pt x="9772" y="13048"/>
                </a:lnTo>
                <a:lnTo>
                  <a:pt x="9893" y="12989"/>
                </a:lnTo>
                <a:lnTo>
                  <a:pt x="9943" y="12993"/>
                </a:lnTo>
                <a:lnTo>
                  <a:pt x="9935" y="13463"/>
                </a:lnTo>
                <a:close/>
                <a:moveTo>
                  <a:pt x="10292" y="13259"/>
                </a:moveTo>
                <a:lnTo>
                  <a:pt x="10281" y="13360"/>
                </a:lnTo>
                <a:lnTo>
                  <a:pt x="10253" y="13434"/>
                </a:lnTo>
                <a:lnTo>
                  <a:pt x="10211" y="13474"/>
                </a:lnTo>
                <a:lnTo>
                  <a:pt x="10157" y="13486"/>
                </a:lnTo>
                <a:lnTo>
                  <a:pt x="10103" y="13467"/>
                </a:lnTo>
                <a:lnTo>
                  <a:pt x="10064" y="13419"/>
                </a:lnTo>
                <a:lnTo>
                  <a:pt x="10037" y="13342"/>
                </a:lnTo>
                <a:lnTo>
                  <a:pt x="10029" y="13239"/>
                </a:lnTo>
                <a:lnTo>
                  <a:pt x="10040" y="13137"/>
                </a:lnTo>
                <a:lnTo>
                  <a:pt x="10069" y="13063"/>
                </a:lnTo>
                <a:lnTo>
                  <a:pt x="10112" y="13021"/>
                </a:lnTo>
                <a:lnTo>
                  <a:pt x="10166" y="13010"/>
                </a:lnTo>
                <a:lnTo>
                  <a:pt x="10220" y="13030"/>
                </a:lnTo>
                <a:lnTo>
                  <a:pt x="10260" y="13081"/>
                </a:lnTo>
                <a:lnTo>
                  <a:pt x="10285" y="13157"/>
                </a:lnTo>
                <a:lnTo>
                  <a:pt x="10292" y="13259"/>
                </a:lnTo>
                <a:close/>
                <a:moveTo>
                  <a:pt x="10225" y="13260"/>
                </a:moveTo>
                <a:lnTo>
                  <a:pt x="10211" y="13126"/>
                </a:lnTo>
                <a:lnTo>
                  <a:pt x="10162" y="13077"/>
                </a:lnTo>
                <a:lnTo>
                  <a:pt x="10117" y="13116"/>
                </a:lnTo>
                <a:lnTo>
                  <a:pt x="10099" y="13240"/>
                </a:lnTo>
                <a:lnTo>
                  <a:pt x="10113" y="13372"/>
                </a:lnTo>
                <a:lnTo>
                  <a:pt x="10160" y="13419"/>
                </a:lnTo>
                <a:lnTo>
                  <a:pt x="10207" y="13382"/>
                </a:lnTo>
                <a:lnTo>
                  <a:pt x="10225" y="13260"/>
                </a:lnTo>
                <a:close/>
                <a:moveTo>
                  <a:pt x="10519" y="13508"/>
                </a:moveTo>
                <a:lnTo>
                  <a:pt x="10458" y="13503"/>
                </a:lnTo>
                <a:lnTo>
                  <a:pt x="10463" y="13124"/>
                </a:lnTo>
                <a:lnTo>
                  <a:pt x="10376" y="13159"/>
                </a:lnTo>
                <a:lnTo>
                  <a:pt x="10359" y="13096"/>
                </a:lnTo>
                <a:lnTo>
                  <a:pt x="10478" y="13037"/>
                </a:lnTo>
                <a:lnTo>
                  <a:pt x="10528" y="13042"/>
                </a:lnTo>
                <a:lnTo>
                  <a:pt x="10519" y="13508"/>
                </a:lnTo>
                <a:close/>
                <a:moveTo>
                  <a:pt x="10867" y="13305"/>
                </a:moveTo>
                <a:lnTo>
                  <a:pt x="10856" y="13404"/>
                </a:lnTo>
                <a:lnTo>
                  <a:pt x="10830" y="13476"/>
                </a:lnTo>
                <a:lnTo>
                  <a:pt x="10790" y="13518"/>
                </a:lnTo>
                <a:lnTo>
                  <a:pt x="10736" y="13529"/>
                </a:lnTo>
                <a:lnTo>
                  <a:pt x="10683" y="13511"/>
                </a:lnTo>
                <a:lnTo>
                  <a:pt x="10643" y="13463"/>
                </a:lnTo>
                <a:lnTo>
                  <a:pt x="10619" y="13387"/>
                </a:lnTo>
                <a:lnTo>
                  <a:pt x="10613" y="13285"/>
                </a:lnTo>
                <a:lnTo>
                  <a:pt x="10623" y="13185"/>
                </a:lnTo>
                <a:lnTo>
                  <a:pt x="10652" y="13112"/>
                </a:lnTo>
                <a:lnTo>
                  <a:pt x="10693" y="13068"/>
                </a:lnTo>
                <a:lnTo>
                  <a:pt x="10746" y="13058"/>
                </a:lnTo>
                <a:lnTo>
                  <a:pt x="10797" y="13077"/>
                </a:lnTo>
                <a:lnTo>
                  <a:pt x="10836" y="13127"/>
                </a:lnTo>
                <a:lnTo>
                  <a:pt x="10860" y="13204"/>
                </a:lnTo>
                <a:lnTo>
                  <a:pt x="10867" y="13305"/>
                </a:lnTo>
                <a:close/>
                <a:moveTo>
                  <a:pt x="10801" y="13306"/>
                </a:moveTo>
                <a:lnTo>
                  <a:pt x="10787" y="13172"/>
                </a:lnTo>
                <a:lnTo>
                  <a:pt x="10741" y="13124"/>
                </a:lnTo>
                <a:lnTo>
                  <a:pt x="10696" y="13162"/>
                </a:lnTo>
                <a:lnTo>
                  <a:pt x="10678" y="13285"/>
                </a:lnTo>
                <a:lnTo>
                  <a:pt x="10691" y="13415"/>
                </a:lnTo>
                <a:lnTo>
                  <a:pt x="10737" y="13462"/>
                </a:lnTo>
                <a:lnTo>
                  <a:pt x="10785" y="13425"/>
                </a:lnTo>
                <a:lnTo>
                  <a:pt x="10801" y="13306"/>
                </a:lnTo>
                <a:close/>
                <a:moveTo>
                  <a:pt x="11090" y="13549"/>
                </a:moveTo>
                <a:lnTo>
                  <a:pt x="11029" y="13544"/>
                </a:lnTo>
                <a:lnTo>
                  <a:pt x="11033" y="13170"/>
                </a:lnTo>
                <a:lnTo>
                  <a:pt x="10950" y="13205"/>
                </a:lnTo>
                <a:lnTo>
                  <a:pt x="10934" y="13144"/>
                </a:lnTo>
                <a:lnTo>
                  <a:pt x="11048" y="13083"/>
                </a:lnTo>
                <a:lnTo>
                  <a:pt x="11096" y="13087"/>
                </a:lnTo>
                <a:lnTo>
                  <a:pt x="11090" y="13549"/>
                </a:lnTo>
                <a:close/>
                <a:moveTo>
                  <a:pt x="11369" y="13571"/>
                </a:moveTo>
                <a:lnTo>
                  <a:pt x="11309" y="13567"/>
                </a:lnTo>
                <a:lnTo>
                  <a:pt x="11314" y="13192"/>
                </a:lnTo>
                <a:lnTo>
                  <a:pt x="11233" y="13228"/>
                </a:lnTo>
                <a:lnTo>
                  <a:pt x="11216" y="13166"/>
                </a:lnTo>
                <a:lnTo>
                  <a:pt x="11329" y="13108"/>
                </a:lnTo>
                <a:lnTo>
                  <a:pt x="11374" y="13112"/>
                </a:lnTo>
                <a:lnTo>
                  <a:pt x="11369" y="13571"/>
                </a:lnTo>
                <a:close/>
                <a:moveTo>
                  <a:pt x="11708" y="13372"/>
                </a:moveTo>
                <a:lnTo>
                  <a:pt x="11699" y="13469"/>
                </a:lnTo>
                <a:lnTo>
                  <a:pt x="11672" y="13542"/>
                </a:lnTo>
                <a:lnTo>
                  <a:pt x="11632" y="13582"/>
                </a:lnTo>
                <a:lnTo>
                  <a:pt x="11579" y="13592"/>
                </a:lnTo>
                <a:lnTo>
                  <a:pt x="11528" y="13575"/>
                </a:lnTo>
                <a:lnTo>
                  <a:pt x="11491" y="13527"/>
                </a:lnTo>
                <a:lnTo>
                  <a:pt x="11468" y="13452"/>
                </a:lnTo>
                <a:lnTo>
                  <a:pt x="11460" y="13352"/>
                </a:lnTo>
                <a:lnTo>
                  <a:pt x="11470" y="13253"/>
                </a:lnTo>
                <a:lnTo>
                  <a:pt x="11496" y="13181"/>
                </a:lnTo>
                <a:lnTo>
                  <a:pt x="11537" y="13139"/>
                </a:lnTo>
                <a:lnTo>
                  <a:pt x="11589" y="13127"/>
                </a:lnTo>
                <a:lnTo>
                  <a:pt x="11641" y="13147"/>
                </a:lnTo>
                <a:lnTo>
                  <a:pt x="11677" y="13196"/>
                </a:lnTo>
                <a:lnTo>
                  <a:pt x="11701" y="13271"/>
                </a:lnTo>
                <a:lnTo>
                  <a:pt x="11708" y="13372"/>
                </a:lnTo>
                <a:close/>
                <a:moveTo>
                  <a:pt x="11644" y="13373"/>
                </a:moveTo>
                <a:lnTo>
                  <a:pt x="11631" y="13240"/>
                </a:lnTo>
                <a:lnTo>
                  <a:pt x="11584" y="13192"/>
                </a:lnTo>
                <a:lnTo>
                  <a:pt x="11540" y="13230"/>
                </a:lnTo>
                <a:lnTo>
                  <a:pt x="11524" y="13353"/>
                </a:lnTo>
                <a:lnTo>
                  <a:pt x="11538" y="13481"/>
                </a:lnTo>
                <a:lnTo>
                  <a:pt x="11583" y="13526"/>
                </a:lnTo>
                <a:lnTo>
                  <a:pt x="11629" y="13491"/>
                </a:lnTo>
                <a:lnTo>
                  <a:pt x="11644" y="13373"/>
                </a:lnTo>
                <a:close/>
                <a:moveTo>
                  <a:pt x="11922" y="13611"/>
                </a:moveTo>
                <a:lnTo>
                  <a:pt x="11865" y="13607"/>
                </a:lnTo>
                <a:lnTo>
                  <a:pt x="11869" y="13238"/>
                </a:lnTo>
                <a:lnTo>
                  <a:pt x="11790" y="13273"/>
                </a:lnTo>
                <a:lnTo>
                  <a:pt x="11773" y="13212"/>
                </a:lnTo>
                <a:lnTo>
                  <a:pt x="11884" y="13154"/>
                </a:lnTo>
                <a:lnTo>
                  <a:pt x="11929" y="13156"/>
                </a:lnTo>
                <a:lnTo>
                  <a:pt x="11922" y="13611"/>
                </a:lnTo>
                <a:close/>
                <a:moveTo>
                  <a:pt x="12256" y="13414"/>
                </a:moveTo>
                <a:lnTo>
                  <a:pt x="12247" y="13512"/>
                </a:lnTo>
                <a:lnTo>
                  <a:pt x="12222" y="13582"/>
                </a:lnTo>
                <a:lnTo>
                  <a:pt x="12181" y="13623"/>
                </a:lnTo>
                <a:lnTo>
                  <a:pt x="12129" y="13633"/>
                </a:lnTo>
                <a:lnTo>
                  <a:pt x="12079" y="13615"/>
                </a:lnTo>
                <a:lnTo>
                  <a:pt x="12043" y="13568"/>
                </a:lnTo>
                <a:lnTo>
                  <a:pt x="12019" y="13494"/>
                </a:lnTo>
                <a:lnTo>
                  <a:pt x="12011" y="13394"/>
                </a:lnTo>
                <a:lnTo>
                  <a:pt x="12021" y="13298"/>
                </a:lnTo>
                <a:lnTo>
                  <a:pt x="12048" y="13226"/>
                </a:lnTo>
                <a:lnTo>
                  <a:pt x="12087" y="13185"/>
                </a:lnTo>
                <a:lnTo>
                  <a:pt x="12138" y="13174"/>
                </a:lnTo>
                <a:lnTo>
                  <a:pt x="12187" y="13192"/>
                </a:lnTo>
                <a:lnTo>
                  <a:pt x="12224" y="13241"/>
                </a:lnTo>
                <a:lnTo>
                  <a:pt x="12248" y="13316"/>
                </a:lnTo>
                <a:lnTo>
                  <a:pt x="12256" y="13414"/>
                </a:lnTo>
                <a:close/>
                <a:moveTo>
                  <a:pt x="12192" y="13415"/>
                </a:moveTo>
                <a:lnTo>
                  <a:pt x="12178" y="13285"/>
                </a:lnTo>
                <a:lnTo>
                  <a:pt x="12133" y="13238"/>
                </a:lnTo>
                <a:lnTo>
                  <a:pt x="12090" y="13275"/>
                </a:lnTo>
                <a:lnTo>
                  <a:pt x="12074" y="13395"/>
                </a:lnTo>
                <a:lnTo>
                  <a:pt x="12089" y="13522"/>
                </a:lnTo>
                <a:lnTo>
                  <a:pt x="12134" y="13568"/>
                </a:lnTo>
                <a:lnTo>
                  <a:pt x="12177" y="13532"/>
                </a:lnTo>
                <a:lnTo>
                  <a:pt x="12192" y="13415"/>
                </a:lnTo>
                <a:close/>
                <a:moveTo>
                  <a:pt x="12465" y="13652"/>
                </a:moveTo>
                <a:lnTo>
                  <a:pt x="12407" y="13648"/>
                </a:lnTo>
                <a:lnTo>
                  <a:pt x="12412" y="13283"/>
                </a:lnTo>
                <a:lnTo>
                  <a:pt x="12335" y="13318"/>
                </a:lnTo>
                <a:lnTo>
                  <a:pt x="12320" y="13256"/>
                </a:lnTo>
                <a:lnTo>
                  <a:pt x="12427" y="13199"/>
                </a:lnTo>
                <a:lnTo>
                  <a:pt x="12471" y="13202"/>
                </a:lnTo>
                <a:lnTo>
                  <a:pt x="12465" y="13652"/>
                </a:lnTo>
                <a:close/>
                <a:moveTo>
                  <a:pt x="12793" y="13456"/>
                </a:moveTo>
                <a:lnTo>
                  <a:pt x="12783" y="13553"/>
                </a:lnTo>
                <a:lnTo>
                  <a:pt x="12758" y="13623"/>
                </a:lnTo>
                <a:lnTo>
                  <a:pt x="12721" y="13664"/>
                </a:lnTo>
                <a:lnTo>
                  <a:pt x="12668" y="13674"/>
                </a:lnTo>
                <a:lnTo>
                  <a:pt x="12620" y="13655"/>
                </a:lnTo>
                <a:lnTo>
                  <a:pt x="12584" y="13611"/>
                </a:lnTo>
                <a:lnTo>
                  <a:pt x="12559" y="13536"/>
                </a:lnTo>
                <a:lnTo>
                  <a:pt x="12551" y="13438"/>
                </a:lnTo>
                <a:lnTo>
                  <a:pt x="12563" y="13342"/>
                </a:lnTo>
                <a:lnTo>
                  <a:pt x="12588" y="13271"/>
                </a:lnTo>
                <a:lnTo>
                  <a:pt x="12627" y="13229"/>
                </a:lnTo>
                <a:lnTo>
                  <a:pt x="12677" y="13217"/>
                </a:lnTo>
                <a:lnTo>
                  <a:pt x="12726" y="13236"/>
                </a:lnTo>
                <a:lnTo>
                  <a:pt x="12763" y="13285"/>
                </a:lnTo>
                <a:lnTo>
                  <a:pt x="12786" y="13359"/>
                </a:lnTo>
                <a:lnTo>
                  <a:pt x="12793" y="13456"/>
                </a:lnTo>
                <a:close/>
                <a:moveTo>
                  <a:pt x="12731" y="13457"/>
                </a:moveTo>
                <a:lnTo>
                  <a:pt x="12717" y="13329"/>
                </a:lnTo>
                <a:lnTo>
                  <a:pt x="12672" y="13283"/>
                </a:lnTo>
                <a:lnTo>
                  <a:pt x="12629" y="13319"/>
                </a:lnTo>
                <a:lnTo>
                  <a:pt x="12614" y="13438"/>
                </a:lnTo>
                <a:lnTo>
                  <a:pt x="12628" y="13565"/>
                </a:lnTo>
                <a:lnTo>
                  <a:pt x="12673" y="13610"/>
                </a:lnTo>
                <a:lnTo>
                  <a:pt x="12716" y="13573"/>
                </a:lnTo>
                <a:lnTo>
                  <a:pt x="12731" y="13457"/>
                </a:lnTo>
                <a:close/>
                <a:moveTo>
                  <a:pt x="12999" y="13692"/>
                </a:moveTo>
                <a:lnTo>
                  <a:pt x="12944" y="13689"/>
                </a:lnTo>
                <a:lnTo>
                  <a:pt x="12946" y="13325"/>
                </a:lnTo>
                <a:lnTo>
                  <a:pt x="12870" y="13359"/>
                </a:lnTo>
                <a:lnTo>
                  <a:pt x="12852" y="13300"/>
                </a:lnTo>
                <a:lnTo>
                  <a:pt x="12961" y="13244"/>
                </a:lnTo>
                <a:lnTo>
                  <a:pt x="13003" y="13246"/>
                </a:lnTo>
                <a:lnTo>
                  <a:pt x="12999" y="13692"/>
                </a:lnTo>
                <a:close/>
                <a:moveTo>
                  <a:pt x="13259" y="13712"/>
                </a:moveTo>
                <a:lnTo>
                  <a:pt x="13204" y="13707"/>
                </a:lnTo>
                <a:lnTo>
                  <a:pt x="13207" y="13348"/>
                </a:lnTo>
                <a:lnTo>
                  <a:pt x="13132" y="13382"/>
                </a:lnTo>
                <a:lnTo>
                  <a:pt x="13115" y="13321"/>
                </a:lnTo>
                <a:lnTo>
                  <a:pt x="13223" y="13265"/>
                </a:lnTo>
                <a:lnTo>
                  <a:pt x="13264" y="13268"/>
                </a:lnTo>
                <a:lnTo>
                  <a:pt x="13259" y="13712"/>
                </a:lnTo>
                <a:close/>
                <a:moveTo>
                  <a:pt x="13523" y="13731"/>
                </a:moveTo>
                <a:lnTo>
                  <a:pt x="13465" y="13727"/>
                </a:lnTo>
                <a:lnTo>
                  <a:pt x="13469" y="13368"/>
                </a:lnTo>
                <a:lnTo>
                  <a:pt x="13392" y="13402"/>
                </a:lnTo>
                <a:lnTo>
                  <a:pt x="13377" y="13343"/>
                </a:lnTo>
                <a:lnTo>
                  <a:pt x="13484" y="13288"/>
                </a:lnTo>
                <a:lnTo>
                  <a:pt x="13528" y="13290"/>
                </a:lnTo>
                <a:lnTo>
                  <a:pt x="13523" y="13731"/>
                </a:lnTo>
                <a:close/>
                <a:moveTo>
                  <a:pt x="13779" y="13751"/>
                </a:moveTo>
                <a:lnTo>
                  <a:pt x="13723" y="13747"/>
                </a:lnTo>
                <a:lnTo>
                  <a:pt x="13726" y="13389"/>
                </a:lnTo>
                <a:lnTo>
                  <a:pt x="13652" y="13424"/>
                </a:lnTo>
                <a:lnTo>
                  <a:pt x="13635" y="13364"/>
                </a:lnTo>
                <a:lnTo>
                  <a:pt x="13741" y="13308"/>
                </a:lnTo>
                <a:lnTo>
                  <a:pt x="13783" y="13311"/>
                </a:lnTo>
                <a:lnTo>
                  <a:pt x="13779" y="13751"/>
                </a:lnTo>
                <a:close/>
                <a:moveTo>
                  <a:pt x="14091" y="13558"/>
                </a:moveTo>
                <a:lnTo>
                  <a:pt x="14083" y="13653"/>
                </a:lnTo>
                <a:lnTo>
                  <a:pt x="14058" y="13722"/>
                </a:lnTo>
                <a:lnTo>
                  <a:pt x="14021" y="13761"/>
                </a:lnTo>
                <a:lnTo>
                  <a:pt x="13974" y="13771"/>
                </a:lnTo>
                <a:lnTo>
                  <a:pt x="13927" y="13754"/>
                </a:lnTo>
                <a:lnTo>
                  <a:pt x="13891" y="13709"/>
                </a:lnTo>
                <a:lnTo>
                  <a:pt x="13868" y="13637"/>
                </a:lnTo>
                <a:lnTo>
                  <a:pt x="13861" y="13541"/>
                </a:lnTo>
                <a:lnTo>
                  <a:pt x="13870" y="13447"/>
                </a:lnTo>
                <a:lnTo>
                  <a:pt x="13895" y="13378"/>
                </a:lnTo>
                <a:lnTo>
                  <a:pt x="13931" y="13337"/>
                </a:lnTo>
                <a:lnTo>
                  <a:pt x="13979" y="13325"/>
                </a:lnTo>
                <a:lnTo>
                  <a:pt x="14026" y="13344"/>
                </a:lnTo>
                <a:lnTo>
                  <a:pt x="14061" y="13392"/>
                </a:lnTo>
                <a:lnTo>
                  <a:pt x="14084" y="13464"/>
                </a:lnTo>
                <a:lnTo>
                  <a:pt x="14091" y="13558"/>
                </a:lnTo>
                <a:close/>
                <a:moveTo>
                  <a:pt x="14033" y="13560"/>
                </a:moveTo>
                <a:lnTo>
                  <a:pt x="14019" y="13434"/>
                </a:lnTo>
                <a:lnTo>
                  <a:pt x="13976" y="13389"/>
                </a:lnTo>
                <a:lnTo>
                  <a:pt x="13935" y="13425"/>
                </a:lnTo>
                <a:lnTo>
                  <a:pt x="13921" y="13542"/>
                </a:lnTo>
                <a:lnTo>
                  <a:pt x="13935" y="13664"/>
                </a:lnTo>
                <a:lnTo>
                  <a:pt x="13976" y="13707"/>
                </a:lnTo>
                <a:lnTo>
                  <a:pt x="14018" y="13674"/>
                </a:lnTo>
                <a:lnTo>
                  <a:pt x="14033" y="13560"/>
                </a:lnTo>
                <a:close/>
                <a:moveTo>
                  <a:pt x="14288" y="13789"/>
                </a:moveTo>
                <a:lnTo>
                  <a:pt x="14233" y="13785"/>
                </a:lnTo>
                <a:lnTo>
                  <a:pt x="14237" y="13430"/>
                </a:lnTo>
                <a:lnTo>
                  <a:pt x="14163" y="13464"/>
                </a:lnTo>
                <a:lnTo>
                  <a:pt x="14147" y="13407"/>
                </a:lnTo>
                <a:lnTo>
                  <a:pt x="14249" y="13350"/>
                </a:lnTo>
                <a:lnTo>
                  <a:pt x="14291" y="13354"/>
                </a:lnTo>
                <a:lnTo>
                  <a:pt x="14288" y="13789"/>
                </a:lnTo>
                <a:close/>
                <a:moveTo>
                  <a:pt x="14593" y="13598"/>
                </a:moveTo>
                <a:lnTo>
                  <a:pt x="14584" y="13691"/>
                </a:lnTo>
                <a:lnTo>
                  <a:pt x="14560" y="13759"/>
                </a:lnTo>
                <a:lnTo>
                  <a:pt x="14525" y="13799"/>
                </a:lnTo>
                <a:lnTo>
                  <a:pt x="14477" y="13810"/>
                </a:lnTo>
                <a:lnTo>
                  <a:pt x="14431" y="13791"/>
                </a:lnTo>
                <a:lnTo>
                  <a:pt x="14396" y="13747"/>
                </a:lnTo>
                <a:lnTo>
                  <a:pt x="14375" y="13676"/>
                </a:lnTo>
                <a:lnTo>
                  <a:pt x="14368" y="13581"/>
                </a:lnTo>
                <a:lnTo>
                  <a:pt x="14377" y="13488"/>
                </a:lnTo>
                <a:lnTo>
                  <a:pt x="14402" y="13419"/>
                </a:lnTo>
                <a:lnTo>
                  <a:pt x="14437" y="13379"/>
                </a:lnTo>
                <a:lnTo>
                  <a:pt x="14484" y="13368"/>
                </a:lnTo>
                <a:lnTo>
                  <a:pt x="14530" y="13385"/>
                </a:lnTo>
                <a:lnTo>
                  <a:pt x="14565" y="13433"/>
                </a:lnTo>
                <a:lnTo>
                  <a:pt x="14586" y="13504"/>
                </a:lnTo>
                <a:lnTo>
                  <a:pt x="14593" y="13598"/>
                </a:lnTo>
                <a:close/>
                <a:moveTo>
                  <a:pt x="14535" y="13601"/>
                </a:moveTo>
                <a:lnTo>
                  <a:pt x="14521" y="13476"/>
                </a:lnTo>
                <a:lnTo>
                  <a:pt x="14479" y="13430"/>
                </a:lnTo>
                <a:lnTo>
                  <a:pt x="14440" y="13466"/>
                </a:lnTo>
                <a:lnTo>
                  <a:pt x="14426" y="13582"/>
                </a:lnTo>
                <a:lnTo>
                  <a:pt x="14439" y="13704"/>
                </a:lnTo>
                <a:lnTo>
                  <a:pt x="14480" y="13746"/>
                </a:lnTo>
                <a:lnTo>
                  <a:pt x="14520" y="13712"/>
                </a:lnTo>
                <a:lnTo>
                  <a:pt x="14535" y="13601"/>
                </a:lnTo>
                <a:close/>
                <a:moveTo>
                  <a:pt x="14786" y="13826"/>
                </a:moveTo>
                <a:lnTo>
                  <a:pt x="14733" y="13823"/>
                </a:lnTo>
                <a:lnTo>
                  <a:pt x="14735" y="13472"/>
                </a:lnTo>
                <a:lnTo>
                  <a:pt x="14664" y="13506"/>
                </a:lnTo>
                <a:lnTo>
                  <a:pt x="14648" y="13448"/>
                </a:lnTo>
                <a:lnTo>
                  <a:pt x="14745" y="13390"/>
                </a:lnTo>
                <a:lnTo>
                  <a:pt x="14788" y="13394"/>
                </a:lnTo>
                <a:lnTo>
                  <a:pt x="14786" y="13826"/>
                </a:lnTo>
                <a:close/>
                <a:moveTo>
                  <a:pt x="15084" y="13638"/>
                </a:moveTo>
                <a:lnTo>
                  <a:pt x="15076" y="13730"/>
                </a:lnTo>
                <a:lnTo>
                  <a:pt x="15054" y="13798"/>
                </a:lnTo>
                <a:lnTo>
                  <a:pt x="15019" y="13835"/>
                </a:lnTo>
                <a:lnTo>
                  <a:pt x="14971" y="13845"/>
                </a:lnTo>
                <a:lnTo>
                  <a:pt x="14926" y="13829"/>
                </a:lnTo>
                <a:lnTo>
                  <a:pt x="14892" y="13785"/>
                </a:lnTo>
                <a:lnTo>
                  <a:pt x="14871" y="13715"/>
                </a:lnTo>
                <a:lnTo>
                  <a:pt x="14863" y="13620"/>
                </a:lnTo>
                <a:lnTo>
                  <a:pt x="14872" y="13528"/>
                </a:lnTo>
                <a:lnTo>
                  <a:pt x="14897" y="13461"/>
                </a:lnTo>
                <a:lnTo>
                  <a:pt x="14931" y="13420"/>
                </a:lnTo>
                <a:lnTo>
                  <a:pt x="14976" y="13409"/>
                </a:lnTo>
                <a:lnTo>
                  <a:pt x="15022" y="13428"/>
                </a:lnTo>
                <a:lnTo>
                  <a:pt x="15056" y="13473"/>
                </a:lnTo>
                <a:lnTo>
                  <a:pt x="15078" y="13544"/>
                </a:lnTo>
                <a:lnTo>
                  <a:pt x="15084" y="13638"/>
                </a:lnTo>
                <a:close/>
                <a:moveTo>
                  <a:pt x="15029" y="13638"/>
                </a:moveTo>
                <a:lnTo>
                  <a:pt x="15015" y="13516"/>
                </a:lnTo>
                <a:lnTo>
                  <a:pt x="14975" y="13471"/>
                </a:lnTo>
                <a:lnTo>
                  <a:pt x="14935" y="13506"/>
                </a:lnTo>
                <a:lnTo>
                  <a:pt x="14921" y="13620"/>
                </a:lnTo>
                <a:lnTo>
                  <a:pt x="14933" y="13741"/>
                </a:lnTo>
                <a:lnTo>
                  <a:pt x="14974" y="13784"/>
                </a:lnTo>
                <a:lnTo>
                  <a:pt x="15015" y="13750"/>
                </a:lnTo>
                <a:lnTo>
                  <a:pt x="15029" y="13638"/>
                </a:lnTo>
                <a:close/>
                <a:moveTo>
                  <a:pt x="15276" y="13864"/>
                </a:moveTo>
                <a:lnTo>
                  <a:pt x="15222" y="13859"/>
                </a:lnTo>
                <a:lnTo>
                  <a:pt x="15224" y="13512"/>
                </a:lnTo>
                <a:lnTo>
                  <a:pt x="15155" y="13546"/>
                </a:lnTo>
                <a:lnTo>
                  <a:pt x="15139" y="13487"/>
                </a:lnTo>
                <a:lnTo>
                  <a:pt x="15237" y="13432"/>
                </a:lnTo>
                <a:lnTo>
                  <a:pt x="15277" y="13435"/>
                </a:lnTo>
                <a:lnTo>
                  <a:pt x="15276" y="13864"/>
                </a:lnTo>
                <a:close/>
                <a:moveTo>
                  <a:pt x="15516" y="13881"/>
                </a:moveTo>
                <a:lnTo>
                  <a:pt x="15462" y="13878"/>
                </a:lnTo>
                <a:lnTo>
                  <a:pt x="15465" y="13532"/>
                </a:lnTo>
                <a:lnTo>
                  <a:pt x="15396" y="13565"/>
                </a:lnTo>
                <a:lnTo>
                  <a:pt x="15382" y="13508"/>
                </a:lnTo>
                <a:lnTo>
                  <a:pt x="15477" y="13452"/>
                </a:lnTo>
                <a:lnTo>
                  <a:pt x="15517" y="13457"/>
                </a:lnTo>
                <a:lnTo>
                  <a:pt x="15516" y="13881"/>
                </a:lnTo>
                <a:close/>
                <a:moveTo>
                  <a:pt x="15804" y="13695"/>
                </a:moveTo>
                <a:lnTo>
                  <a:pt x="15797" y="13786"/>
                </a:lnTo>
                <a:lnTo>
                  <a:pt x="15775" y="13853"/>
                </a:lnTo>
                <a:lnTo>
                  <a:pt x="15742" y="13889"/>
                </a:lnTo>
                <a:lnTo>
                  <a:pt x="15698" y="13900"/>
                </a:lnTo>
                <a:lnTo>
                  <a:pt x="15653" y="13883"/>
                </a:lnTo>
                <a:lnTo>
                  <a:pt x="15620" y="13840"/>
                </a:lnTo>
                <a:lnTo>
                  <a:pt x="15599" y="13771"/>
                </a:lnTo>
                <a:lnTo>
                  <a:pt x="15591" y="13677"/>
                </a:lnTo>
                <a:lnTo>
                  <a:pt x="15600" y="13587"/>
                </a:lnTo>
                <a:lnTo>
                  <a:pt x="15624" y="13519"/>
                </a:lnTo>
                <a:lnTo>
                  <a:pt x="15658" y="13481"/>
                </a:lnTo>
                <a:lnTo>
                  <a:pt x="15703" y="13469"/>
                </a:lnTo>
                <a:lnTo>
                  <a:pt x="15745" y="13487"/>
                </a:lnTo>
                <a:lnTo>
                  <a:pt x="15778" y="13532"/>
                </a:lnTo>
                <a:lnTo>
                  <a:pt x="15798" y="13603"/>
                </a:lnTo>
                <a:lnTo>
                  <a:pt x="15804" y="13695"/>
                </a:lnTo>
                <a:close/>
                <a:moveTo>
                  <a:pt x="15750" y="13696"/>
                </a:moveTo>
                <a:lnTo>
                  <a:pt x="15738" y="13575"/>
                </a:lnTo>
                <a:lnTo>
                  <a:pt x="15698" y="13531"/>
                </a:lnTo>
                <a:lnTo>
                  <a:pt x="15660" y="13565"/>
                </a:lnTo>
                <a:lnTo>
                  <a:pt x="15648" y="13677"/>
                </a:lnTo>
                <a:lnTo>
                  <a:pt x="15661" y="13796"/>
                </a:lnTo>
                <a:lnTo>
                  <a:pt x="15700" y="13839"/>
                </a:lnTo>
                <a:lnTo>
                  <a:pt x="15738" y="13805"/>
                </a:lnTo>
                <a:lnTo>
                  <a:pt x="15750" y="13696"/>
                </a:lnTo>
                <a:close/>
                <a:moveTo>
                  <a:pt x="15990" y="13917"/>
                </a:moveTo>
                <a:lnTo>
                  <a:pt x="15941" y="13913"/>
                </a:lnTo>
                <a:lnTo>
                  <a:pt x="15941" y="13571"/>
                </a:lnTo>
                <a:lnTo>
                  <a:pt x="15873" y="13603"/>
                </a:lnTo>
                <a:lnTo>
                  <a:pt x="15859" y="13546"/>
                </a:lnTo>
                <a:lnTo>
                  <a:pt x="15953" y="13492"/>
                </a:lnTo>
                <a:lnTo>
                  <a:pt x="15992" y="13494"/>
                </a:lnTo>
                <a:lnTo>
                  <a:pt x="15990" y="13917"/>
                </a:lnTo>
                <a:close/>
                <a:moveTo>
                  <a:pt x="16275" y="13731"/>
                </a:moveTo>
                <a:lnTo>
                  <a:pt x="16269" y="13823"/>
                </a:lnTo>
                <a:lnTo>
                  <a:pt x="16248" y="13888"/>
                </a:lnTo>
                <a:lnTo>
                  <a:pt x="16213" y="13925"/>
                </a:lnTo>
                <a:lnTo>
                  <a:pt x="16169" y="13935"/>
                </a:lnTo>
                <a:lnTo>
                  <a:pt x="16126" y="13919"/>
                </a:lnTo>
                <a:lnTo>
                  <a:pt x="16094" y="13875"/>
                </a:lnTo>
                <a:lnTo>
                  <a:pt x="16074" y="13808"/>
                </a:lnTo>
                <a:lnTo>
                  <a:pt x="16067" y="13715"/>
                </a:lnTo>
                <a:lnTo>
                  <a:pt x="16075" y="13625"/>
                </a:lnTo>
                <a:lnTo>
                  <a:pt x="16096" y="13560"/>
                </a:lnTo>
                <a:lnTo>
                  <a:pt x="16130" y="13519"/>
                </a:lnTo>
                <a:lnTo>
                  <a:pt x="16174" y="13509"/>
                </a:lnTo>
                <a:lnTo>
                  <a:pt x="16218" y="13527"/>
                </a:lnTo>
                <a:lnTo>
                  <a:pt x="16250" y="13572"/>
                </a:lnTo>
                <a:lnTo>
                  <a:pt x="16270" y="13641"/>
                </a:lnTo>
                <a:lnTo>
                  <a:pt x="16275" y="13731"/>
                </a:lnTo>
                <a:close/>
                <a:moveTo>
                  <a:pt x="16222" y="13732"/>
                </a:moveTo>
                <a:lnTo>
                  <a:pt x="16210" y="13612"/>
                </a:lnTo>
                <a:lnTo>
                  <a:pt x="16171" y="13570"/>
                </a:lnTo>
                <a:lnTo>
                  <a:pt x="16134" y="13603"/>
                </a:lnTo>
                <a:lnTo>
                  <a:pt x="16121" y="13715"/>
                </a:lnTo>
                <a:lnTo>
                  <a:pt x="16134" y="13833"/>
                </a:lnTo>
                <a:lnTo>
                  <a:pt x="16174" y="13874"/>
                </a:lnTo>
                <a:lnTo>
                  <a:pt x="16210" y="13841"/>
                </a:lnTo>
                <a:lnTo>
                  <a:pt x="16222" y="13732"/>
                </a:lnTo>
                <a:close/>
                <a:moveTo>
                  <a:pt x="16458" y="13952"/>
                </a:moveTo>
                <a:lnTo>
                  <a:pt x="16408" y="13948"/>
                </a:lnTo>
                <a:lnTo>
                  <a:pt x="16409" y="13608"/>
                </a:lnTo>
                <a:lnTo>
                  <a:pt x="16342" y="13642"/>
                </a:lnTo>
                <a:lnTo>
                  <a:pt x="16328" y="13585"/>
                </a:lnTo>
                <a:lnTo>
                  <a:pt x="16422" y="13531"/>
                </a:lnTo>
                <a:lnTo>
                  <a:pt x="16460" y="13534"/>
                </a:lnTo>
                <a:lnTo>
                  <a:pt x="16458" y="13952"/>
                </a:lnTo>
                <a:close/>
                <a:moveTo>
                  <a:pt x="16738" y="13769"/>
                </a:moveTo>
                <a:lnTo>
                  <a:pt x="16732" y="13858"/>
                </a:lnTo>
                <a:lnTo>
                  <a:pt x="16711" y="13923"/>
                </a:lnTo>
                <a:lnTo>
                  <a:pt x="16678" y="13960"/>
                </a:lnTo>
                <a:lnTo>
                  <a:pt x="16635" y="13970"/>
                </a:lnTo>
                <a:lnTo>
                  <a:pt x="16592" y="13954"/>
                </a:lnTo>
                <a:lnTo>
                  <a:pt x="16560" y="13912"/>
                </a:lnTo>
                <a:lnTo>
                  <a:pt x="16540" y="13844"/>
                </a:lnTo>
                <a:lnTo>
                  <a:pt x="16532" y="13752"/>
                </a:lnTo>
                <a:lnTo>
                  <a:pt x="16540" y="13662"/>
                </a:lnTo>
                <a:lnTo>
                  <a:pt x="16561" y="13597"/>
                </a:lnTo>
                <a:lnTo>
                  <a:pt x="16595" y="13557"/>
                </a:lnTo>
                <a:lnTo>
                  <a:pt x="16636" y="13547"/>
                </a:lnTo>
                <a:lnTo>
                  <a:pt x="16680" y="13565"/>
                </a:lnTo>
                <a:lnTo>
                  <a:pt x="16711" y="13610"/>
                </a:lnTo>
                <a:lnTo>
                  <a:pt x="16732" y="13677"/>
                </a:lnTo>
                <a:lnTo>
                  <a:pt x="16738" y="13769"/>
                </a:lnTo>
                <a:close/>
                <a:moveTo>
                  <a:pt x="16685" y="13770"/>
                </a:moveTo>
                <a:lnTo>
                  <a:pt x="16674" y="13651"/>
                </a:lnTo>
                <a:lnTo>
                  <a:pt x="16636" y="13608"/>
                </a:lnTo>
                <a:lnTo>
                  <a:pt x="16597" y="13642"/>
                </a:lnTo>
                <a:lnTo>
                  <a:pt x="16586" y="13752"/>
                </a:lnTo>
                <a:lnTo>
                  <a:pt x="16599" y="13869"/>
                </a:lnTo>
                <a:lnTo>
                  <a:pt x="16638" y="13910"/>
                </a:lnTo>
                <a:lnTo>
                  <a:pt x="16674" y="13878"/>
                </a:lnTo>
                <a:lnTo>
                  <a:pt x="16685" y="13770"/>
                </a:lnTo>
                <a:close/>
                <a:moveTo>
                  <a:pt x="16918" y="13987"/>
                </a:moveTo>
                <a:lnTo>
                  <a:pt x="16868" y="13983"/>
                </a:lnTo>
                <a:lnTo>
                  <a:pt x="16869" y="13646"/>
                </a:lnTo>
                <a:lnTo>
                  <a:pt x="16803" y="13679"/>
                </a:lnTo>
                <a:lnTo>
                  <a:pt x="16789" y="13623"/>
                </a:lnTo>
                <a:lnTo>
                  <a:pt x="16882" y="13570"/>
                </a:lnTo>
                <a:lnTo>
                  <a:pt x="16917" y="13572"/>
                </a:lnTo>
                <a:lnTo>
                  <a:pt x="16918" y="13987"/>
                </a:lnTo>
                <a:close/>
                <a:moveTo>
                  <a:pt x="17193" y="13805"/>
                </a:moveTo>
                <a:lnTo>
                  <a:pt x="17186" y="13893"/>
                </a:lnTo>
                <a:lnTo>
                  <a:pt x="17165" y="13958"/>
                </a:lnTo>
                <a:lnTo>
                  <a:pt x="17131" y="13994"/>
                </a:lnTo>
                <a:lnTo>
                  <a:pt x="17091" y="14004"/>
                </a:lnTo>
                <a:lnTo>
                  <a:pt x="17047" y="13988"/>
                </a:lnTo>
                <a:lnTo>
                  <a:pt x="17016" y="13947"/>
                </a:lnTo>
                <a:lnTo>
                  <a:pt x="16995" y="13879"/>
                </a:lnTo>
                <a:lnTo>
                  <a:pt x="16988" y="13788"/>
                </a:lnTo>
                <a:lnTo>
                  <a:pt x="16996" y="13699"/>
                </a:lnTo>
                <a:lnTo>
                  <a:pt x="17016" y="13635"/>
                </a:lnTo>
                <a:lnTo>
                  <a:pt x="17050" y="13596"/>
                </a:lnTo>
                <a:lnTo>
                  <a:pt x="17092" y="13586"/>
                </a:lnTo>
                <a:lnTo>
                  <a:pt x="17135" y="13602"/>
                </a:lnTo>
                <a:lnTo>
                  <a:pt x="17165" y="13646"/>
                </a:lnTo>
                <a:lnTo>
                  <a:pt x="17185" y="13715"/>
                </a:lnTo>
                <a:lnTo>
                  <a:pt x="17193" y="13805"/>
                </a:lnTo>
                <a:close/>
                <a:moveTo>
                  <a:pt x="17139" y="13806"/>
                </a:moveTo>
                <a:lnTo>
                  <a:pt x="17127" y="13687"/>
                </a:lnTo>
                <a:lnTo>
                  <a:pt x="17090" y="13645"/>
                </a:lnTo>
                <a:lnTo>
                  <a:pt x="17054" y="13679"/>
                </a:lnTo>
                <a:lnTo>
                  <a:pt x="17042" y="13788"/>
                </a:lnTo>
                <a:lnTo>
                  <a:pt x="17055" y="13904"/>
                </a:lnTo>
                <a:lnTo>
                  <a:pt x="17091" y="13945"/>
                </a:lnTo>
                <a:lnTo>
                  <a:pt x="17127" y="13912"/>
                </a:lnTo>
                <a:lnTo>
                  <a:pt x="17139" y="13806"/>
                </a:lnTo>
                <a:close/>
                <a:moveTo>
                  <a:pt x="17369" y="14021"/>
                </a:moveTo>
                <a:lnTo>
                  <a:pt x="17319" y="14017"/>
                </a:lnTo>
                <a:lnTo>
                  <a:pt x="17318" y="13684"/>
                </a:lnTo>
                <a:lnTo>
                  <a:pt x="17255" y="13715"/>
                </a:lnTo>
                <a:lnTo>
                  <a:pt x="17241" y="13661"/>
                </a:lnTo>
                <a:lnTo>
                  <a:pt x="17333" y="13606"/>
                </a:lnTo>
                <a:lnTo>
                  <a:pt x="17368" y="13610"/>
                </a:lnTo>
                <a:lnTo>
                  <a:pt x="17369" y="14021"/>
                </a:lnTo>
                <a:close/>
                <a:moveTo>
                  <a:pt x="17639" y="13839"/>
                </a:moveTo>
                <a:lnTo>
                  <a:pt x="17631" y="13927"/>
                </a:lnTo>
                <a:lnTo>
                  <a:pt x="17610" y="13992"/>
                </a:lnTo>
                <a:lnTo>
                  <a:pt x="17579" y="14028"/>
                </a:lnTo>
                <a:lnTo>
                  <a:pt x="17537" y="14038"/>
                </a:lnTo>
                <a:lnTo>
                  <a:pt x="17496" y="14022"/>
                </a:lnTo>
                <a:lnTo>
                  <a:pt x="17466" y="13980"/>
                </a:lnTo>
                <a:lnTo>
                  <a:pt x="17444" y="13914"/>
                </a:lnTo>
                <a:lnTo>
                  <a:pt x="17437" y="13824"/>
                </a:lnTo>
                <a:lnTo>
                  <a:pt x="17444" y="13735"/>
                </a:lnTo>
                <a:lnTo>
                  <a:pt x="17466" y="13672"/>
                </a:lnTo>
                <a:lnTo>
                  <a:pt x="17498" y="13633"/>
                </a:lnTo>
                <a:lnTo>
                  <a:pt x="17540" y="13623"/>
                </a:lnTo>
                <a:lnTo>
                  <a:pt x="17581" y="13640"/>
                </a:lnTo>
                <a:lnTo>
                  <a:pt x="17612" y="13684"/>
                </a:lnTo>
                <a:lnTo>
                  <a:pt x="17632" y="13750"/>
                </a:lnTo>
                <a:lnTo>
                  <a:pt x="17639" y="13839"/>
                </a:lnTo>
                <a:close/>
                <a:moveTo>
                  <a:pt x="17585" y="13840"/>
                </a:moveTo>
                <a:lnTo>
                  <a:pt x="17574" y="13724"/>
                </a:lnTo>
                <a:lnTo>
                  <a:pt x="17537" y="13681"/>
                </a:lnTo>
                <a:lnTo>
                  <a:pt x="17502" y="13715"/>
                </a:lnTo>
                <a:lnTo>
                  <a:pt x="17491" y="13824"/>
                </a:lnTo>
                <a:lnTo>
                  <a:pt x="17503" y="13938"/>
                </a:lnTo>
                <a:lnTo>
                  <a:pt x="17538" y="13979"/>
                </a:lnTo>
                <a:lnTo>
                  <a:pt x="17574" y="13947"/>
                </a:lnTo>
                <a:lnTo>
                  <a:pt x="17585" y="13840"/>
                </a:lnTo>
                <a:close/>
                <a:moveTo>
                  <a:pt x="17812" y="14053"/>
                </a:moveTo>
                <a:lnTo>
                  <a:pt x="17764" y="14049"/>
                </a:lnTo>
                <a:lnTo>
                  <a:pt x="17764" y="13720"/>
                </a:lnTo>
                <a:lnTo>
                  <a:pt x="17700" y="13751"/>
                </a:lnTo>
                <a:lnTo>
                  <a:pt x="17686" y="13696"/>
                </a:lnTo>
                <a:lnTo>
                  <a:pt x="17774" y="13643"/>
                </a:lnTo>
                <a:lnTo>
                  <a:pt x="17812" y="13646"/>
                </a:lnTo>
                <a:lnTo>
                  <a:pt x="17812" y="14053"/>
                </a:lnTo>
                <a:close/>
                <a:moveTo>
                  <a:pt x="18031" y="14071"/>
                </a:moveTo>
                <a:lnTo>
                  <a:pt x="17982" y="14067"/>
                </a:lnTo>
                <a:lnTo>
                  <a:pt x="17983" y="13737"/>
                </a:lnTo>
                <a:lnTo>
                  <a:pt x="17919" y="13769"/>
                </a:lnTo>
                <a:lnTo>
                  <a:pt x="17906" y="13715"/>
                </a:lnTo>
                <a:lnTo>
                  <a:pt x="17992" y="13661"/>
                </a:lnTo>
                <a:lnTo>
                  <a:pt x="18028" y="13665"/>
                </a:lnTo>
                <a:lnTo>
                  <a:pt x="18031" y="14071"/>
                </a:lnTo>
                <a:close/>
                <a:moveTo>
                  <a:pt x="18291" y="13890"/>
                </a:moveTo>
                <a:lnTo>
                  <a:pt x="18284" y="13978"/>
                </a:lnTo>
                <a:lnTo>
                  <a:pt x="18263" y="14042"/>
                </a:lnTo>
                <a:lnTo>
                  <a:pt x="18234" y="14077"/>
                </a:lnTo>
                <a:lnTo>
                  <a:pt x="18194" y="14087"/>
                </a:lnTo>
                <a:lnTo>
                  <a:pt x="18154" y="14072"/>
                </a:lnTo>
                <a:lnTo>
                  <a:pt x="18124" y="14031"/>
                </a:lnTo>
                <a:lnTo>
                  <a:pt x="18105" y="13964"/>
                </a:lnTo>
                <a:lnTo>
                  <a:pt x="18099" y="13876"/>
                </a:lnTo>
                <a:lnTo>
                  <a:pt x="18106" y="13790"/>
                </a:lnTo>
                <a:lnTo>
                  <a:pt x="18126" y="13726"/>
                </a:lnTo>
                <a:lnTo>
                  <a:pt x="18156" y="13689"/>
                </a:lnTo>
                <a:lnTo>
                  <a:pt x="18195" y="13677"/>
                </a:lnTo>
                <a:lnTo>
                  <a:pt x="18235" y="13695"/>
                </a:lnTo>
                <a:lnTo>
                  <a:pt x="18265" y="13737"/>
                </a:lnTo>
                <a:lnTo>
                  <a:pt x="18284" y="13804"/>
                </a:lnTo>
                <a:lnTo>
                  <a:pt x="18291" y="13890"/>
                </a:lnTo>
                <a:close/>
                <a:moveTo>
                  <a:pt x="18241" y="13893"/>
                </a:moveTo>
                <a:lnTo>
                  <a:pt x="18229" y="13778"/>
                </a:lnTo>
                <a:lnTo>
                  <a:pt x="18194" y="13735"/>
                </a:lnTo>
                <a:lnTo>
                  <a:pt x="18160" y="13769"/>
                </a:lnTo>
                <a:lnTo>
                  <a:pt x="18147" y="13875"/>
                </a:lnTo>
                <a:lnTo>
                  <a:pt x="18160" y="13989"/>
                </a:lnTo>
                <a:lnTo>
                  <a:pt x="18195" y="14029"/>
                </a:lnTo>
                <a:lnTo>
                  <a:pt x="18230" y="13998"/>
                </a:lnTo>
                <a:lnTo>
                  <a:pt x="18241" y="13893"/>
                </a:lnTo>
                <a:close/>
                <a:moveTo>
                  <a:pt x="18461" y="14102"/>
                </a:moveTo>
                <a:lnTo>
                  <a:pt x="18414" y="14098"/>
                </a:lnTo>
                <a:lnTo>
                  <a:pt x="18414" y="13772"/>
                </a:lnTo>
                <a:lnTo>
                  <a:pt x="18353" y="13804"/>
                </a:lnTo>
                <a:lnTo>
                  <a:pt x="18339" y="13750"/>
                </a:lnTo>
                <a:lnTo>
                  <a:pt x="18424" y="13697"/>
                </a:lnTo>
                <a:lnTo>
                  <a:pt x="18459" y="13701"/>
                </a:lnTo>
                <a:lnTo>
                  <a:pt x="18461" y="14102"/>
                </a:lnTo>
                <a:close/>
                <a:moveTo>
                  <a:pt x="18674" y="14118"/>
                </a:moveTo>
                <a:lnTo>
                  <a:pt x="18627" y="14116"/>
                </a:lnTo>
                <a:lnTo>
                  <a:pt x="18627" y="13790"/>
                </a:lnTo>
                <a:lnTo>
                  <a:pt x="18567" y="13821"/>
                </a:lnTo>
                <a:lnTo>
                  <a:pt x="18553" y="13769"/>
                </a:lnTo>
                <a:lnTo>
                  <a:pt x="18637" y="13716"/>
                </a:lnTo>
                <a:lnTo>
                  <a:pt x="18672" y="13719"/>
                </a:lnTo>
                <a:lnTo>
                  <a:pt x="18674" y="14118"/>
                </a:lnTo>
                <a:close/>
                <a:moveTo>
                  <a:pt x="18884" y="14135"/>
                </a:moveTo>
                <a:lnTo>
                  <a:pt x="18838" y="14131"/>
                </a:lnTo>
                <a:lnTo>
                  <a:pt x="18838" y="13806"/>
                </a:lnTo>
                <a:lnTo>
                  <a:pt x="18778" y="13838"/>
                </a:lnTo>
                <a:lnTo>
                  <a:pt x="18764" y="13785"/>
                </a:lnTo>
                <a:lnTo>
                  <a:pt x="18848" y="13734"/>
                </a:lnTo>
                <a:lnTo>
                  <a:pt x="18883" y="13736"/>
                </a:lnTo>
                <a:lnTo>
                  <a:pt x="18884" y="14135"/>
                </a:lnTo>
                <a:close/>
                <a:moveTo>
                  <a:pt x="19139" y="13959"/>
                </a:moveTo>
                <a:lnTo>
                  <a:pt x="19132" y="14043"/>
                </a:lnTo>
                <a:lnTo>
                  <a:pt x="19113" y="14106"/>
                </a:lnTo>
                <a:lnTo>
                  <a:pt x="19083" y="14141"/>
                </a:lnTo>
                <a:lnTo>
                  <a:pt x="19043" y="14151"/>
                </a:lnTo>
                <a:lnTo>
                  <a:pt x="19004" y="14136"/>
                </a:lnTo>
                <a:lnTo>
                  <a:pt x="18976" y="14096"/>
                </a:lnTo>
                <a:lnTo>
                  <a:pt x="18957" y="14031"/>
                </a:lnTo>
                <a:lnTo>
                  <a:pt x="18952" y="13944"/>
                </a:lnTo>
                <a:lnTo>
                  <a:pt x="18958" y="13859"/>
                </a:lnTo>
                <a:lnTo>
                  <a:pt x="18977" y="13795"/>
                </a:lnTo>
                <a:lnTo>
                  <a:pt x="19007" y="13757"/>
                </a:lnTo>
                <a:lnTo>
                  <a:pt x="19046" y="13747"/>
                </a:lnTo>
                <a:lnTo>
                  <a:pt x="19083" y="13765"/>
                </a:lnTo>
                <a:lnTo>
                  <a:pt x="19112" y="13808"/>
                </a:lnTo>
                <a:lnTo>
                  <a:pt x="19131" y="13873"/>
                </a:lnTo>
                <a:lnTo>
                  <a:pt x="19139" y="13959"/>
                </a:lnTo>
                <a:close/>
                <a:moveTo>
                  <a:pt x="19091" y="13960"/>
                </a:moveTo>
                <a:lnTo>
                  <a:pt x="19078" y="13846"/>
                </a:lnTo>
                <a:lnTo>
                  <a:pt x="19042" y="13806"/>
                </a:lnTo>
                <a:lnTo>
                  <a:pt x="19009" y="13839"/>
                </a:lnTo>
                <a:lnTo>
                  <a:pt x="18999" y="13944"/>
                </a:lnTo>
                <a:lnTo>
                  <a:pt x="19011" y="14054"/>
                </a:lnTo>
                <a:lnTo>
                  <a:pt x="19047" y="14094"/>
                </a:lnTo>
                <a:lnTo>
                  <a:pt x="19080" y="14063"/>
                </a:lnTo>
                <a:lnTo>
                  <a:pt x="19091" y="13960"/>
                </a:lnTo>
                <a:close/>
                <a:moveTo>
                  <a:pt x="19303" y="14166"/>
                </a:moveTo>
                <a:lnTo>
                  <a:pt x="19256" y="14162"/>
                </a:lnTo>
                <a:lnTo>
                  <a:pt x="19255" y="13841"/>
                </a:lnTo>
                <a:lnTo>
                  <a:pt x="19196" y="13873"/>
                </a:lnTo>
                <a:lnTo>
                  <a:pt x="19184" y="13820"/>
                </a:lnTo>
                <a:lnTo>
                  <a:pt x="19265" y="13769"/>
                </a:lnTo>
                <a:lnTo>
                  <a:pt x="19300" y="13771"/>
                </a:lnTo>
                <a:lnTo>
                  <a:pt x="19303" y="14166"/>
                </a:lnTo>
                <a:close/>
                <a:moveTo>
                  <a:pt x="19549" y="13992"/>
                </a:moveTo>
                <a:lnTo>
                  <a:pt x="19544" y="14076"/>
                </a:lnTo>
                <a:lnTo>
                  <a:pt x="19527" y="14138"/>
                </a:lnTo>
                <a:lnTo>
                  <a:pt x="19497" y="14173"/>
                </a:lnTo>
                <a:lnTo>
                  <a:pt x="19457" y="14182"/>
                </a:lnTo>
                <a:lnTo>
                  <a:pt x="19419" y="14167"/>
                </a:lnTo>
                <a:lnTo>
                  <a:pt x="19392" y="14127"/>
                </a:lnTo>
                <a:lnTo>
                  <a:pt x="19372" y="14063"/>
                </a:lnTo>
                <a:lnTo>
                  <a:pt x="19365" y="13977"/>
                </a:lnTo>
                <a:lnTo>
                  <a:pt x="19372" y="13892"/>
                </a:lnTo>
                <a:lnTo>
                  <a:pt x="19390" y="13830"/>
                </a:lnTo>
                <a:lnTo>
                  <a:pt x="19419" y="13793"/>
                </a:lnTo>
                <a:lnTo>
                  <a:pt x="19458" y="13783"/>
                </a:lnTo>
                <a:lnTo>
                  <a:pt x="19497" y="13799"/>
                </a:lnTo>
                <a:lnTo>
                  <a:pt x="19526" y="13840"/>
                </a:lnTo>
                <a:lnTo>
                  <a:pt x="19543" y="13905"/>
                </a:lnTo>
                <a:lnTo>
                  <a:pt x="19549" y="13992"/>
                </a:lnTo>
                <a:close/>
                <a:moveTo>
                  <a:pt x="19502" y="13992"/>
                </a:moveTo>
                <a:lnTo>
                  <a:pt x="19491" y="13880"/>
                </a:lnTo>
                <a:lnTo>
                  <a:pt x="19456" y="13839"/>
                </a:lnTo>
                <a:lnTo>
                  <a:pt x="19423" y="13871"/>
                </a:lnTo>
                <a:lnTo>
                  <a:pt x="19413" y="13975"/>
                </a:lnTo>
                <a:lnTo>
                  <a:pt x="19425" y="14087"/>
                </a:lnTo>
                <a:lnTo>
                  <a:pt x="19459" y="14126"/>
                </a:lnTo>
                <a:lnTo>
                  <a:pt x="19492" y="14094"/>
                </a:lnTo>
                <a:lnTo>
                  <a:pt x="19502" y="13992"/>
                </a:lnTo>
                <a:close/>
                <a:moveTo>
                  <a:pt x="19752" y="14007"/>
                </a:moveTo>
                <a:lnTo>
                  <a:pt x="19747" y="14092"/>
                </a:lnTo>
                <a:lnTo>
                  <a:pt x="19730" y="14152"/>
                </a:lnTo>
                <a:lnTo>
                  <a:pt x="19700" y="14187"/>
                </a:lnTo>
                <a:lnTo>
                  <a:pt x="19660" y="14197"/>
                </a:lnTo>
                <a:lnTo>
                  <a:pt x="19625" y="14182"/>
                </a:lnTo>
                <a:lnTo>
                  <a:pt x="19596" y="14143"/>
                </a:lnTo>
                <a:lnTo>
                  <a:pt x="19577" y="14079"/>
                </a:lnTo>
                <a:lnTo>
                  <a:pt x="19570" y="13993"/>
                </a:lnTo>
                <a:lnTo>
                  <a:pt x="19576" y="13908"/>
                </a:lnTo>
                <a:lnTo>
                  <a:pt x="19595" y="13846"/>
                </a:lnTo>
                <a:lnTo>
                  <a:pt x="19625" y="13809"/>
                </a:lnTo>
                <a:lnTo>
                  <a:pt x="19662" y="13799"/>
                </a:lnTo>
                <a:lnTo>
                  <a:pt x="19700" y="13815"/>
                </a:lnTo>
                <a:lnTo>
                  <a:pt x="19729" y="13858"/>
                </a:lnTo>
                <a:lnTo>
                  <a:pt x="19746" y="13922"/>
                </a:lnTo>
                <a:lnTo>
                  <a:pt x="19752" y="14007"/>
                </a:lnTo>
                <a:close/>
                <a:moveTo>
                  <a:pt x="19705" y="14009"/>
                </a:moveTo>
                <a:lnTo>
                  <a:pt x="19694" y="13897"/>
                </a:lnTo>
                <a:lnTo>
                  <a:pt x="19659" y="13856"/>
                </a:lnTo>
                <a:lnTo>
                  <a:pt x="19627" y="13889"/>
                </a:lnTo>
                <a:lnTo>
                  <a:pt x="19617" y="13993"/>
                </a:lnTo>
                <a:lnTo>
                  <a:pt x="19630" y="14102"/>
                </a:lnTo>
                <a:lnTo>
                  <a:pt x="19664" y="14141"/>
                </a:lnTo>
                <a:lnTo>
                  <a:pt x="19695" y="14111"/>
                </a:lnTo>
                <a:lnTo>
                  <a:pt x="19705" y="14009"/>
                </a:lnTo>
                <a:close/>
                <a:moveTo>
                  <a:pt x="19913" y="14212"/>
                </a:moveTo>
                <a:lnTo>
                  <a:pt x="19869" y="14208"/>
                </a:lnTo>
                <a:lnTo>
                  <a:pt x="19868" y="13892"/>
                </a:lnTo>
                <a:lnTo>
                  <a:pt x="19810" y="13922"/>
                </a:lnTo>
                <a:lnTo>
                  <a:pt x="19798" y="13870"/>
                </a:lnTo>
                <a:lnTo>
                  <a:pt x="19879" y="13820"/>
                </a:lnTo>
                <a:lnTo>
                  <a:pt x="19912" y="13823"/>
                </a:lnTo>
                <a:lnTo>
                  <a:pt x="19913" y="14212"/>
                </a:lnTo>
                <a:close/>
                <a:moveTo>
                  <a:pt x="387" y="13380"/>
                </a:moveTo>
                <a:lnTo>
                  <a:pt x="371" y="13498"/>
                </a:lnTo>
                <a:lnTo>
                  <a:pt x="331" y="13586"/>
                </a:lnTo>
                <a:lnTo>
                  <a:pt x="273" y="13633"/>
                </a:lnTo>
                <a:lnTo>
                  <a:pt x="198" y="13647"/>
                </a:lnTo>
                <a:lnTo>
                  <a:pt x="125" y="13625"/>
                </a:lnTo>
                <a:lnTo>
                  <a:pt x="72" y="13568"/>
                </a:lnTo>
                <a:lnTo>
                  <a:pt x="39" y="13478"/>
                </a:lnTo>
                <a:lnTo>
                  <a:pt x="33" y="13358"/>
                </a:lnTo>
                <a:lnTo>
                  <a:pt x="48" y="13239"/>
                </a:lnTo>
                <a:lnTo>
                  <a:pt x="87" y="13151"/>
                </a:lnTo>
                <a:lnTo>
                  <a:pt x="147" y="13101"/>
                </a:lnTo>
                <a:lnTo>
                  <a:pt x="221" y="13088"/>
                </a:lnTo>
                <a:lnTo>
                  <a:pt x="295" y="13111"/>
                </a:lnTo>
                <a:lnTo>
                  <a:pt x="350" y="13170"/>
                </a:lnTo>
                <a:lnTo>
                  <a:pt x="381" y="13261"/>
                </a:lnTo>
                <a:lnTo>
                  <a:pt x="387" y="13380"/>
                </a:lnTo>
                <a:close/>
                <a:moveTo>
                  <a:pt x="296" y="13382"/>
                </a:moveTo>
                <a:lnTo>
                  <a:pt x="280" y="13224"/>
                </a:lnTo>
                <a:lnTo>
                  <a:pt x="216" y="13167"/>
                </a:lnTo>
                <a:lnTo>
                  <a:pt x="152" y="13211"/>
                </a:lnTo>
                <a:lnTo>
                  <a:pt x="125" y="13358"/>
                </a:lnTo>
                <a:lnTo>
                  <a:pt x="141" y="13512"/>
                </a:lnTo>
                <a:lnTo>
                  <a:pt x="203" y="13567"/>
                </a:lnTo>
                <a:lnTo>
                  <a:pt x="268" y="13524"/>
                </a:lnTo>
                <a:lnTo>
                  <a:pt x="296" y="13382"/>
                </a:lnTo>
                <a:close/>
                <a:moveTo>
                  <a:pt x="787" y="13408"/>
                </a:moveTo>
                <a:lnTo>
                  <a:pt x="770" y="13523"/>
                </a:lnTo>
                <a:lnTo>
                  <a:pt x="729" y="13610"/>
                </a:lnTo>
                <a:lnTo>
                  <a:pt x="672" y="13658"/>
                </a:lnTo>
                <a:lnTo>
                  <a:pt x="595" y="13672"/>
                </a:lnTo>
                <a:lnTo>
                  <a:pt x="523" y="13650"/>
                </a:lnTo>
                <a:lnTo>
                  <a:pt x="470" y="13595"/>
                </a:lnTo>
                <a:lnTo>
                  <a:pt x="436" y="13503"/>
                </a:lnTo>
                <a:lnTo>
                  <a:pt x="430" y="13384"/>
                </a:lnTo>
                <a:lnTo>
                  <a:pt x="448" y="13266"/>
                </a:lnTo>
                <a:lnTo>
                  <a:pt x="488" y="13180"/>
                </a:lnTo>
                <a:lnTo>
                  <a:pt x="545" y="13129"/>
                </a:lnTo>
                <a:lnTo>
                  <a:pt x="620" y="13116"/>
                </a:lnTo>
                <a:lnTo>
                  <a:pt x="693" y="13139"/>
                </a:lnTo>
                <a:lnTo>
                  <a:pt x="746" y="13199"/>
                </a:lnTo>
                <a:lnTo>
                  <a:pt x="778" y="13289"/>
                </a:lnTo>
                <a:lnTo>
                  <a:pt x="787" y="13408"/>
                </a:lnTo>
                <a:close/>
                <a:moveTo>
                  <a:pt x="694" y="13409"/>
                </a:moveTo>
                <a:lnTo>
                  <a:pt x="678" y="13251"/>
                </a:lnTo>
                <a:lnTo>
                  <a:pt x="612" y="13195"/>
                </a:lnTo>
                <a:lnTo>
                  <a:pt x="548" y="13239"/>
                </a:lnTo>
                <a:lnTo>
                  <a:pt x="521" y="13385"/>
                </a:lnTo>
                <a:lnTo>
                  <a:pt x="538" y="13538"/>
                </a:lnTo>
                <a:lnTo>
                  <a:pt x="602" y="13593"/>
                </a:lnTo>
                <a:lnTo>
                  <a:pt x="668" y="13549"/>
                </a:lnTo>
                <a:lnTo>
                  <a:pt x="694" y="13409"/>
                </a:lnTo>
                <a:close/>
                <a:moveTo>
                  <a:pt x="1088" y="13695"/>
                </a:moveTo>
                <a:lnTo>
                  <a:pt x="1003" y="13690"/>
                </a:lnTo>
                <a:lnTo>
                  <a:pt x="1018" y="13245"/>
                </a:lnTo>
                <a:lnTo>
                  <a:pt x="905" y="13290"/>
                </a:lnTo>
                <a:lnTo>
                  <a:pt x="884" y="13216"/>
                </a:lnTo>
                <a:lnTo>
                  <a:pt x="1041" y="13144"/>
                </a:lnTo>
                <a:lnTo>
                  <a:pt x="1107" y="13149"/>
                </a:lnTo>
                <a:lnTo>
                  <a:pt x="1088" y="13695"/>
                </a:lnTo>
                <a:close/>
                <a:moveTo>
                  <a:pt x="1565" y="13457"/>
                </a:moveTo>
                <a:lnTo>
                  <a:pt x="1550" y="13572"/>
                </a:lnTo>
                <a:lnTo>
                  <a:pt x="1511" y="13657"/>
                </a:lnTo>
                <a:lnTo>
                  <a:pt x="1454" y="13706"/>
                </a:lnTo>
                <a:lnTo>
                  <a:pt x="1381" y="13719"/>
                </a:lnTo>
                <a:lnTo>
                  <a:pt x="1310" y="13697"/>
                </a:lnTo>
                <a:lnTo>
                  <a:pt x="1258" y="13642"/>
                </a:lnTo>
                <a:lnTo>
                  <a:pt x="1226" y="13553"/>
                </a:lnTo>
                <a:lnTo>
                  <a:pt x="1219" y="13434"/>
                </a:lnTo>
                <a:lnTo>
                  <a:pt x="1234" y="13318"/>
                </a:lnTo>
                <a:lnTo>
                  <a:pt x="1274" y="13231"/>
                </a:lnTo>
                <a:lnTo>
                  <a:pt x="1331" y="13182"/>
                </a:lnTo>
                <a:lnTo>
                  <a:pt x="1406" y="13170"/>
                </a:lnTo>
                <a:lnTo>
                  <a:pt x="1476" y="13192"/>
                </a:lnTo>
                <a:lnTo>
                  <a:pt x="1526" y="13250"/>
                </a:lnTo>
                <a:lnTo>
                  <a:pt x="1558" y="13340"/>
                </a:lnTo>
                <a:lnTo>
                  <a:pt x="1565" y="13457"/>
                </a:lnTo>
                <a:close/>
                <a:moveTo>
                  <a:pt x="1477" y="13458"/>
                </a:moveTo>
                <a:lnTo>
                  <a:pt x="1460" y="13303"/>
                </a:lnTo>
                <a:lnTo>
                  <a:pt x="1397" y="13248"/>
                </a:lnTo>
                <a:lnTo>
                  <a:pt x="1335" y="13291"/>
                </a:lnTo>
                <a:lnTo>
                  <a:pt x="1308" y="13435"/>
                </a:lnTo>
                <a:lnTo>
                  <a:pt x="1325" y="13586"/>
                </a:lnTo>
                <a:lnTo>
                  <a:pt x="1386" y="13641"/>
                </a:lnTo>
                <a:lnTo>
                  <a:pt x="1452" y="13598"/>
                </a:lnTo>
                <a:lnTo>
                  <a:pt x="1477" y="13458"/>
                </a:lnTo>
                <a:close/>
                <a:moveTo>
                  <a:pt x="1862" y="13741"/>
                </a:moveTo>
                <a:lnTo>
                  <a:pt x="1779" y="13736"/>
                </a:lnTo>
                <a:lnTo>
                  <a:pt x="1794" y="13299"/>
                </a:lnTo>
                <a:lnTo>
                  <a:pt x="1682" y="13342"/>
                </a:lnTo>
                <a:lnTo>
                  <a:pt x="1660" y="13270"/>
                </a:lnTo>
                <a:lnTo>
                  <a:pt x="1816" y="13199"/>
                </a:lnTo>
                <a:lnTo>
                  <a:pt x="1880" y="13202"/>
                </a:lnTo>
                <a:lnTo>
                  <a:pt x="1862" y="13741"/>
                </a:lnTo>
                <a:close/>
                <a:moveTo>
                  <a:pt x="2330" y="13507"/>
                </a:moveTo>
                <a:lnTo>
                  <a:pt x="2314" y="13621"/>
                </a:lnTo>
                <a:lnTo>
                  <a:pt x="2277" y="13705"/>
                </a:lnTo>
                <a:lnTo>
                  <a:pt x="2222" y="13754"/>
                </a:lnTo>
                <a:lnTo>
                  <a:pt x="2149" y="13766"/>
                </a:lnTo>
                <a:lnTo>
                  <a:pt x="2079" y="13745"/>
                </a:lnTo>
                <a:lnTo>
                  <a:pt x="2029" y="13690"/>
                </a:lnTo>
                <a:lnTo>
                  <a:pt x="1997" y="13602"/>
                </a:lnTo>
                <a:lnTo>
                  <a:pt x="1990" y="13486"/>
                </a:lnTo>
                <a:lnTo>
                  <a:pt x="2006" y="13370"/>
                </a:lnTo>
                <a:lnTo>
                  <a:pt x="2045" y="13285"/>
                </a:lnTo>
                <a:lnTo>
                  <a:pt x="2100" y="13235"/>
                </a:lnTo>
                <a:lnTo>
                  <a:pt x="2170" y="13223"/>
                </a:lnTo>
                <a:lnTo>
                  <a:pt x="2241" y="13245"/>
                </a:lnTo>
                <a:lnTo>
                  <a:pt x="2292" y="13303"/>
                </a:lnTo>
                <a:lnTo>
                  <a:pt x="2322" y="13392"/>
                </a:lnTo>
                <a:lnTo>
                  <a:pt x="2330" y="13507"/>
                </a:lnTo>
                <a:close/>
                <a:moveTo>
                  <a:pt x="2241" y="13508"/>
                </a:moveTo>
                <a:lnTo>
                  <a:pt x="2224" y="13355"/>
                </a:lnTo>
                <a:lnTo>
                  <a:pt x="2164" y="13300"/>
                </a:lnTo>
                <a:lnTo>
                  <a:pt x="2103" y="13344"/>
                </a:lnTo>
                <a:lnTo>
                  <a:pt x="2078" y="13486"/>
                </a:lnTo>
                <a:lnTo>
                  <a:pt x="2095" y="13635"/>
                </a:lnTo>
                <a:lnTo>
                  <a:pt x="2157" y="13689"/>
                </a:lnTo>
                <a:lnTo>
                  <a:pt x="2217" y="13646"/>
                </a:lnTo>
                <a:lnTo>
                  <a:pt x="2241" y="13508"/>
                </a:lnTo>
                <a:close/>
                <a:moveTo>
                  <a:pt x="2619" y="13788"/>
                </a:moveTo>
                <a:lnTo>
                  <a:pt x="2540" y="13783"/>
                </a:lnTo>
                <a:lnTo>
                  <a:pt x="2551" y="13350"/>
                </a:lnTo>
                <a:lnTo>
                  <a:pt x="2442" y="13392"/>
                </a:lnTo>
                <a:lnTo>
                  <a:pt x="2421" y="13320"/>
                </a:lnTo>
                <a:lnTo>
                  <a:pt x="2575" y="13251"/>
                </a:lnTo>
                <a:lnTo>
                  <a:pt x="2637" y="13255"/>
                </a:lnTo>
                <a:lnTo>
                  <a:pt x="2619" y="13788"/>
                </a:lnTo>
                <a:close/>
                <a:moveTo>
                  <a:pt x="2990" y="13809"/>
                </a:moveTo>
                <a:lnTo>
                  <a:pt x="2911" y="13805"/>
                </a:lnTo>
                <a:lnTo>
                  <a:pt x="2922" y="13374"/>
                </a:lnTo>
                <a:lnTo>
                  <a:pt x="2816" y="13417"/>
                </a:lnTo>
                <a:lnTo>
                  <a:pt x="2793" y="13347"/>
                </a:lnTo>
                <a:lnTo>
                  <a:pt x="2943" y="13276"/>
                </a:lnTo>
                <a:lnTo>
                  <a:pt x="3005" y="13280"/>
                </a:lnTo>
                <a:lnTo>
                  <a:pt x="2990" y="13809"/>
                </a:lnTo>
                <a:close/>
                <a:moveTo>
                  <a:pt x="3443" y="13580"/>
                </a:moveTo>
                <a:lnTo>
                  <a:pt x="3430" y="13691"/>
                </a:lnTo>
                <a:lnTo>
                  <a:pt x="3395" y="13774"/>
                </a:lnTo>
                <a:lnTo>
                  <a:pt x="3341" y="13821"/>
                </a:lnTo>
                <a:lnTo>
                  <a:pt x="3269" y="13835"/>
                </a:lnTo>
                <a:lnTo>
                  <a:pt x="3202" y="13814"/>
                </a:lnTo>
                <a:lnTo>
                  <a:pt x="3151" y="13760"/>
                </a:lnTo>
                <a:lnTo>
                  <a:pt x="3121" y="13672"/>
                </a:lnTo>
                <a:lnTo>
                  <a:pt x="3114" y="13558"/>
                </a:lnTo>
                <a:lnTo>
                  <a:pt x="3130" y="13444"/>
                </a:lnTo>
                <a:lnTo>
                  <a:pt x="3167" y="13362"/>
                </a:lnTo>
                <a:lnTo>
                  <a:pt x="3220" y="13313"/>
                </a:lnTo>
                <a:lnTo>
                  <a:pt x="3289" y="13299"/>
                </a:lnTo>
                <a:lnTo>
                  <a:pt x="3358" y="13321"/>
                </a:lnTo>
                <a:lnTo>
                  <a:pt x="3410" y="13379"/>
                </a:lnTo>
                <a:lnTo>
                  <a:pt x="3437" y="13464"/>
                </a:lnTo>
                <a:lnTo>
                  <a:pt x="3443" y="13580"/>
                </a:lnTo>
                <a:close/>
                <a:moveTo>
                  <a:pt x="3359" y="13581"/>
                </a:moveTo>
                <a:lnTo>
                  <a:pt x="3343" y="13430"/>
                </a:lnTo>
                <a:lnTo>
                  <a:pt x="3282" y="13375"/>
                </a:lnTo>
                <a:lnTo>
                  <a:pt x="3224" y="13418"/>
                </a:lnTo>
                <a:lnTo>
                  <a:pt x="3200" y="13558"/>
                </a:lnTo>
                <a:lnTo>
                  <a:pt x="3217" y="13706"/>
                </a:lnTo>
                <a:lnTo>
                  <a:pt x="3276" y="13759"/>
                </a:lnTo>
                <a:lnTo>
                  <a:pt x="3336" y="13716"/>
                </a:lnTo>
                <a:lnTo>
                  <a:pt x="3359" y="13581"/>
                </a:lnTo>
                <a:close/>
                <a:moveTo>
                  <a:pt x="3720" y="13855"/>
                </a:moveTo>
                <a:lnTo>
                  <a:pt x="3643" y="13850"/>
                </a:lnTo>
                <a:lnTo>
                  <a:pt x="3655" y="13423"/>
                </a:lnTo>
                <a:lnTo>
                  <a:pt x="3550" y="13467"/>
                </a:lnTo>
                <a:lnTo>
                  <a:pt x="3530" y="13395"/>
                </a:lnTo>
                <a:lnTo>
                  <a:pt x="3678" y="13328"/>
                </a:lnTo>
                <a:lnTo>
                  <a:pt x="3737" y="13331"/>
                </a:lnTo>
                <a:lnTo>
                  <a:pt x="3720" y="13855"/>
                </a:lnTo>
                <a:close/>
                <a:moveTo>
                  <a:pt x="4164" y="13627"/>
                </a:moveTo>
                <a:lnTo>
                  <a:pt x="4151" y="13737"/>
                </a:lnTo>
                <a:lnTo>
                  <a:pt x="4116" y="13818"/>
                </a:lnTo>
                <a:lnTo>
                  <a:pt x="4064" y="13865"/>
                </a:lnTo>
                <a:lnTo>
                  <a:pt x="3995" y="13878"/>
                </a:lnTo>
                <a:lnTo>
                  <a:pt x="3928" y="13858"/>
                </a:lnTo>
                <a:lnTo>
                  <a:pt x="3879" y="13804"/>
                </a:lnTo>
                <a:lnTo>
                  <a:pt x="3849" y="13719"/>
                </a:lnTo>
                <a:lnTo>
                  <a:pt x="3842" y="13605"/>
                </a:lnTo>
                <a:lnTo>
                  <a:pt x="3856" y="13493"/>
                </a:lnTo>
                <a:lnTo>
                  <a:pt x="3893" y="13409"/>
                </a:lnTo>
                <a:lnTo>
                  <a:pt x="3946" y="13363"/>
                </a:lnTo>
                <a:lnTo>
                  <a:pt x="4012" y="13350"/>
                </a:lnTo>
                <a:lnTo>
                  <a:pt x="4080" y="13372"/>
                </a:lnTo>
                <a:lnTo>
                  <a:pt x="4129" y="13428"/>
                </a:lnTo>
                <a:lnTo>
                  <a:pt x="4156" y="13514"/>
                </a:lnTo>
                <a:lnTo>
                  <a:pt x="4164" y="13627"/>
                </a:lnTo>
                <a:close/>
                <a:moveTo>
                  <a:pt x="4080" y="13628"/>
                </a:moveTo>
                <a:lnTo>
                  <a:pt x="4065" y="13478"/>
                </a:lnTo>
                <a:lnTo>
                  <a:pt x="4009" y="13425"/>
                </a:lnTo>
                <a:lnTo>
                  <a:pt x="3948" y="13467"/>
                </a:lnTo>
                <a:lnTo>
                  <a:pt x="3926" y="13605"/>
                </a:lnTo>
                <a:lnTo>
                  <a:pt x="3941" y="13751"/>
                </a:lnTo>
                <a:lnTo>
                  <a:pt x="4000" y="13803"/>
                </a:lnTo>
                <a:lnTo>
                  <a:pt x="4057" y="13761"/>
                </a:lnTo>
                <a:lnTo>
                  <a:pt x="4080" y="13628"/>
                </a:lnTo>
                <a:close/>
                <a:moveTo>
                  <a:pt x="4436" y="13898"/>
                </a:moveTo>
                <a:lnTo>
                  <a:pt x="4358" y="13893"/>
                </a:lnTo>
                <a:lnTo>
                  <a:pt x="4371" y="13472"/>
                </a:lnTo>
                <a:lnTo>
                  <a:pt x="4269" y="13514"/>
                </a:lnTo>
                <a:lnTo>
                  <a:pt x="4248" y="13446"/>
                </a:lnTo>
                <a:lnTo>
                  <a:pt x="4393" y="13375"/>
                </a:lnTo>
                <a:lnTo>
                  <a:pt x="4450" y="13379"/>
                </a:lnTo>
                <a:lnTo>
                  <a:pt x="4436" y="13898"/>
                </a:lnTo>
                <a:close/>
                <a:moveTo>
                  <a:pt x="4869" y="13671"/>
                </a:moveTo>
                <a:lnTo>
                  <a:pt x="4856" y="13781"/>
                </a:lnTo>
                <a:lnTo>
                  <a:pt x="4820" y="13863"/>
                </a:lnTo>
                <a:lnTo>
                  <a:pt x="4769" y="13909"/>
                </a:lnTo>
                <a:lnTo>
                  <a:pt x="4703" y="13922"/>
                </a:lnTo>
                <a:lnTo>
                  <a:pt x="4638" y="13900"/>
                </a:lnTo>
                <a:lnTo>
                  <a:pt x="4589" y="13849"/>
                </a:lnTo>
                <a:lnTo>
                  <a:pt x="4560" y="13764"/>
                </a:lnTo>
                <a:lnTo>
                  <a:pt x="4552" y="13651"/>
                </a:lnTo>
                <a:lnTo>
                  <a:pt x="4566" y="13539"/>
                </a:lnTo>
                <a:lnTo>
                  <a:pt x="4602" y="13458"/>
                </a:lnTo>
                <a:lnTo>
                  <a:pt x="4654" y="13412"/>
                </a:lnTo>
                <a:lnTo>
                  <a:pt x="4720" y="13399"/>
                </a:lnTo>
                <a:lnTo>
                  <a:pt x="4784" y="13422"/>
                </a:lnTo>
                <a:lnTo>
                  <a:pt x="4833" y="13476"/>
                </a:lnTo>
                <a:lnTo>
                  <a:pt x="4862" y="13560"/>
                </a:lnTo>
                <a:lnTo>
                  <a:pt x="4869" y="13671"/>
                </a:lnTo>
                <a:close/>
                <a:moveTo>
                  <a:pt x="4785" y="13674"/>
                </a:moveTo>
                <a:lnTo>
                  <a:pt x="4772" y="13526"/>
                </a:lnTo>
                <a:lnTo>
                  <a:pt x="4715" y="13473"/>
                </a:lnTo>
                <a:lnTo>
                  <a:pt x="4659" y="13514"/>
                </a:lnTo>
                <a:lnTo>
                  <a:pt x="4636" y="13651"/>
                </a:lnTo>
                <a:lnTo>
                  <a:pt x="4651" y="13795"/>
                </a:lnTo>
                <a:lnTo>
                  <a:pt x="4706" y="13846"/>
                </a:lnTo>
                <a:lnTo>
                  <a:pt x="4764" y="13806"/>
                </a:lnTo>
                <a:lnTo>
                  <a:pt x="4785" y="13674"/>
                </a:lnTo>
                <a:close/>
                <a:moveTo>
                  <a:pt x="5136" y="13940"/>
                </a:moveTo>
                <a:lnTo>
                  <a:pt x="5060" y="13937"/>
                </a:lnTo>
                <a:lnTo>
                  <a:pt x="5070" y="13519"/>
                </a:lnTo>
                <a:lnTo>
                  <a:pt x="4971" y="13561"/>
                </a:lnTo>
                <a:lnTo>
                  <a:pt x="4951" y="13492"/>
                </a:lnTo>
                <a:lnTo>
                  <a:pt x="5092" y="13424"/>
                </a:lnTo>
                <a:lnTo>
                  <a:pt x="5150" y="13429"/>
                </a:lnTo>
                <a:lnTo>
                  <a:pt x="5136" y="13940"/>
                </a:lnTo>
                <a:close/>
                <a:moveTo>
                  <a:pt x="5481" y="13962"/>
                </a:moveTo>
                <a:lnTo>
                  <a:pt x="5404" y="13957"/>
                </a:lnTo>
                <a:lnTo>
                  <a:pt x="5417" y="13543"/>
                </a:lnTo>
                <a:lnTo>
                  <a:pt x="5313" y="13583"/>
                </a:lnTo>
                <a:lnTo>
                  <a:pt x="5293" y="13516"/>
                </a:lnTo>
                <a:lnTo>
                  <a:pt x="5434" y="13448"/>
                </a:lnTo>
                <a:lnTo>
                  <a:pt x="5492" y="13452"/>
                </a:lnTo>
                <a:lnTo>
                  <a:pt x="5481" y="13962"/>
                </a:lnTo>
                <a:close/>
                <a:moveTo>
                  <a:pt x="5896" y="13739"/>
                </a:moveTo>
                <a:lnTo>
                  <a:pt x="5883" y="13846"/>
                </a:lnTo>
                <a:lnTo>
                  <a:pt x="5849" y="13927"/>
                </a:lnTo>
                <a:lnTo>
                  <a:pt x="5802" y="13972"/>
                </a:lnTo>
                <a:lnTo>
                  <a:pt x="5738" y="13985"/>
                </a:lnTo>
                <a:lnTo>
                  <a:pt x="5676" y="13964"/>
                </a:lnTo>
                <a:lnTo>
                  <a:pt x="5630" y="13913"/>
                </a:lnTo>
                <a:lnTo>
                  <a:pt x="5601" y="13829"/>
                </a:lnTo>
                <a:lnTo>
                  <a:pt x="5595" y="13719"/>
                </a:lnTo>
                <a:lnTo>
                  <a:pt x="5607" y="13610"/>
                </a:lnTo>
                <a:lnTo>
                  <a:pt x="5640" y="13529"/>
                </a:lnTo>
                <a:lnTo>
                  <a:pt x="5690" y="13482"/>
                </a:lnTo>
                <a:lnTo>
                  <a:pt x="5754" y="13469"/>
                </a:lnTo>
                <a:lnTo>
                  <a:pt x="5815" y="13492"/>
                </a:lnTo>
                <a:lnTo>
                  <a:pt x="5862" y="13546"/>
                </a:lnTo>
                <a:lnTo>
                  <a:pt x="5889" y="13628"/>
                </a:lnTo>
                <a:lnTo>
                  <a:pt x="5896" y="13739"/>
                </a:lnTo>
                <a:close/>
                <a:moveTo>
                  <a:pt x="5820" y="13740"/>
                </a:moveTo>
                <a:lnTo>
                  <a:pt x="5804" y="13595"/>
                </a:lnTo>
                <a:lnTo>
                  <a:pt x="5750" y="13543"/>
                </a:lnTo>
                <a:lnTo>
                  <a:pt x="5694" y="13585"/>
                </a:lnTo>
                <a:lnTo>
                  <a:pt x="5673" y="13719"/>
                </a:lnTo>
                <a:lnTo>
                  <a:pt x="5689" y="13860"/>
                </a:lnTo>
                <a:lnTo>
                  <a:pt x="5741" y="13912"/>
                </a:lnTo>
                <a:lnTo>
                  <a:pt x="5798" y="13870"/>
                </a:lnTo>
                <a:lnTo>
                  <a:pt x="5820" y="13740"/>
                </a:lnTo>
                <a:close/>
                <a:moveTo>
                  <a:pt x="6156" y="14003"/>
                </a:moveTo>
                <a:lnTo>
                  <a:pt x="6082" y="13999"/>
                </a:lnTo>
                <a:lnTo>
                  <a:pt x="6092" y="13590"/>
                </a:lnTo>
                <a:lnTo>
                  <a:pt x="5995" y="13630"/>
                </a:lnTo>
                <a:lnTo>
                  <a:pt x="5977" y="13562"/>
                </a:lnTo>
                <a:lnTo>
                  <a:pt x="6112" y="13496"/>
                </a:lnTo>
                <a:lnTo>
                  <a:pt x="6167" y="13499"/>
                </a:lnTo>
                <a:lnTo>
                  <a:pt x="6156" y="14003"/>
                </a:lnTo>
                <a:close/>
                <a:moveTo>
                  <a:pt x="6563" y="13783"/>
                </a:moveTo>
                <a:lnTo>
                  <a:pt x="6551" y="13889"/>
                </a:lnTo>
                <a:lnTo>
                  <a:pt x="6520" y="13968"/>
                </a:lnTo>
                <a:lnTo>
                  <a:pt x="6472" y="14013"/>
                </a:lnTo>
                <a:lnTo>
                  <a:pt x="6409" y="14024"/>
                </a:lnTo>
                <a:lnTo>
                  <a:pt x="6347" y="14004"/>
                </a:lnTo>
                <a:lnTo>
                  <a:pt x="6302" y="13954"/>
                </a:lnTo>
                <a:lnTo>
                  <a:pt x="6274" y="13871"/>
                </a:lnTo>
                <a:lnTo>
                  <a:pt x="6266" y="13762"/>
                </a:lnTo>
                <a:lnTo>
                  <a:pt x="6280" y="13655"/>
                </a:lnTo>
                <a:lnTo>
                  <a:pt x="6314" y="13576"/>
                </a:lnTo>
                <a:lnTo>
                  <a:pt x="6363" y="13529"/>
                </a:lnTo>
                <a:lnTo>
                  <a:pt x="6424" y="13517"/>
                </a:lnTo>
                <a:lnTo>
                  <a:pt x="6483" y="13537"/>
                </a:lnTo>
                <a:lnTo>
                  <a:pt x="6528" y="13592"/>
                </a:lnTo>
                <a:lnTo>
                  <a:pt x="6556" y="13674"/>
                </a:lnTo>
                <a:lnTo>
                  <a:pt x="6563" y="13783"/>
                </a:lnTo>
                <a:close/>
                <a:moveTo>
                  <a:pt x="6488" y="13784"/>
                </a:moveTo>
                <a:lnTo>
                  <a:pt x="6472" y="13640"/>
                </a:lnTo>
                <a:lnTo>
                  <a:pt x="6419" y="13590"/>
                </a:lnTo>
                <a:lnTo>
                  <a:pt x="6365" y="13630"/>
                </a:lnTo>
                <a:lnTo>
                  <a:pt x="6344" y="13762"/>
                </a:lnTo>
                <a:lnTo>
                  <a:pt x="6359" y="13903"/>
                </a:lnTo>
                <a:lnTo>
                  <a:pt x="6413" y="13952"/>
                </a:lnTo>
                <a:lnTo>
                  <a:pt x="6467" y="13913"/>
                </a:lnTo>
                <a:lnTo>
                  <a:pt x="6488" y="13784"/>
                </a:lnTo>
                <a:close/>
                <a:moveTo>
                  <a:pt x="6817" y="14042"/>
                </a:moveTo>
                <a:lnTo>
                  <a:pt x="6745" y="14038"/>
                </a:lnTo>
                <a:lnTo>
                  <a:pt x="6755" y="13633"/>
                </a:lnTo>
                <a:lnTo>
                  <a:pt x="6660" y="13675"/>
                </a:lnTo>
                <a:lnTo>
                  <a:pt x="6640" y="13607"/>
                </a:lnTo>
                <a:lnTo>
                  <a:pt x="6774" y="13541"/>
                </a:lnTo>
                <a:lnTo>
                  <a:pt x="6827" y="13546"/>
                </a:lnTo>
                <a:lnTo>
                  <a:pt x="6817" y="14042"/>
                </a:lnTo>
                <a:close/>
                <a:moveTo>
                  <a:pt x="7215" y="13824"/>
                </a:moveTo>
                <a:lnTo>
                  <a:pt x="7204" y="13930"/>
                </a:lnTo>
                <a:lnTo>
                  <a:pt x="7171" y="14008"/>
                </a:lnTo>
                <a:lnTo>
                  <a:pt x="7125" y="14053"/>
                </a:lnTo>
                <a:lnTo>
                  <a:pt x="7063" y="14066"/>
                </a:lnTo>
                <a:lnTo>
                  <a:pt x="7003" y="14046"/>
                </a:lnTo>
                <a:lnTo>
                  <a:pt x="6959" y="13996"/>
                </a:lnTo>
                <a:lnTo>
                  <a:pt x="6932" y="13914"/>
                </a:lnTo>
                <a:lnTo>
                  <a:pt x="6924" y="13805"/>
                </a:lnTo>
                <a:lnTo>
                  <a:pt x="6938" y="13699"/>
                </a:lnTo>
                <a:lnTo>
                  <a:pt x="6971" y="13620"/>
                </a:lnTo>
                <a:lnTo>
                  <a:pt x="7018" y="13575"/>
                </a:lnTo>
                <a:lnTo>
                  <a:pt x="7080" y="13562"/>
                </a:lnTo>
                <a:lnTo>
                  <a:pt x="7140" y="13583"/>
                </a:lnTo>
                <a:lnTo>
                  <a:pt x="7182" y="13637"/>
                </a:lnTo>
                <a:lnTo>
                  <a:pt x="7207" y="13717"/>
                </a:lnTo>
                <a:lnTo>
                  <a:pt x="7215" y="13824"/>
                </a:lnTo>
                <a:close/>
                <a:moveTo>
                  <a:pt x="7141" y="13826"/>
                </a:moveTo>
                <a:lnTo>
                  <a:pt x="7126" y="13684"/>
                </a:lnTo>
                <a:lnTo>
                  <a:pt x="7072" y="13632"/>
                </a:lnTo>
                <a:lnTo>
                  <a:pt x="7021" y="13674"/>
                </a:lnTo>
                <a:lnTo>
                  <a:pt x="7001" y="13805"/>
                </a:lnTo>
                <a:lnTo>
                  <a:pt x="7016" y="13944"/>
                </a:lnTo>
                <a:lnTo>
                  <a:pt x="7067" y="13993"/>
                </a:lnTo>
                <a:lnTo>
                  <a:pt x="7122" y="13954"/>
                </a:lnTo>
                <a:lnTo>
                  <a:pt x="7141" y="13826"/>
                </a:lnTo>
                <a:close/>
                <a:moveTo>
                  <a:pt x="7464" y="14083"/>
                </a:moveTo>
                <a:lnTo>
                  <a:pt x="7395" y="14078"/>
                </a:lnTo>
                <a:lnTo>
                  <a:pt x="7403" y="13677"/>
                </a:lnTo>
                <a:lnTo>
                  <a:pt x="7310" y="13717"/>
                </a:lnTo>
                <a:lnTo>
                  <a:pt x="7291" y="13652"/>
                </a:lnTo>
                <a:lnTo>
                  <a:pt x="7420" y="13586"/>
                </a:lnTo>
                <a:lnTo>
                  <a:pt x="7474" y="13590"/>
                </a:lnTo>
                <a:lnTo>
                  <a:pt x="7464" y="14083"/>
                </a:lnTo>
                <a:close/>
                <a:moveTo>
                  <a:pt x="7784" y="14102"/>
                </a:moveTo>
                <a:lnTo>
                  <a:pt x="7714" y="14098"/>
                </a:lnTo>
                <a:lnTo>
                  <a:pt x="7724" y="13699"/>
                </a:lnTo>
                <a:lnTo>
                  <a:pt x="7631" y="13740"/>
                </a:lnTo>
                <a:lnTo>
                  <a:pt x="7612" y="13674"/>
                </a:lnTo>
                <a:lnTo>
                  <a:pt x="7739" y="13607"/>
                </a:lnTo>
                <a:lnTo>
                  <a:pt x="7793" y="13611"/>
                </a:lnTo>
                <a:lnTo>
                  <a:pt x="7784" y="14102"/>
                </a:lnTo>
                <a:close/>
                <a:moveTo>
                  <a:pt x="8167" y="13887"/>
                </a:moveTo>
                <a:lnTo>
                  <a:pt x="8157" y="13990"/>
                </a:lnTo>
                <a:lnTo>
                  <a:pt x="8128" y="14067"/>
                </a:lnTo>
                <a:lnTo>
                  <a:pt x="8081" y="14112"/>
                </a:lnTo>
                <a:lnTo>
                  <a:pt x="8021" y="14125"/>
                </a:lnTo>
                <a:lnTo>
                  <a:pt x="7964" y="14105"/>
                </a:lnTo>
                <a:lnTo>
                  <a:pt x="7923" y="14054"/>
                </a:lnTo>
                <a:lnTo>
                  <a:pt x="7895" y="13974"/>
                </a:lnTo>
                <a:lnTo>
                  <a:pt x="7889" y="13869"/>
                </a:lnTo>
                <a:lnTo>
                  <a:pt x="7900" y="13764"/>
                </a:lnTo>
                <a:lnTo>
                  <a:pt x="7930" y="13685"/>
                </a:lnTo>
                <a:lnTo>
                  <a:pt x="7977" y="13641"/>
                </a:lnTo>
                <a:lnTo>
                  <a:pt x="8036" y="13628"/>
                </a:lnTo>
                <a:lnTo>
                  <a:pt x="8093" y="13648"/>
                </a:lnTo>
                <a:lnTo>
                  <a:pt x="8136" y="13700"/>
                </a:lnTo>
                <a:lnTo>
                  <a:pt x="8161" y="13780"/>
                </a:lnTo>
                <a:lnTo>
                  <a:pt x="8167" y="13887"/>
                </a:lnTo>
                <a:close/>
                <a:moveTo>
                  <a:pt x="8096" y="13888"/>
                </a:moveTo>
                <a:lnTo>
                  <a:pt x="8081" y="13749"/>
                </a:lnTo>
                <a:lnTo>
                  <a:pt x="8028" y="13699"/>
                </a:lnTo>
                <a:lnTo>
                  <a:pt x="7979" y="13739"/>
                </a:lnTo>
                <a:lnTo>
                  <a:pt x="7961" y="13868"/>
                </a:lnTo>
                <a:lnTo>
                  <a:pt x="7976" y="14004"/>
                </a:lnTo>
                <a:lnTo>
                  <a:pt x="8027" y="14053"/>
                </a:lnTo>
                <a:lnTo>
                  <a:pt x="8077" y="14014"/>
                </a:lnTo>
                <a:lnTo>
                  <a:pt x="8096" y="13888"/>
                </a:lnTo>
                <a:close/>
                <a:moveTo>
                  <a:pt x="8480" y="13908"/>
                </a:moveTo>
                <a:lnTo>
                  <a:pt x="8470" y="14011"/>
                </a:lnTo>
                <a:lnTo>
                  <a:pt x="8440" y="14087"/>
                </a:lnTo>
                <a:lnTo>
                  <a:pt x="8394" y="14131"/>
                </a:lnTo>
                <a:lnTo>
                  <a:pt x="8334" y="14142"/>
                </a:lnTo>
                <a:lnTo>
                  <a:pt x="8278" y="14123"/>
                </a:lnTo>
                <a:lnTo>
                  <a:pt x="8234" y="14074"/>
                </a:lnTo>
                <a:lnTo>
                  <a:pt x="8209" y="13994"/>
                </a:lnTo>
                <a:lnTo>
                  <a:pt x="8202" y="13888"/>
                </a:lnTo>
                <a:lnTo>
                  <a:pt x="8214" y="13785"/>
                </a:lnTo>
                <a:lnTo>
                  <a:pt x="8244" y="13707"/>
                </a:lnTo>
                <a:lnTo>
                  <a:pt x="8289" y="13662"/>
                </a:lnTo>
                <a:lnTo>
                  <a:pt x="8346" y="13650"/>
                </a:lnTo>
                <a:lnTo>
                  <a:pt x="8405" y="13670"/>
                </a:lnTo>
                <a:lnTo>
                  <a:pt x="8449" y="13722"/>
                </a:lnTo>
                <a:lnTo>
                  <a:pt x="8474" y="13803"/>
                </a:lnTo>
                <a:lnTo>
                  <a:pt x="8480" y="13908"/>
                </a:lnTo>
                <a:close/>
                <a:moveTo>
                  <a:pt x="8409" y="13909"/>
                </a:moveTo>
                <a:lnTo>
                  <a:pt x="8394" y="13770"/>
                </a:lnTo>
                <a:lnTo>
                  <a:pt x="8341" y="13720"/>
                </a:lnTo>
                <a:lnTo>
                  <a:pt x="8293" y="13760"/>
                </a:lnTo>
                <a:lnTo>
                  <a:pt x="8274" y="13888"/>
                </a:lnTo>
                <a:lnTo>
                  <a:pt x="8289" y="14024"/>
                </a:lnTo>
                <a:lnTo>
                  <a:pt x="8339" y="14072"/>
                </a:lnTo>
                <a:lnTo>
                  <a:pt x="8389" y="14034"/>
                </a:lnTo>
                <a:lnTo>
                  <a:pt x="8409" y="13909"/>
                </a:lnTo>
                <a:close/>
                <a:moveTo>
                  <a:pt x="8719" y="14160"/>
                </a:moveTo>
                <a:lnTo>
                  <a:pt x="8653" y="14155"/>
                </a:lnTo>
                <a:lnTo>
                  <a:pt x="8660" y="13762"/>
                </a:lnTo>
                <a:lnTo>
                  <a:pt x="8571" y="13803"/>
                </a:lnTo>
                <a:lnTo>
                  <a:pt x="8552" y="13737"/>
                </a:lnTo>
                <a:lnTo>
                  <a:pt x="8677" y="13672"/>
                </a:lnTo>
                <a:lnTo>
                  <a:pt x="8727" y="13676"/>
                </a:lnTo>
                <a:lnTo>
                  <a:pt x="8719" y="14160"/>
                </a:lnTo>
                <a:close/>
                <a:moveTo>
                  <a:pt x="9092" y="13947"/>
                </a:moveTo>
                <a:lnTo>
                  <a:pt x="9082" y="14049"/>
                </a:lnTo>
                <a:lnTo>
                  <a:pt x="9053" y="14125"/>
                </a:lnTo>
                <a:lnTo>
                  <a:pt x="9008" y="14168"/>
                </a:lnTo>
                <a:lnTo>
                  <a:pt x="8952" y="14181"/>
                </a:lnTo>
                <a:lnTo>
                  <a:pt x="8894" y="14162"/>
                </a:lnTo>
                <a:lnTo>
                  <a:pt x="8851" y="14113"/>
                </a:lnTo>
                <a:lnTo>
                  <a:pt x="8826" y="14034"/>
                </a:lnTo>
                <a:lnTo>
                  <a:pt x="8820" y="13929"/>
                </a:lnTo>
                <a:lnTo>
                  <a:pt x="8830" y="13825"/>
                </a:lnTo>
                <a:lnTo>
                  <a:pt x="8861" y="13749"/>
                </a:lnTo>
                <a:lnTo>
                  <a:pt x="8905" y="13705"/>
                </a:lnTo>
                <a:lnTo>
                  <a:pt x="8962" y="13694"/>
                </a:lnTo>
                <a:lnTo>
                  <a:pt x="9019" y="13712"/>
                </a:lnTo>
                <a:lnTo>
                  <a:pt x="9062" y="13764"/>
                </a:lnTo>
                <a:lnTo>
                  <a:pt x="9086" y="13843"/>
                </a:lnTo>
                <a:lnTo>
                  <a:pt x="9092" y="13947"/>
                </a:lnTo>
                <a:close/>
                <a:moveTo>
                  <a:pt x="9023" y="13948"/>
                </a:moveTo>
                <a:lnTo>
                  <a:pt x="9008" y="13811"/>
                </a:lnTo>
                <a:lnTo>
                  <a:pt x="8959" y="13761"/>
                </a:lnTo>
                <a:lnTo>
                  <a:pt x="8909" y="13801"/>
                </a:lnTo>
                <a:lnTo>
                  <a:pt x="8889" y="13929"/>
                </a:lnTo>
                <a:lnTo>
                  <a:pt x="8904" y="14063"/>
                </a:lnTo>
                <a:lnTo>
                  <a:pt x="8955" y="14111"/>
                </a:lnTo>
                <a:lnTo>
                  <a:pt x="9004" y="14072"/>
                </a:lnTo>
                <a:lnTo>
                  <a:pt x="9023" y="13948"/>
                </a:lnTo>
                <a:close/>
                <a:moveTo>
                  <a:pt x="9329" y="14197"/>
                </a:moveTo>
                <a:lnTo>
                  <a:pt x="9261" y="14193"/>
                </a:lnTo>
                <a:lnTo>
                  <a:pt x="9269" y="13804"/>
                </a:lnTo>
                <a:lnTo>
                  <a:pt x="9182" y="13843"/>
                </a:lnTo>
                <a:lnTo>
                  <a:pt x="9163" y="13780"/>
                </a:lnTo>
                <a:lnTo>
                  <a:pt x="9287" y="13715"/>
                </a:lnTo>
                <a:lnTo>
                  <a:pt x="9336" y="13719"/>
                </a:lnTo>
                <a:lnTo>
                  <a:pt x="9329" y="14197"/>
                </a:lnTo>
                <a:close/>
                <a:moveTo>
                  <a:pt x="9692" y="13987"/>
                </a:moveTo>
                <a:lnTo>
                  <a:pt x="9682" y="14087"/>
                </a:lnTo>
                <a:lnTo>
                  <a:pt x="9653" y="14163"/>
                </a:lnTo>
                <a:lnTo>
                  <a:pt x="9611" y="14205"/>
                </a:lnTo>
                <a:lnTo>
                  <a:pt x="9554" y="14217"/>
                </a:lnTo>
                <a:lnTo>
                  <a:pt x="9499" y="14198"/>
                </a:lnTo>
                <a:lnTo>
                  <a:pt x="9459" y="14150"/>
                </a:lnTo>
                <a:lnTo>
                  <a:pt x="9433" y="14072"/>
                </a:lnTo>
                <a:lnTo>
                  <a:pt x="9423" y="13968"/>
                </a:lnTo>
                <a:lnTo>
                  <a:pt x="9435" y="13866"/>
                </a:lnTo>
                <a:lnTo>
                  <a:pt x="9465" y="13790"/>
                </a:lnTo>
                <a:lnTo>
                  <a:pt x="9508" y="13746"/>
                </a:lnTo>
                <a:lnTo>
                  <a:pt x="9563" y="13734"/>
                </a:lnTo>
                <a:lnTo>
                  <a:pt x="9619" y="13755"/>
                </a:lnTo>
                <a:lnTo>
                  <a:pt x="9660" y="13805"/>
                </a:lnTo>
                <a:lnTo>
                  <a:pt x="9685" y="13883"/>
                </a:lnTo>
                <a:lnTo>
                  <a:pt x="9692" y="13987"/>
                </a:lnTo>
                <a:close/>
                <a:moveTo>
                  <a:pt x="9622" y="13988"/>
                </a:moveTo>
                <a:lnTo>
                  <a:pt x="9608" y="13851"/>
                </a:lnTo>
                <a:lnTo>
                  <a:pt x="9561" y="13804"/>
                </a:lnTo>
                <a:lnTo>
                  <a:pt x="9513" y="13841"/>
                </a:lnTo>
                <a:lnTo>
                  <a:pt x="9495" y="13969"/>
                </a:lnTo>
                <a:lnTo>
                  <a:pt x="9509" y="14101"/>
                </a:lnTo>
                <a:lnTo>
                  <a:pt x="9557" y="14148"/>
                </a:lnTo>
                <a:lnTo>
                  <a:pt x="9604" y="14111"/>
                </a:lnTo>
                <a:lnTo>
                  <a:pt x="9622" y="13988"/>
                </a:lnTo>
                <a:close/>
                <a:moveTo>
                  <a:pt x="9923" y="14232"/>
                </a:moveTo>
                <a:lnTo>
                  <a:pt x="9859" y="14229"/>
                </a:lnTo>
                <a:lnTo>
                  <a:pt x="9866" y="13845"/>
                </a:lnTo>
                <a:lnTo>
                  <a:pt x="9779" y="13884"/>
                </a:lnTo>
                <a:lnTo>
                  <a:pt x="9761" y="13820"/>
                </a:lnTo>
                <a:lnTo>
                  <a:pt x="9883" y="13757"/>
                </a:lnTo>
                <a:lnTo>
                  <a:pt x="9930" y="13760"/>
                </a:lnTo>
                <a:lnTo>
                  <a:pt x="9923" y="14232"/>
                </a:lnTo>
                <a:close/>
                <a:moveTo>
                  <a:pt x="10216" y="14252"/>
                </a:moveTo>
                <a:lnTo>
                  <a:pt x="10152" y="14249"/>
                </a:lnTo>
                <a:lnTo>
                  <a:pt x="10160" y="13865"/>
                </a:lnTo>
                <a:lnTo>
                  <a:pt x="10073" y="13903"/>
                </a:lnTo>
                <a:lnTo>
                  <a:pt x="10054" y="13841"/>
                </a:lnTo>
                <a:lnTo>
                  <a:pt x="10175" y="13778"/>
                </a:lnTo>
                <a:lnTo>
                  <a:pt x="10223" y="13780"/>
                </a:lnTo>
                <a:lnTo>
                  <a:pt x="10216" y="14252"/>
                </a:lnTo>
                <a:close/>
                <a:moveTo>
                  <a:pt x="10572" y="14044"/>
                </a:moveTo>
                <a:lnTo>
                  <a:pt x="10562" y="14143"/>
                </a:lnTo>
                <a:lnTo>
                  <a:pt x="10534" y="14216"/>
                </a:lnTo>
                <a:lnTo>
                  <a:pt x="10493" y="14260"/>
                </a:lnTo>
                <a:lnTo>
                  <a:pt x="10438" y="14271"/>
                </a:lnTo>
                <a:lnTo>
                  <a:pt x="10385" y="14252"/>
                </a:lnTo>
                <a:lnTo>
                  <a:pt x="10345" y="14205"/>
                </a:lnTo>
                <a:lnTo>
                  <a:pt x="10319" y="14128"/>
                </a:lnTo>
                <a:lnTo>
                  <a:pt x="10312" y="14026"/>
                </a:lnTo>
                <a:lnTo>
                  <a:pt x="10322" y="13925"/>
                </a:lnTo>
                <a:lnTo>
                  <a:pt x="10349" y="13851"/>
                </a:lnTo>
                <a:lnTo>
                  <a:pt x="10393" y="13808"/>
                </a:lnTo>
                <a:lnTo>
                  <a:pt x="10446" y="13795"/>
                </a:lnTo>
                <a:lnTo>
                  <a:pt x="10500" y="13815"/>
                </a:lnTo>
                <a:lnTo>
                  <a:pt x="10540" y="13865"/>
                </a:lnTo>
                <a:lnTo>
                  <a:pt x="10564" y="13942"/>
                </a:lnTo>
                <a:lnTo>
                  <a:pt x="10572" y="14044"/>
                </a:lnTo>
                <a:close/>
                <a:moveTo>
                  <a:pt x="10505" y="14046"/>
                </a:moveTo>
                <a:lnTo>
                  <a:pt x="10490" y="13912"/>
                </a:lnTo>
                <a:lnTo>
                  <a:pt x="10443" y="13864"/>
                </a:lnTo>
                <a:lnTo>
                  <a:pt x="10398" y="13902"/>
                </a:lnTo>
                <a:lnTo>
                  <a:pt x="10380" y="14026"/>
                </a:lnTo>
                <a:lnTo>
                  <a:pt x="10394" y="14157"/>
                </a:lnTo>
                <a:lnTo>
                  <a:pt x="10440" y="14203"/>
                </a:lnTo>
                <a:lnTo>
                  <a:pt x="10488" y="14166"/>
                </a:lnTo>
                <a:lnTo>
                  <a:pt x="10505" y="14046"/>
                </a:lnTo>
                <a:close/>
                <a:moveTo>
                  <a:pt x="10795" y="14286"/>
                </a:moveTo>
                <a:lnTo>
                  <a:pt x="10732" y="14282"/>
                </a:lnTo>
                <a:lnTo>
                  <a:pt x="10737" y="13903"/>
                </a:lnTo>
                <a:lnTo>
                  <a:pt x="10654" y="13943"/>
                </a:lnTo>
                <a:lnTo>
                  <a:pt x="10638" y="13879"/>
                </a:lnTo>
                <a:lnTo>
                  <a:pt x="10752" y="13818"/>
                </a:lnTo>
                <a:lnTo>
                  <a:pt x="10801" y="13821"/>
                </a:lnTo>
                <a:lnTo>
                  <a:pt x="10795" y="14286"/>
                </a:lnTo>
                <a:close/>
                <a:moveTo>
                  <a:pt x="11141" y="14081"/>
                </a:moveTo>
                <a:lnTo>
                  <a:pt x="11132" y="14180"/>
                </a:lnTo>
                <a:lnTo>
                  <a:pt x="11104" y="14252"/>
                </a:lnTo>
                <a:lnTo>
                  <a:pt x="11063" y="14295"/>
                </a:lnTo>
                <a:lnTo>
                  <a:pt x="11009" y="14307"/>
                </a:lnTo>
                <a:lnTo>
                  <a:pt x="10958" y="14289"/>
                </a:lnTo>
                <a:lnTo>
                  <a:pt x="10919" y="14241"/>
                </a:lnTo>
                <a:lnTo>
                  <a:pt x="10895" y="14165"/>
                </a:lnTo>
                <a:lnTo>
                  <a:pt x="10888" y="14064"/>
                </a:lnTo>
                <a:lnTo>
                  <a:pt x="10898" y="13964"/>
                </a:lnTo>
                <a:lnTo>
                  <a:pt x="10925" y="13889"/>
                </a:lnTo>
                <a:lnTo>
                  <a:pt x="10965" y="13848"/>
                </a:lnTo>
                <a:lnTo>
                  <a:pt x="11019" y="13836"/>
                </a:lnTo>
                <a:lnTo>
                  <a:pt x="11072" y="13855"/>
                </a:lnTo>
                <a:lnTo>
                  <a:pt x="11111" y="13905"/>
                </a:lnTo>
                <a:lnTo>
                  <a:pt x="11133" y="13980"/>
                </a:lnTo>
                <a:lnTo>
                  <a:pt x="11141" y="14081"/>
                </a:lnTo>
                <a:close/>
                <a:moveTo>
                  <a:pt x="11077" y="14082"/>
                </a:moveTo>
                <a:lnTo>
                  <a:pt x="11062" y="13950"/>
                </a:lnTo>
                <a:lnTo>
                  <a:pt x="11014" y="13903"/>
                </a:lnTo>
                <a:lnTo>
                  <a:pt x="10969" y="13940"/>
                </a:lnTo>
                <a:lnTo>
                  <a:pt x="10954" y="14063"/>
                </a:lnTo>
                <a:lnTo>
                  <a:pt x="10968" y="14193"/>
                </a:lnTo>
                <a:lnTo>
                  <a:pt x="11013" y="14240"/>
                </a:lnTo>
                <a:lnTo>
                  <a:pt x="11060" y="14202"/>
                </a:lnTo>
                <a:lnTo>
                  <a:pt x="11077" y="14082"/>
                </a:lnTo>
                <a:close/>
                <a:moveTo>
                  <a:pt x="11361" y="14321"/>
                </a:moveTo>
                <a:lnTo>
                  <a:pt x="11298" y="14317"/>
                </a:lnTo>
                <a:lnTo>
                  <a:pt x="11305" y="13943"/>
                </a:lnTo>
                <a:lnTo>
                  <a:pt x="11222" y="13979"/>
                </a:lnTo>
                <a:lnTo>
                  <a:pt x="11206" y="13919"/>
                </a:lnTo>
                <a:lnTo>
                  <a:pt x="11319" y="13856"/>
                </a:lnTo>
                <a:lnTo>
                  <a:pt x="11366" y="13859"/>
                </a:lnTo>
                <a:lnTo>
                  <a:pt x="11361" y="14321"/>
                </a:lnTo>
                <a:close/>
                <a:moveTo>
                  <a:pt x="11639" y="14339"/>
                </a:moveTo>
                <a:lnTo>
                  <a:pt x="11578" y="14335"/>
                </a:lnTo>
                <a:lnTo>
                  <a:pt x="11584" y="13960"/>
                </a:lnTo>
                <a:lnTo>
                  <a:pt x="11504" y="13999"/>
                </a:lnTo>
                <a:lnTo>
                  <a:pt x="11486" y="13938"/>
                </a:lnTo>
                <a:lnTo>
                  <a:pt x="11597" y="13876"/>
                </a:lnTo>
                <a:lnTo>
                  <a:pt x="11646" y="13880"/>
                </a:lnTo>
                <a:lnTo>
                  <a:pt x="11639" y="14339"/>
                </a:lnTo>
                <a:close/>
                <a:moveTo>
                  <a:pt x="11915" y="14355"/>
                </a:moveTo>
                <a:lnTo>
                  <a:pt x="11855" y="14351"/>
                </a:lnTo>
                <a:lnTo>
                  <a:pt x="11859" y="13980"/>
                </a:lnTo>
                <a:lnTo>
                  <a:pt x="11781" y="14018"/>
                </a:lnTo>
                <a:lnTo>
                  <a:pt x="11763" y="13957"/>
                </a:lnTo>
                <a:lnTo>
                  <a:pt x="11874" y="13895"/>
                </a:lnTo>
                <a:lnTo>
                  <a:pt x="11920" y="13899"/>
                </a:lnTo>
                <a:lnTo>
                  <a:pt x="11915" y="14355"/>
                </a:lnTo>
                <a:close/>
                <a:moveTo>
                  <a:pt x="12188" y="14373"/>
                </a:moveTo>
                <a:lnTo>
                  <a:pt x="12128" y="14369"/>
                </a:lnTo>
                <a:lnTo>
                  <a:pt x="12134" y="13999"/>
                </a:lnTo>
                <a:lnTo>
                  <a:pt x="12053" y="14036"/>
                </a:lnTo>
                <a:lnTo>
                  <a:pt x="12038" y="13975"/>
                </a:lnTo>
                <a:lnTo>
                  <a:pt x="12147" y="13914"/>
                </a:lnTo>
                <a:lnTo>
                  <a:pt x="12193" y="13917"/>
                </a:lnTo>
                <a:lnTo>
                  <a:pt x="12188" y="14373"/>
                </a:lnTo>
                <a:close/>
                <a:moveTo>
                  <a:pt x="12516" y="14171"/>
                </a:moveTo>
                <a:lnTo>
                  <a:pt x="12509" y="14267"/>
                </a:lnTo>
                <a:lnTo>
                  <a:pt x="12484" y="14340"/>
                </a:lnTo>
                <a:lnTo>
                  <a:pt x="12445" y="14380"/>
                </a:lnTo>
                <a:lnTo>
                  <a:pt x="12394" y="14391"/>
                </a:lnTo>
                <a:lnTo>
                  <a:pt x="12343" y="14374"/>
                </a:lnTo>
                <a:lnTo>
                  <a:pt x="12306" y="14328"/>
                </a:lnTo>
                <a:lnTo>
                  <a:pt x="12283" y="14254"/>
                </a:lnTo>
                <a:lnTo>
                  <a:pt x="12277" y="14156"/>
                </a:lnTo>
                <a:lnTo>
                  <a:pt x="12287" y="14058"/>
                </a:lnTo>
                <a:lnTo>
                  <a:pt x="12313" y="13985"/>
                </a:lnTo>
                <a:lnTo>
                  <a:pt x="12351" y="13944"/>
                </a:lnTo>
                <a:lnTo>
                  <a:pt x="12402" y="13933"/>
                </a:lnTo>
                <a:lnTo>
                  <a:pt x="12451" y="13950"/>
                </a:lnTo>
                <a:lnTo>
                  <a:pt x="12489" y="13998"/>
                </a:lnTo>
                <a:lnTo>
                  <a:pt x="12510" y="14073"/>
                </a:lnTo>
                <a:lnTo>
                  <a:pt x="12516" y="14171"/>
                </a:lnTo>
                <a:close/>
                <a:moveTo>
                  <a:pt x="12454" y="14173"/>
                </a:moveTo>
                <a:lnTo>
                  <a:pt x="12441" y="14043"/>
                </a:lnTo>
                <a:lnTo>
                  <a:pt x="12397" y="13997"/>
                </a:lnTo>
                <a:lnTo>
                  <a:pt x="12355" y="14034"/>
                </a:lnTo>
                <a:lnTo>
                  <a:pt x="12338" y="14155"/>
                </a:lnTo>
                <a:lnTo>
                  <a:pt x="12354" y="14281"/>
                </a:lnTo>
                <a:lnTo>
                  <a:pt x="12399" y="14325"/>
                </a:lnTo>
                <a:lnTo>
                  <a:pt x="12440" y="14289"/>
                </a:lnTo>
                <a:lnTo>
                  <a:pt x="12454" y="14173"/>
                </a:lnTo>
                <a:close/>
                <a:moveTo>
                  <a:pt x="12727" y="14405"/>
                </a:moveTo>
                <a:lnTo>
                  <a:pt x="12668" y="14401"/>
                </a:lnTo>
                <a:lnTo>
                  <a:pt x="12672" y="14036"/>
                </a:lnTo>
                <a:lnTo>
                  <a:pt x="12595" y="14073"/>
                </a:lnTo>
                <a:lnTo>
                  <a:pt x="12578" y="14012"/>
                </a:lnTo>
                <a:lnTo>
                  <a:pt x="12688" y="13952"/>
                </a:lnTo>
                <a:lnTo>
                  <a:pt x="12731" y="13955"/>
                </a:lnTo>
                <a:lnTo>
                  <a:pt x="12727" y="14405"/>
                </a:lnTo>
                <a:close/>
                <a:moveTo>
                  <a:pt x="13048" y="14205"/>
                </a:moveTo>
                <a:lnTo>
                  <a:pt x="13040" y="14301"/>
                </a:lnTo>
                <a:lnTo>
                  <a:pt x="13016" y="14371"/>
                </a:lnTo>
                <a:lnTo>
                  <a:pt x="12978" y="14413"/>
                </a:lnTo>
                <a:lnTo>
                  <a:pt x="12930" y="14424"/>
                </a:lnTo>
                <a:lnTo>
                  <a:pt x="12880" y="14406"/>
                </a:lnTo>
                <a:lnTo>
                  <a:pt x="12842" y="14361"/>
                </a:lnTo>
                <a:lnTo>
                  <a:pt x="12820" y="14287"/>
                </a:lnTo>
                <a:lnTo>
                  <a:pt x="12813" y="14190"/>
                </a:lnTo>
                <a:lnTo>
                  <a:pt x="12822" y="14093"/>
                </a:lnTo>
                <a:lnTo>
                  <a:pt x="12847" y="14023"/>
                </a:lnTo>
                <a:lnTo>
                  <a:pt x="12887" y="13980"/>
                </a:lnTo>
                <a:lnTo>
                  <a:pt x="12936" y="13969"/>
                </a:lnTo>
                <a:lnTo>
                  <a:pt x="12984" y="13988"/>
                </a:lnTo>
                <a:lnTo>
                  <a:pt x="13020" y="14036"/>
                </a:lnTo>
                <a:lnTo>
                  <a:pt x="13041" y="14108"/>
                </a:lnTo>
                <a:lnTo>
                  <a:pt x="13048" y="14205"/>
                </a:lnTo>
                <a:close/>
                <a:moveTo>
                  <a:pt x="12989" y="14207"/>
                </a:moveTo>
                <a:lnTo>
                  <a:pt x="12976" y="14079"/>
                </a:lnTo>
                <a:lnTo>
                  <a:pt x="12932" y="14034"/>
                </a:lnTo>
                <a:lnTo>
                  <a:pt x="12890" y="14071"/>
                </a:lnTo>
                <a:lnTo>
                  <a:pt x="12875" y="14190"/>
                </a:lnTo>
                <a:lnTo>
                  <a:pt x="12889" y="14315"/>
                </a:lnTo>
                <a:lnTo>
                  <a:pt x="12932" y="14359"/>
                </a:lnTo>
                <a:lnTo>
                  <a:pt x="12974" y="14322"/>
                </a:lnTo>
                <a:lnTo>
                  <a:pt x="12989" y="14207"/>
                </a:lnTo>
                <a:close/>
                <a:moveTo>
                  <a:pt x="13254" y="14438"/>
                </a:moveTo>
                <a:lnTo>
                  <a:pt x="13197" y="14434"/>
                </a:lnTo>
                <a:lnTo>
                  <a:pt x="13202" y="14071"/>
                </a:lnTo>
                <a:lnTo>
                  <a:pt x="13125" y="14110"/>
                </a:lnTo>
                <a:lnTo>
                  <a:pt x="13110" y="14049"/>
                </a:lnTo>
                <a:lnTo>
                  <a:pt x="13217" y="13989"/>
                </a:lnTo>
                <a:lnTo>
                  <a:pt x="13258" y="13992"/>
                </a:lnTo>
                <a:lnTo>
                  <a:pt x="13254" y="14438"/>
                </a:lnTo>
                <a:close/>
                <a:moveTo>
                  <a:pt x="13573" y="14240"/>
                </a:moveTo>
                <a:lnTo>
                  <a:pt x="13564" y="14335"/>
                </a:lnTo>
                <a:lnTo>
                  <a:pt x="13539" y="14405"/>
                </a:lnTo>
                <a:lnTo>
                  <a:pt x="13503" y="14444"/>
                </a:lnTo>
                <a:lnTo>
                  <a:pt x="13454" y="14455"/>
                </a:lnTo>
                <a:lnTo>
                  <a:pt x="13405" y="14438"/>
                </a:lnTo>
                <a:lnTo>
                  <a:pt x="13368" y="14393"/>
                </a:lnTo>
                <a:lnTo>
                  <a:pt x="13346" y="14320"/>
                </a:lnTo>
                <a:lnTo>
                  <a:pt x="13340" y="14225"/>
                </a:lnTo>
                <a:lnTo>
                  <a:pt x="13347" y="14130"/>
                </a:lnTo>
                <a:lnTo>
                  <a:pt x="13373" y="14058"/>
                </a:lnTo>
                <a:lnTo>
                  <a:pt x="13411" y="14017"/>
                </a:lnTo>
                <a:lnTo>
                  <a:pt x="13460" y="14006"/>
                </a:lnTo>
                <a:lnTo>
                  <a:pt x="13508" y="14024"/>
                </a:lnTo>
                <a:lnTo>
                  <a:pt x="13544" y="14071"/>
                </a:lnTo>
                <a:lnTo>
                  <a:pt x="13566" y="14143"/>
                </a:lnTo>
                <a:lnTo>
                  <a:pt x="13573" y="14240"/>
                </a:lnTo>
                <a:close/>
                <a:moveTo>
                  <a:pt x="13513" y="14242"/>
                </a:moveTo>
                <a:lnTo>
                  <a:pt x="13499" y="14115"/>
                </a:lnTo>
                <a:lnTo>
                  <a:pt x="13456" y="14069"/>
                </a:lnTo>
                <a:lnTo>
                  <a:pt x="13416" y="14106"/>
                </a:lnTo>
                <a:lnTo>
                  <a:pt x="13401" y="14225"/>
                </a:lnTo>
                <a:lnTo>
                  <a:pt x="13414" y="14348"/>
                </a:lnTo>
                <a:lnTo>
                  <a:pt x="13457" y="14393"/>
                </a:lnTo>
                <a:lnTo>
                  <a:pt x="13498" y="14356"/>
                </a:lnTo>
                <a:lnTo>
                  <a:pt x="13513" y="14242"/>
                </a:lnTo>
                <a:close/>
                <a:moveTo>
                  <a:pt x="13776" y="14470"/>
                </a:moveTo>
                <a:lnTo>
                  <a:pt x="13717" y="14465"/>
                </a:lnTo>
                <a:lnTo>
                  <a:pt x="13719" y="14107"/>
                </a:lnTo>
                <a:lnTo>
                  <a:pt x="13645" y="14143"/>
                </a:lnTo>
                <a:lnTo>
                  <a:pt x="13630" y="14084"/>
                </a:lnTo>
                <a:lnTo>
                  <a:pt x="13734" y="14024"/>
                </a:lnTo>
                <a:lnTo>
                  <a:pt x="13778" y="14028"/>
                </a:lnTo>
                <a:lnTo>
                  <a:pt x="13776" y="14470"/>
                </a:lnTo>
                <a:close/>
                <a:moveTo>
                  <a:pt x="14033" y="14485"/>
                </a:moveTo>
                <a:lnTo>
                  <a:pt x="13976" y="14483"/>
                </a:lnTo>
                <a:lnTo>
                  <a:pt x="13979" y="14125"/>
                </a:lnTo>
                <a:lnTo>
                  <a:pt x="13902" y="14162"/>
                </a:lnTo>
                <a:lnTo>
                  <a:pt x="13887" y="14102"/>
                </a:lnTo>
                <a:lnTo>
                  <a:pt x="13991" y="14042"/>
                </a:lnTo>
                <a:lnTo>
                  <a:pt x="14035" y="14047"/>
                </a:lnTo>
                <a:lnTo>
                  <a:pt x="14033" y="14485"/>
                </a:lnTo>
                <a:close/>
                <a:moveTo>
                  <a:pt x="14337" y="14290"/>
                </a:moveTo>
                <a:lnTo>
                  <a:pt x="14328" y="14383"/>
                </a:lnTo>
                <a:lnTo>
                  <a:pt x="14304" y="14453"/>
                </a:lnTo>
                <a:lnTo>
                  <a:pt x="14269" y="14492"/>
                </a:lnTo>
                <a:lnTo>
                  <a:pt x="14222" y="14503"/>
                </a:lnTo>
                <a:lnTo>
                  <a:pt x="14175" y="14487"/>
                </a:lnTo>
                <a:lnTo>
                  <a:pt x="14140" y="14442"/>
                </a:lnTo>
                <a:lnTo>
                  <a:pt x="14119" y="14370"/>
                </a:lnTo>
                <a:lnTo>
                  <a:pt x="14113" y="14276"/>
                </a:lnTo>
                <a:lnTo>
                  <a:pt x="14120" y="14181"/>
                </a:lnTo>
                <a:lnTo>
                  <a:pt x="14144" y="14111"/>
                </a:lnTo>
                <a:lnTo>
                  <a:pt x="14180" y="14071"/>
                </a:lnTo>
                <a:lnTo>
                  <a:pt x="14227" y="14059"/>
                </a:lnTo>
                <a:lnTo>
                  <a:pt x="14274" y="14077"/>
                </a:lnTo>
                <a:lnTo>
                  <a:pt x="14309" y="14123"/>
                </a:lnTo>
                <a:lnTo>
                  <a:pt x="14331" y="14195"/>
                </a:lnTo>
                <a:lnTo>
                  <a:pt x="14337" y="14290"/>
                </a:lnTo>
                <a:close/>
                <a:moveTo>
                  <a:pt x="14279" y="14292"/>
                </a:moveTo>
                <a:lnTo>
                  <a:pt x="14266" y="14167"/>
                </a:lnTo>
                <a:lnTo>
                  <a:pt x="14223" y="14122"/>
                </a:lnTo>
                <a:lnTo>
                  <a:pt x="14184" y="14158"/>
                </a:lnTo>
                <a:lnTo>
                  <a:pt x="14170" y="14275"/>
                </a:lnTo>
                <a:lnTo>
                  <a:pt x="14183" y="14396"/>
                </a:lnTo>
                <a:lnTo>
                  <a:pt x="14224" y="14439"/>
                </a:lnTo>
                <a:lnTo>
                  <a:pt x="14264" y="14404"/>
                </a:lnTo>
                <a:lnTo>
                  <a:pt x="14279" y="14292"/>
                </a:lnTo>
                <a:close/>
                <a:moveTo>
                  <a:pt x="14535" y="14515"/>
                </a:moveTo>
                <a:lnTo>
                  <a:pt x="14479" y="14513"/>
                </a:lnTo>
                <a:lnTo>
                  <a:pt x="14482" y="14160"/>
                </a:lnTo>
                <a:lnTo>
                  <a:pt x="14408" y="14195"/>
                </a:lnTo>
                <a:lnTo>
                  <a:pt x="14395" y="14137"/>
                </a:lnTo>
                <a:lnTo>
                  <a:pt x="14495" y="14078"/>
                </a:lnTo>
                <a:lnTo>
                  <a:pt x="14536" y="14081"/>
                </a:lnTo>
                <a:lnTo>
                  <a:pt x="14535" y="14515"/>
                </a:lnTo>
                <a:close/>
                <a:moveTo>
                  <a:pt x="14836" y="14324"/>
                </a:moveTo>
                <a:lnTo>
                  <a:pt x="14827" y="14415"/>
                </a:lnTo>
                <a:lnTo>
                  <a:pt x="14802" y="14483"/>
                </a:lnTo>
                <a:lnTo>
                  <a:pt x="14768" y="14523"/>
                </a:lnTo>
                <a:lnTo>
                  <a:pt x="14722" y="14534"/>
                </a:lnTo>
                <a:lnTo>
                  <a:pt x="14677" y="14517"/>
                </a:lnTo>
                <a:lnTo>
                  <a:pt x="14643" y="14474"/>
                </a:lnTo>
                <a:lnTo>
                  <a:pt x="14621" y="14403"/>
                </a:lnTo>
                <a:lnTo>
                  <a:pt x="14614" y="14307"/>
                </a:lnTo>
                <a:lnTo>
                  <a:pt x="14623" y="14215"/>
                </a:lnTo>
                <a:lnTo>
                  <a:pt x="14647" y="14146"/>
                </a:lnTo>
                <a:lnTo>
                  <a:pt x="14682" y="14105"/>
                </a:lnTo>
                <a:lnTo>
                  <a:pt x="14728" y="14093"/>
                </a:lnTo>
                <a:lnTo>
                  <a:pt x="14773" y="14111"/>
                </a:lnTo>
                <a:lnTo>
                  <a:pt x="14807" y="14158"/>
                </a:lnTo>
                <a:lnTo>
                  <a:pt x="14828" y="14229"/>
                </a:lnTo>
                <a:lnTo>
                  <a:pt x="14836" y="14324"/>
                </a:lnTo>
                <a:close/>
                <a:moveTo>
                  <a:pt x="14778" y="14325"/>
                </a:moveTo>
                <a:lnTo>
                  <a:pt x="14764" y="14201"/>
                </a:lnTo>
                <a:lnTo>
                  <a:pt x="14723" y="14157"/>
                </a:lnTo>
                <a:lnTo>
                  <a:pt x="14684" y="14192"/>
                </a:lnTo>
                <a:lnTo>
                  <a:pt x="14670" y="14307"/>
                </a:lnTo>
                <a:lnTo>
                  <a:pt x="14683" y="14428"/>
                </a:lnTo>
                <a:lnTo>
                  <a:pt x="14723" y="14472"/>
                </a:lnTo>
                <a:lnTo>
                  <a:pt x="14764" y="14437"/>
                </a:lnTo>
                <a:lnTo>
                  <a:pt x="14778" y="14325"/>
                </a:lnTo>
                <a:close/>
                <a:moveTo>
                  <a:pt x="15030" y="14547"/>
                </a:moveTo>
                <a:lnTo>
                  <a:pt x="14976" y="14544"/>
                </a:lnTo>
                <a:lnTo>
                  <a:pt x="14976" y="14193"/>
                </a:lnTo>
                <a:lnTo>
                  <a:pt x="14906" y="14229"/>
                </a:lnTo>
                <a:lnTo>
                  <a:pt x="14891" y="14171"/>
                </a:lnTo>
                <a:lnTo>
                  <a:pt x="14989" y="14113"/>
                </a:lnTo>
                <a:lnTo>
                  <a:pt x="15031" y="14116"/>
                </a:lnTo>
                <a:lnTo>
                  <a:pt x="15030" y="14547"/>
                </a:lnTo>
                <a:close/>
                <a:moveTo>
                  <a:pt x="15324" y="14354"/>
                </a:moveTo>
                <a:lnTo>
                  <a:pt x="15316" y="14447"/>
                </a:lnTo>
                <a:lnTo>
                  <a:pt x="15293" y="14514"/>
                </a:lnTo>
                <a:lnTo>
                  <a:pt x="15258" y="14553"/>
                </a:lnTo>
                <a:lnTo>
                  <a:pt x="15213" y="14564"/>
                </a:lnTo>
                <a:lnTo>
                  <a:pt x="15168" y="14547"/>
                </a:lnTo>
                <a:lnTo>
                  <a:pt x="15135" y="14505"/>
                </a:lnTo>
                <a:lnTo>
                  <a:pt x="15114" y="14434"/>
                </a:lnTo>
                <a:lnTo>
                  <a:pt x="15106" y="14340"/>
                </a:lnTo>
                <a:lnTo>
                  <a:pt x="15115" y="14247"/>
                </a:lnTo>
                <a:lnTo>
                  <a:pt x="15138" y="14178"/>
                </a:lnTo>
                <a:lnTo>
                  <a:pt x="15173" y="14140"/>
                </a:lnTo>
                <a:lnTo>
                  <a:pt x="15218" y="14128"/>
                </a:lnTo>
                <a:lnTo>
                  <a:pt x="15263" y="14146"/>
                </a:lnTo>
                <a:lnTo>
                  <a:pt x="15296" y="14192"/>
                </a:lnTo>
                <a:lnTo>
                  <a:pt x="15316" y="14262"/>
                </a:lnTo>
                <a:lnTo>
                  <a:pt x="15324" y="14354"/>
                </a:lnTo>
                <a:close/>
                <a:moveTo>
                  <a:pt x="15268" y="14356"/>
                </a:moveTo>
                <a:lnTo>
                  <a:pt x="15254" y="14234"/>
                </a:lnTo>
                <a:lnTo>
                  <a:pt x="15214" y="14191"/>
                </a:lnTo>
                <a:lnTo>
                  <a:pt x="15175" y="14226"/>
                </a:lnTo>
                <a:lnTo>
                  <a:pt x="15163" y="14340"/>
                </a:lnTo>
                <a:lnTo>
                  <a:pt x="15175" y="14460"/>
                </a:lnTo>
                <a:lnTo>
                  <a:pt x="15215" y="14503"/>
                </a:lnTo>
                <a:lnTo>
                  <a:pt x="15254" y="14468"/>
                </a:lnTo>
                <a:lnTo>
                  <a:pt x="15268" y="14356"/>
                </a:lnTo>
                <a:close/>
                <a:moveTo>
                  <a:pt x="15514" y="14577"/>
                </a:moveTo>
                <a:lnTo>
                  <a:pt x="15460" y="14574"/>
                </a:lnTo>
                <a:lnTo>
                  <a:pt x="15462" y="14226"/>
                </a:lnTo>
                <a:lnTo>
                  <a:pt x="15392" y="14261"/>
                </a:lnTo>
                <a:lnTo>
                  <a:pt x="15378" y="14205"/>
                </a:lnTo>
                <a:lnTo>
                  <a:pt x="15475" y="14146"/>
                </a:lnTo>
                <a:lnTo>
                  <a:pt x="15515" y="14148"/>
                </a:lnTo>
                <a:lnTo>
                  <a:pt x="15514" y="14577"/>
                </a:lnTo>
                <a:close/>
                <a:moveTo>
                  <a:pt x="15802" y="14386"/>
                </a:moveTo>
                <a:lnTo>
                  <a:pt x="15794" y="14477"/>
                </a:lnTo>
                <a:lnTo>
                  <a:pt x="15773" y="14544"/>
                </a:lnTo>
                <a:lnTo>
                  <a:pt x="15739" y="14583"/>
                </a:lnTo>
                <a:lnTo>
                  <a:pt x="15695" y="14594"/>
                </a:lnTo>
                <a:lnTo>
                  <a:pt x="15650" y="14578"/>
                </a:lnTo>
                <a:lnTo>
                  <a:pt x="15618" y="14534"/>
                </a:lnTo>
                <a:lnTo>
                  <a:pt x="15596" y="14465"/>
                </a:lnTo>
                <a:lnTo>
                  <a:pt x="15589" y="14373"/>
                </a:lnTo>
                <a:lnTo>
                  <a:pt x="15598" y="14280"/>
                </a:lnTo>
                <a:lnTo>
                  <a:pt x="15620" y="14212"/>
                </a:lnTo>
                <a:lnTo>
                  <a:pt x="15655" y="14173"/>
                </a:lnTo>
                <a:lnTo>
                  <a:pt x="15700" y="14162"/>
                </a:lnTo>
                <a:lnTo>
                  <a:pt x="15743" y="14180"/>
                </a:lnTo>
                <a:lnTo>
                  <a:pt x="15775" y="14224"/>
                </a:lnTo>
                <a:lnTo>
                  <a:pt x="15796" y="14294"/>
                </a:lnTo>
                <a:lnTo>
                  <a:pt x="15802" y="14386"/>
                </a:lnTo>
                <a:close/>
                <a:moveTo>
                  <a:pt x="15748" y="14389"/>
                </a:moveTo>
                <a:lnTo>
                  <a:pt x="15735" y="14266"/>
                </a:lnTo>
                <a:lnTo>
                  <a:pt x="15695" y="14224"/>
                </a:lnTo>
                <a:lnTo>
                  <a:pt x="15658" y="14259"/>
                </a:lnTo>
                <a:lnTo>
                  <a:pt x="15645" y="14373"/>
                </a:lnTo>
                <a:lnTo>
                  <a:pt x="15658" y="14490"/>
                </a:lnTo>
                <a:lnTo>
                  <a:pt x="15698" y="14532"/>
                </a:lnTo>
                <a:lnTo>
                  <a:pt x="15735" y="14498"/>
                </a:lnTo>
                <a:lnTo>
                  <a:pt x="15748" y="14389"/>
                </a:lnTo>
                <a:close/>
                <a:moveTo>
                  <a:pt x="15988" y="14606"/>
                </a:moveTo>
                <a:lnTo>
                  <a:pt x="15938" y="14603"/>
                </a:lnTo>
                <a:lnTo>
                  <a:pt x="15938" y="14259"/>
                </a:lnTo>
                <a:lnTo>
                  <a:pt x="15871" y="14294"/>
                </a:lnTo>
                <a:lnTo>
                  <a:pt x="15857" y="14237"/>
                </a:lnTo>
                <a:lnTo>
                  <a:pt x="15951" y="14180"/>
                </a:lnTo>
                <a:lnTo>
                  <a:pt x="15991" y="14182"/>
                </a:lnTo>
                <a:lnTo>
                  <a:pt x="15988" y="14606"/>
                </a:lnTo>
                <a:close/>
                <a:moveTo>
                  <a:pt x="16274" y="14416"/>
                </a:moveTo>
                <a:lnTo>
                  <a:pt x="16268" y="14508"/>
                </a:lnTo>
                <a:lnTo>
                  <a:pt x="16245" y="14574"/>
                </a:lnTo>
                <a:lnTo>
                  <a:pt x="16212" y="14612"/>
                </a:lnTo>
                <a:lnTo>
                  <a:pt x="16168" y="14622"/>
                </a:lnTo>
                <a:lnTo>
                  <a:pt x="16125" y="14606"/>
                </a:lnTo>
                <a:lnTo>
                  <a:pt x="16092" y="14564"/>
                </a:lnTo>
                <a:lnTo>
                  <a:pt x="16071" y="14495"/>
                </a:lnTo>
                <a:lnTo>
                  <a:pt x="16064" y="14403"/>
                </a:lnTo>
                <a:lnTo>
                  <a:pt x="16071" y="14312"/>
                </a:lnTo>
                <a:lnTo>
                  <a:pt x="16094" y="14245"/>
                </a:lnTo>
                <a:lnTo>
                  <a:pt x="16128" y="14206"/>
                </a:lnTo>
                <a:lnTo>
                  <a:pt x="16171" y="14195"/>
                </a:lnTo>
                <a:lnTo>
                  <a:pt x="16215" y="14212"/>
                </a:lnTo>
                <a:lnTo>
                  <a:pt x="16248" y="14257"/>
                </a:lnTo>
                <a:lnTo>
                  <a:pt x="16268" y="14326"/>
                </a:lnTo>
                <a:lnTo>
                  <a:pt x="16274" y="14416"/>
                </a:lnTo>
                <a:close/>
                <a:moveTo>
                  <a:pt x="16220" y="14419"/>
                </a:moveTo>
                <a:lnTo>
                  <a:pt x="16208" y="14299"/>
                </a:lnTo>
                <a:lnTo>
                  <a:pt x="16170" y="14256"/>
                </a:lnTo>
                <a:lnTo>
                  <a:pt x="16131" y="14290"/>
                </a:lnTo>
                <a:lnTo>
                  <a:pt x="16119" y="14403"/>
                </a:lnTo>
                <a:lnTo>
                  <a:pt x="16133" y="14520"/>
                </a:lnTo>
                <a:lnTo>
                  <a:pt x="16173" y="14562"/>
                </a:lnTo>
                <a:lnTo>
                  <a:pt x="16208" y="14528"/>
                </a:lnTo>
                <a:lnTo>
                  <a:pt x="16220" y="14419"/>
                </a:lnTo>
                <a:close/>
                <a:moveTo>
                  <a:pt x="16457" y="14636"/>
                </a:moveTo>
                <a:lnTo>
                  <a:pt x="16407" y="14632"/>
                </a:lnTo>
                <a:lnTo>
                  <a:pt x="16407" y="14290"/>
                </a:lnTo>
                <a:lnTo>
                  <a:pt x="16341" y="14326"/>
                </a:lnTo>
                <a:lnTo>
                  <a:pt x="16327" y="14269"/>
                </a:lnTo>
                <a:lnTo>
                  <a:pt x="16421" y="14212"/>
                </a:lnTo>
                <a:lnTo>
                  <a:pt x="16457" y="14216"/>
                </a:lnTo>
                <a:lnTo>
                  <a:pt x="16457" y="14636"/>
                </a:lnTo>
                <a:close/>
                <a:moveTo>
                  <a:pt x="16689" y="14649"/>
                </a:moveTo>
                <a:lnTo>
                  <a:pt x="16639" y="14646"/>
                </a:lnTo>
                <a:lnTo>
                  <a:pt x="16640" y="14306"/>
                </a:lnTo>
                <a:lnTo>
                  <a:pt x="16572" y="14341"/>
                </a:lnTo>
                <a:lnTo>
                  <a:pt x="16559" y="14285"/>
                </a:lnTo>
                <a:lnTo>
                  <a:pt x="16653" y="14229"/>
                </a:lnTo>
                <a:lnTo>
                  <a:pt x="16690" y="14231"/>
                </a:lnTo>
                <a:lnTo>
                  <a:pt x="16689" y="14649"/>
                </a:lnTo>
                <a:close/>
                <a:moveTo>
                  <a:pt x="16966" y="14462"/>
                </a:moveTo>
                <a:lnTo>
                  <a:pt x="16960" y="14552"/>
                </a:lnTo>
                <a:lnTo>
                  <a:pt x="16938" y="14617"/>
                </a:lnTo>
                <a:lnTo>
                  <a:pt x="16904" y="14655"/>
                </a:lnTo>
                <a:lnTo>
                  <a:pt x="16862" y="14665"/>
                </a:lnTo>
                <a:lnTo>
                  <a:pt x="16819" y="14649"/>
                </a:lnTo>
                <a:lnTo>
                  <a:pt x="16788" y="14608"/>
                </a:lnTo>
                <a:lnTo>
                  <a:pt x="16768" y="14539"/>
                </a:lnTo>
                <a:lnTo>
                  <a:pt x="16760" y="14449"/>
                </a:lnTo>
                <a:lnTo>
                  <a:pt x="16768" y="14359"/>
                </a:lnTo>
                <a:lnTo>
                  <a:pt x="16789" y="14294"/>
                </a:lnTo>
                <a:lnTo>
                  <a:pt x="16823" y="14254"/>
                </a:lnTo>
                <a:lnTo>
                  <a:pt x="16866" y="14244"/>
                </a:lnTo>
                <a:lnTo>
                  <a:pt x="16907" y="14260"/>
                </a:lnTo>
                <a:lnTo>
                  <a:pt x="16938" y="14305"/>
                </a:lnTo>
                <a:lnTo>
                  <a:pt x="16960" y="14373"/>
                </a:lnTo>
                <a:lnTo>
                  <a:pt x="16966" y="14462"/>
                </a:lnTo>
                <a:close/>
                <a:moveTo>
                  <a:pt x="16912" y="14464"/>
                </a:moveTo>
                <a:lnTo>
                  <a:pt x="16901" y="14345"/>
                </a:lnTo>
                <a:lnTo>
                  <a:pt x="16863" y="14304"/>
                </a:lnTo>
                <a:lnTo>
                  <a:pt x="16827" y="14338"/>
                </a:lnTo>
                <a:lnTo>
                  <a:pt x="16814" y="14448"/>
                </a:lnTo>
                <a:lnTo>
                  <a:pt x="16827" y="14564"/>
                </a:lnTo>
                <a:lnTo>
                  <a:pt x="16864" y="14606"/>
                </a:lnTo>
                <a:lnTo>
                  <a:pt x="16899" y="14572"/>
                </a:lnTo>
                <a:lnTo>
                  <a:pt x="16912" y="14464"/>
                </a:lnTo>
                <a:close/>
                <a:moveTo>
                  <a:pt x="17145" y="14678"/>
                </a:moveTo>
                <a:lnTo>
                  <a:pt x="17095" y="14675"/>
                </a:lnTo>
                <a:lnTo>
                  <a:pt x="17094" y="14338"/>
                </a:lnTo>
                <a:lnTo>
                  <a:pt x="17030" y="14373"/>
                </a:lnTo>
                <a:lnTo>
                  <a:pt x="17015" y="14316"/>
                </a:lnTo>
                <a:lnTo>
                  <a:pt x="17109" y="14261"/>
                </a:lnTo>
                <a:lnTo>
                  <a:pt x="17146" y="14264"/>
                </a:lnTo>
                <a:lnTo>
                  <a:pt x="17145" y="14678"/>
                </a:lnTo>
                <a:close/>
                <a:moveTo>
                  <a:pt x="17368" y="14691"/>
                </a:moveTo>
                <a:lnTo>
                  <a:pt x="17318" y="14688"/>
                </a:lnTo>
                <a:lnTo>
                  <a:pt x="17319" y="14354"/>
                </a:lnTo>
                <a:lnTo>
                  <a:pt x="17255" y="14388"/>
                </a:lnTo>
                <a:lnTo>
                  <a:pt x="17241" y="14331"/>
                </a:lnTo>
                <a:lnTo>
                  <a:pt x="17332" y="14276"/>
                </a:lnTo>
                <a:lnTo>
                  <a:pt x="17369" y="14279"/>
                </a:lnTo>
                <a:lnTo>
                  <a:pt x="17368" y="14691"/>
                </a:lnTo>
                <a:close/>
                <a:moveTo>
                  <a:pt x="17591" y="14705"/>
                </a:moveTo>
                <a:lnTo>
                  <a:pt x="17543" y="14702"/>
                </a:lnTo>
                <a:lnTo>
                  <a:pt x="17545" y="14368"/>
                </a:lnTo>
                <a:lnTo>
                  <a:pt x="17478" y="14401"/>
                </a:lnTo>
                <a:lnTo>
                  <a:pt x="17465" y="14348"/>
                </a:lnTo>
                <a:lnTo>
                  <a:pt x="17555" y="14291"/>
                </a:lnTo>
                <a:lnTo>
                  <a:pt x="17592" y="14294"/>
                </a:lnTo>
                <a:lnTo>
                  <a:pt x="17591" y="14705"/>
                </a:lnTo>
                <a:close/>
                <a:moveTo>
                  <a:pt x="17857" y="14522"/>
                </a:moveTo>
                <a:lnTo>
                  <a:pt x="17852" y="14608"/>
                </a:lnTo>
                <a:lnTo>
                  <a:pt x="17830" y="14673"/>
                </a:lnTo>
                <a:lnTo>
                  <a:pt x="17799" y="14711"/>
                </a:lnTo>
                <a:lnTo>
                  <a:pt x="17759" y="14721"/>
                </a:lnTo>
                <a:lnTo>
                  <a:pt x="17719" y="14705"/>
                </a:lnTo>
                <a:lnTo>
                  <a:pt x="17689" y="14665"/>
                </a:lnTo>
                <a:lnTo>
                  <a:pt x="17669" y="14597"/>
                </a:lnTo>
                <a:lnTo>
                  <a:pt x="17661" y="14508"/>
                </a:lnTo>
                <a:lnTo>
                  <a:pt x="17669" y="14420"/>
                </a:lnTo>
                <a:lnTo>
                  <a:pt x="17688" y="14355"/>
                </a:lnTo>
                <a:lnTo>
                  <a:pt x="17719" y="14317"/>
                </a:lnTo>
                <a:lnTo>
                  <a:pt x="17759" y="14306"/>
                </a:lnTo>
                <a:lnTo>
                  <a:pt x="17800" y="14322"/>
                </a:lnTo>
                <a:lnTo>
                  <a:pt x="17832" y="14365"/>
                </a:lnTo>
                <a:lnTo>
                  <a:pt x="17850" y="14433"/>
                </a:lnTo>
                <a:lnTo>
                  <a:pt x="17857" y="14522"/>
                </a:lnTo>
                <a:close/>
                <a:moveTo>
                  <a:pt x="17807" y="14524"/>
                </a:moveTo>
                <a:lnTo>
                  <a:pt x="17795" y="14406"/>
                </a:lnTo>
                <a:lnTo>
                  <a:pt x="17759" y="14365"/>
                </a:lnTo>
                <a:lnTo>
                  <a:pt x="17724" y="14399"/>
                </a:lnTo>
                <a:lnTo>
                  <a:pt x="17714" y="14507"/>
                </a:lnTo>
                <a:lnTo>
                  <a:pt x="17724" y="14622"/>
                </a:lnTo>
                <a:lnTo>
                  <a:pt x="17761" y="14662"/>
                </a:lnTo>
                <a:lnTo>
                  <a:pt x="17795" y="14628"/>
                </a:lnTo>
                <a:lnTo>
                  <a:pt x="17807" y="14524"/>
                </a:lnTo>
                <a:close/>
                <a:moveTo>
                  <a:pt x="18030" y="14732"/>
                </a:moveTo>
                <a:lnTo>
                  <a:pt x="17982" y="14730"/>
                </a:lnTo>
                <a:lnTo>
                  <a:pt x="17982" y="14399"/>
                </a:lnTo>
                <a:lnTo>
                  <a:pt x="17921" y="14433"/>
                </a:lnTo>
                <a:lnTo>
                  <a:pt x="17907" y="14378"/>
                </a:lnTo>
                <a:lnTo>
                  <a:pt x="17995" y="14322"/>
                </a:lnTo>
                <a:lnTo>
                  <a:pt x="18031" y="14325"/>
                </a:lnTo>
                <a:lnTo>
                  <a:pt x="18030" y="14732"/>
                </a:lnTo>
                <a:close/>
                <a:moveTo>
                  <a:pt x="18291" y="14549"/>
                </a:moveTo>
                <a:lnTo>
                  <a:pt x="18285" y="14636"/>
                </a:lnTo>
                <a:lnTo>
                  <a:pt x="18265" y="14701"/>
                </a:lnTo>
                <a:lnTo>
                  <a:pt x="18235" y="14737"/>
                </a:lnTo>
                <a:lnTo>
                  <a:pt x="18194" y="14747"/>
                </a:lnTo>
                <a:lnTo>
                  <a:pt x="18155" y="14732"/>
                </a:lnTo>
                <a:lnTo>
                  <a:pt x="18126" y="14691"/>
                </a:lnTo>
                <a:lnTo>
                  <a:pt x="18106" y="14624"/>
                </a:lnTo>
                <a:lnTo>
                  <a:pt x="18100" y="14537"/>
                </a:lnTo>
                <a:lnTo>
                  <a:pt x="18106" y="14450"/>
                </a:lnTo>
                <a:lnTo>
                  <a:pt x="18126" y="14385"/>
                </a:lnTo>
                <a:lnTo>
                  <a:pt x="18157" y="14348"/>
                </a:lnTo>
                <a:lnTo>
                  <a:pt x="18198" y="14336"/>
                </a:lnTo>
                <a:lnTo>
                  <a:pt x="18235" y="14353"/>
                </a:lnTo>
                <a:lnTo>
                  <a:pt x="18265" y="14396"/>
                </a:lnTo>
                <a:lnTo>
                  <a:pt x="18284" y="14463"/>
                </a:lnTo>
                <a:lnTo>
                  <a:pt x="18291" y="14549"/>
                </a:lnTo>
                <a:close/>
                <a:moveTo>
                  <a:pt x="18241" y="14552"/>
                </a:moveTo>
                <a:lnTo>
                  <a:pt x="18229" y="14437"/>
                </a:lnTo>
                <a:lnTo>
                  <a:pt x="18194" y="14395"/>
                </a:lnTo>
                <a:lnTo>
                  <a:pt x="18160" y="14429"/>
                </a:lnTo>
                <a:lnTo>
                  <a:pt x="18150" y="14537"/>
                </a:lnTo>
                <a:lnTo>
                  <a:pt x="18161" y="14648"/>
                </a:lnTo>
                <a:lnTo>
                  <a:pt x="18196" y="14688"/>
                </a:lnTo>
                <a:lnTo>
                  <a:pt x="18231" y="14656"/>
                </a:lnTo>
                <a:lnTo>
                  <a:pt x="18241" y="14552"/>
                </a:lnTo>
                <a:close/>
                <a:moveTo>
                  <a:pt x="18507" y="14564"/>
                </a:moveTo>
                <a:lnTo>
                  <a:pt x="18501" y="14651"/>
                </a:lnTo>
                <a:lnTo>
                  <a:pt x="18481" y="14713"/>
                </a:lnTo>
                <a:lnTo>
                  <a:pt x="18449" y="14750"/>
                </a:lnTo>
                <a:lnTo>
                  <a:pt x="18409" y="14761"/>
                </a:lnTo>
                <a:lnTo>
                  <a:pt x="18370" y="14745"/>
                </a:lnTo>
                <a:lnTo>
                  <a:pt x="18342" y="14706"/>
                </a:lnTo>
                <a:lnTo>
                  <a:pt x="18322" y="14638"/>
                </a:lnTo>
                <a:lnTo>
                  <a:pt x="18315" y="14551"/>
                </a:lnTo>
                <a:lnTo>
                  <a:pt x="18322" y="14464"/>
                </a:lnTo>
                <a:lnTo>
                  <a:pt x="18342" y="14400"/>
                </a:lnTo>
                <a:lnTo>
                  <a:pt x="18370" y="14363"/>
                </a:lnTo>
                <a:lnTo>
                  <a:pt x="18411" y="14353"/>
                </a:lnTo>
                <a:lnTo>
                  <a:pt x="18451" y="14369"/>
                </a:lnTo>
                <a:lnTo>
                  <a:pt x="18481" y="14410"/>
                </a:lnTo>
                <a:lnTo>
                  <a:pt x="18499" y="14477"/>
                </a:lnTo>
                <a:lnTo>
                  <a:pt x="18507" y="14564"/>
                </a:lnTo>
                <a:close/>
                <a:moveTo>
                  <a:pt x="18457" y="14566"/>
                </a:moveTo>
                <a:lnTo>
                  <a:pt x="18444" y="14450"/>
                </a:lnTo>
                <a:lnTo>
                  <a:pt x="18409" y="14410"/>
                </a:lnTo>
                <a:lnTo>
                  <a:pt x="18374" y="14443"/>
                </a:lnTo>
                <a:lnTo>
                  <a:pt x="18363" y="14551"/>
                </a:lnTo>
                <a:lnTo>
                  <a:pt x="18375" y="14663"/>
                </a:lnTo>
                <a:lnTo>
                  <a:pt x="18411" y="14703"/>
                </a:lnTo>
                <a:lnTo>
                  <a:pt x="18446" y="14670"/>
                </a:lnTo>
                <a:lnTo>
                  <a:pt x="18457" y="14566"/>
                </a:lnTo>
                <a:close/>
                <a:moveTo>
                  <a:pt x="18676" y="14772"/>
                </a:moveTo>
                <a:lnTo>
                  <a:pt x="18630" y="14770"/>
                </a:lnTo>
                <a:lnTo>
                  <a:pt x="18630" y="14443"/>
                </a:lnTo>
                <a:lnTo>
                  <a:pt x="18568" y="14477"/>
                </a:lnTo>
                <a:lnTo>
                  <a:pt x="18555" y="14423"/>
                </a:lnTo>
                <a:lnTo>
                  <a:pt x="18640" y="14368"/>
                </a:lnTo>
                <a:lnTo>
                  <a:pt x="18676" y="14370"/>
                </a:lnTo>
                <a:lnTo>
                  <a:pt x="18676" y="14772"/>
                </a:lnTo>
                <a:close/>
                <a:moveTo>
                  <a:pt x="18931" y="14592"/>
                </a:moveTo>
                <a:lnTo>
                  <a:pt x="18924" y="14677"/>
                </a:lnTo>
                <a:lnTo>
                  <a:pt x="18905" y="14741"/>
                </a:lnTo>
                <a:lnTo>
                  <a:pt x="18875" y="14777"/>
                </a:lnTo>
                <a:lnTo>
                  <a:pt x="18835" y="14787"/>
                </a:lnTo>
                <a:lnTo>
                  <a:pt x="18796" y="14772"/>
                </a:lnTo>
                <a:lnTo>
                  <a:pt x="18768" y="14731"/>
                </a:lnTo>
                <a:lnTo>
                  <a:pt x="18749" y="14666"/>
                </a:lnTo>
                <a:lnTo>
                  <a:pt x="18741" y="14579"/>
                </a:lnTo>
                <a:lnTo>
                  <a:pt x="18748" y="14493"/>
                </a:lnTo>
                <a:lnTo>
                  <a:pt x="18768" y="14430"/>
                </a:lnTo>
                <a:lnTo>
                  <a:pt x="18798" y="14391"/>
                </a:lnTo>
                <a:lnTo>
                  <a:pt x="18837" y="14381"/>
                </a:lnTo>
                <a:lnTo>
                  <a:pt x="18875" y="14398"/>
                </a:lnTo>
                <a:lnTo>
                  <a:pt x="18904" y="14440"/>
                </a:lnTo>
                <a:lnTo>
                  <a:pt x="18924" y="14505"/>
                </a:lnTo>
                <a:lnTo>
                  <a:pt x="18931" y="14592"/>
                </a:lnTo>
                <a:close/>
                <a:moveTo>
                  <a:pt x="18882" y="14594"/>
                </a:moveTo>
                <a:lnTo>
                  <a:pt x="18869" y="14479"/>
                </a:lnTo>
                <a:lnTo>
                  <a:pt x="18835" y="14439"/>
                </a:lnTo>
                <a:lnTo>
                  <a:pt x="18801" y="14473"/>
                </a:lnTo>
                <a:lnTo>
                  <a:pt x="18789" y="14578"/>
                </a:lnTo>
                <a:lnTo>
                  <a:pt x="18803" y="14690"/>
                </a:lnTo>
                <a:lnTo>
                  <a:pt x="18838" y="14728"/>
                </a:lnTo>
                <a:lnTo>
                  <a:pt x="18870" y="14697"/>
                </a:lnTo>
                <a:lnTo>
                  <a:pt x="18882" y="14594"/>
                </a:lnTo>
                <a:close/>
                <a:moveTo>
                  <a:pt x="19097" y="14797"/>
                </a:moveTo>
                <a:lnTo>
                  <a:pt x="19053" y="14795"/>
                </a:lnTo>
                <a:lnTo>
                  <a:pt x="19051" y="14472"/>
                </a:lnTo>
                <a:lnTo>
                  <a:pt x="18991" y="14504"/>
                </a:lnTo>
                <a:lnTo>
                  <a:pt x="18977" y="14452"/>
                </a:lnTo>
                <a:lnTo>
                  <a:pt x="19062" y="14398"/>
                </a:lnTo>
                <a:lnTo>
                  <a:pt x="19096" y="14400"/>
                </a:lnTo>
                <a:lnTo>
                  <a:pt x="19097" y="14797"/>
                </a:lnTo>
                <a:close/>
                <a:moveTo>
                  <a:pt x="19348" y="14619"/>
                </a:moveTo>
                <a:lnTo>
                  <a:pt x="19342" y="14703"/>
                </a:lnTo>
                <a:lnTo>
                  <a:pt x="19321" y="14766"/>
                </a:lnTo>
                <a:lnTo>
                  <a:pt x="19293" y="14802"/>
                </a:lnTo>
                <a:lnTo>
                  <a:pt x="19255" y="14814"/>
                </a:lnTo>
                <a:lnTo>
                  <a:pt x="19215" y="14797"/>
                </a:lnTo>
                <a:lnTo>
                  <a:pt x="19186" y="14758"/>
                </a:lnTo>
                <a:lnTo>
                  <a:pt x="19169" y="14693"/>
                </a:lnTo>
                <a:lnTo>
                  <a:pt x="19162" y="14607"/>
                </a:lnTo>
                <a:lnTo>
                  <a:pt x="19169" y="14522"/>
                </a:lnTo>
                <a:lnTo>
                  <a:pt x="19187" y="14458"/>
                </a:lnTo>
                <a:lnTo>
                  <a:pt x="19216" y="14421"/>
                </a:lnTo>
                <a:lnTo>
                  <a:pt x="19255" y="14411"/>
                </a:lnTo>
                <a:lnTo>
                  <a:pt x="19293" y="14426"/>
                </a:lnTo>
                <a:lnTo>
                  <a:pt x="19323" y="14468"/>
                </a:lnTo>
                <a:lnTo>
                  <a:pt x="19342" y="14533"/>
                </a:lnTo>
                <a:lnTo>
                  <a:pt x="19348" y="14619"/>
                </a:lnTo>
                <a:close/>
                <a:moveTo>
                  <a:pt x="19300" y="14622"/>
                </a:moveTo>
                <a:lnTo>
                  <a:pt x="19288" y="14508"/>
                </a:lnTo>
                <a:lnTo>
                  <a:pt x="19251" y="14468"/>
                </a:lnTo>
                <a:lnTo>
                  <a:pt x="19220" y="14500"/>
                </a:lnTo>
                <a:lnTo>
                  <a:pt x="19210" y="14607"/>
                </a:lnTo>
                <a:lnTo>
                  <a:pt x="19222" y="14717"/>
                </a:lnTo>
                <a:lnTo>
                  <a:pt x="19256" y="14756"/>
                </a:lnTo>
                <a:lnTo>
                  <a:pt x="19289" y="14723"/>
                </a:lnTo>
                <a:lnTo>
                  <a:pt x="19300" y="14622"/>
                </a:lnTo>
                <a:close/>
                <a:moveTo>
                  <a:pt x="19512" y="14824"/>
                </a:moveTo>
                <a:lnTo>
                  <a:pt x="19466" y="14821"/>
                </a:lnTo>
                <a:lnTo>
                  <a:pt x="19464" y="14500"/>
                </a:lnTo>
                <a:lnTo>
                  <a:pt x="19405" y="14533"/>
                </a:lnTo>
                <a:lnTo>
                  <a:pt x="19393" y="14480"/>
                </a:lnTo>
                <a:lnTo>
                  <a:pt x="19477" y="14426"/>
                </a:lnTo>
                <a:lnTo>
                  <a:pt x="19508" y="14428"/>
                </a:lnTo>
                <a:lnTo>
                  <a:pt x="19512" y="14824"/>
                </a:lnTo>
                <a:close/>
                <a:moveTo>
                  <a:pt x="19712" y="14836"/>
                </a:moveTo>
                <a:lnTo>
                  <a:pt x="19669" y="14834"/>
                </a:lnTo>
                <a:lnTo>
                  <a:pt x="19667" y="14513"/>
                </a:lnTo>
                <a:lnTo>
                  <a:pt x="19610" y="14547"/>
                </a:lnTo>
                <a:lnTo>
                  <a:pt x="19598" y="14494"/>
                </a:lnTo>
                <a:lnTo>
                  <a:pt x="19680" y="14442"/>
                </a:lnTo>
                <a:lnTo>
                  <a:pt x="19711" y="14443"/>
                </a:lnTo>
                <a:lnTo>
                  <a:pt x="19712" y="14836"/>
                </a:lnTo>
                <a:close/>
                <a:moveTo>
                  <a:pt x="19962" y="14660"/>
                </a:moveTo>
                <a:lnTo>
                  <a:pt x="19955" y="14743"/>
                </a:lnTo>
                <a:lnTo>
                  <a:pt x="19937" y="14805"/>
                </a:lnTo>
                <a:lnTo>
                  <a:pt x="19907" y="14841"/>
                </a:lnTo>
                <a:lnTo>
                  <a:pt x="19869" y="14850"/>
                </a:lnTo>
                <a:lnTo>
                  <a:pt x="19831" y="14835"/>
                </a:lnTo>
                <a:lnTo>
                  <a:pt x="19803" y="14797"/>
                </a:lnTo>
                <a:lnTo>
                  <a:pt x="19784" y="14732"/>
                </a:lnTo>
                <a:lnTo>
                  <a:pt x="19778" y="14647"/>
                </a:lnTo>
                <a:lnTo>
                  <a:pt x="19783" y="14563"/>
                </a:lnTo>
                <a:lnTo>
                  <a:pt x="19801" y="14500"/>
                </a:lnTo>
                <a:lnTo>
                  <a:pt x="19830" y="14464"/>
                </a:lnTo>
                <a:lnTo>
                  <a:pt x="19869" y="14454"/>
                </a:lnTo>
                <a:lnTo>
                  <a:pt x="19907" y="14469"/>
                </a:lnTo>
                <a:lnTo>
                  <a:pt x="19934" y="14510"/>
                </a:lnTo>
                <a:lnTo>
                  <a:pt x="19953" y="14576"/>
                </a:lnTo>
                <a:lnTo>
                  <a:pt x="19962" y="14660"/>
                </a:lnTo>
                <a:close/>
                <a:moveTo>
                  <a:pt x="19912" y="14662"/>
                </a:moveTo>
                <a:lnTo>
                  <a:pt x="19900" y="14549"/>
                </a:lnTo>
                <a:lnTo>
                  <a:pt x="19867" y="14509"/>
                </a:lnTo>
                <a:lnTo>
                  <a:pt x="19835" y="14543"/>
                </a:lnTo>
                <a:lnTo>
                  <a:pt x="19824" y="14646"/>
                </a:lnTo>
                <a:lnTo>
                  <a:pt x="19836" y="14756"/>
                </a:lnTo>
                <a:lnTo>
                  <a:pt x="19870" y="14795"/>
                </a:lnTo>
                <a:lnTo>
                  <a:pt x="19902" y="14762"/>
                </a:lnTo>
                <a:lnTo>
                  <a:pt x="19912" y="14662"/>
                </a:lnTo>
                <a:close/>
                <a:moveTo>
                  <a:pt x="356" y="14279"/>
                </a:moveTo>
                <a:lnTo>
                  <a:pt x="340" y="14396"/>
                </a:lnTo>
                <a:lnTo>
                  <a:pt x="298" y="14485"/>
                </a:lnTo>
                <a:lnTo>
                  <a:pt x="242" y="14534"/>
                </a:lnTo>
                <a:lnTo>
                  <a:pt x="166" y="14548"/>
                </a:lnTo>
                <a:lnTo>
                  <a:pt x="93" y="14527"/>
                </a:lnTo>
                <a:lnTo>
                  <a:pt x="39" y="14470"/>
                </a:lnTo>
                <a:lnTo>
                  <a:pt x="6" y="14380"/>
                </a:lnTo>
                <a:lnTo>
                  <a:pt x="0" y="14261"/>
                </a:lnTo>
                <a:lnTo>
                  <a:pt x="15" y="14141"/>
                </a:lnTo>
                <a:lnTo>
                  <a:pt x="54" y="14053"/>
                </a:lnTo>
                <a:lnTo>
                  <a:pt x="114" y="14002"/>
                </a:lnTo>
                <a:lnTo>
                  <a:pt x="188" y="13988"/>
                </a:lnTo>
                <a:lnTo>
                  <a:pt x="262" y="14009"/>
                </a:lnTo>
                <a:lnTo>
                  <a:pt x="317" y="14069"/>
                </a:lnTo>
                <a:lnTo>
                  <a:pt x="349" y="14158"/>
                </a:lnTo>
                <a:lnTo>
                  <a:pt x="356" y="14279"/>
                </a:lnTo>
                <a:close/>
                <a:moveTo>
                  <a:pt x="263" y="14281"/>
                </a:moveTo>
                <a:lnTo>
                  <a:pt x="247" y="14123"/>
                </a:lnTo>
                <a:lnTo>
                  <a:pt x="183" y="14067"/>
                </a:lnTo>
                <a:lnTo>
                  <a:pt x="119" y="14113"/>
                </a:lnTo>
                <a:lnTo>
                  <a:pt x="93" y="14257"/>
                </a:lnTo>
                <a:lnTo>
                  <a:pt x="108" y="14414"/>
                </a:lnTo>
                <a:lnTo>
                  <a:pt x="171" y="14468"/>
                </a:lnTo>
                <a:lnTo>
                  <a:pt x="237" y="14424"/>
                </a:lnTo>
                <a:lnTo>
                  <a:pt x="263" y="14281"/>
                </a:lnTo>
                <a:close/>
                <a:moveTo>
                  <a:pt x="756" y="14300"/>
                </a:moveTo>
                <a:lnTo>
                  <a:pt x="738" y="14416"/>
                </a:lnTo>
                <a:lnTo>
                  <a:pt x="698" y="14504"/>
                </a:lnTo>
                <a:lnTo>
                  <a:pt x="640" y="14553"/>
                </a:lnTo>
                <a:lnTo>
                  <a:pt x="565" y="14568"/>
                </a:lnTo>
                <a:lnTo>
                  <a:pt x="493" y="14547"/>
                </a:lnTo>
                <a:lnTo>
                  <a:pt x="439" y="14492"/>
                </a:lnTo>
                <a:lnTo>
                  <a:pt x="405" y="14400"/>
                </a:lnTo>
                <a:lnTo>
                  <a:pt x="397" y="14281"/>
                </a:lnTo>
                <a:lnTo>
                  <a:pt x="416" y="14163"/>
                </a:lnTo>
                <a:lnTo>
                  <a:pt x="458" y="14074"/>
                </a:lnTo>
                <a:lnTo>
                  <a:pt x="515" y="14023"/>
                </a:lnTo>
                <a:lnTo>
                  <a:pt x="589" y="14009"/>
                </a:lnTo>
                <a:lnTo>
                  <a:pt x="662" y="14032"/>
                </a:lnTo>
                <a:lnTo>
                  <a:pt x="717" y="14091"/>
                </a:lnTo>
                <a:lnTo>
                  <a:pt x="748" y="14181"/>
                </a:lnTo>
                <a:lnTo>
                  <a:pt x="756" y="14300"/>
                </a:lnTo>
                <a:close/>
                <a:moveTo>
                  <a:pt x="663" y="14302"/>
                </a:moveTo>
                <a:lnTo>
                  <a:pt x="647" y="14145"/>
                </a:lnTo>
                <a:lnTo>
                  <a:pt x="583" y="14088"/>
                </a:lnTo>
                <a:lnTo>
                  <a:pt x="518" y="14135"/>
                </a:lnTo>
                <a:lnTo>
                  <a:pt x="491" y="14277"/>
                </a:lnTo>
                <a:lnTo>
                  <a:pt x="508" y="14434"/>
                </a:lnTo>
                <a:lnTo>
                  <a:pt x="570" y="14489"/>
                </a:lnTo>
                <a:lnTo>
                  <a:pt x="635" y="14444"/>
                </a:lnTo>
                <a:lnTo>
                  <a:pt x="663" y="14302"/>
                </a:lnTo>
                <a:close/>
                <a:moveTo>
                  <a:pt x="1058" y="14582"/>
                </a:moveTo>
                <a:lnTo>
                  <a:pt x="974" y="14578"/>
                </a:lnTo>
                <a:lnTo>
                  <a:pt x="989" y="14136"/>
                </a:lnTo>
                <a:lnTo>
                  <a:pt x="875" y="14180"/>
                </a:lnTo>
                <a:lnTo>
                  <a:pt x="852" y="14107"/>
                </a:lnTo>
                <a:lnTo>
                  <a:pt x="1010" y="14034"/>
                </a:lnTo>
                <a:lnTo>
                  <a:pt x="1077" y="14038"/>
                </a:lnTo>
                <a:lnTo>
                  <a:pt x="1058" y="14582"/>
                </a:lnTo>
                <a:close/>
                <a:moveTo>
                  <a:pt x="1538" y="14340"/>
                </a:moveTo>
                <a:lnTo>
                  <a:pt x="1521" y="14455"/>
                </a:lnTo>
                <a:lnTo>
                  <a:pt x="1481" y="14540"/>
                </a:lnTo>
                <a:lnTo>
                  <a:pt x="1425" y="14591"/>
                </a:lnTo>
                <a:lnTo>
                  <a:pt x="1351" y="14604"/>
                </a:lnTo>
                <a:lnTo>
                  <a:pt x="1281" y="14583"/>
                </a:lnTo>
                <a:lnTo>
                  <a:pt x="1229" y="14529"/>
                </a:lnTo>
                <a:lnTo>
                  <a:pt x="1196" y="14440"/>
                </a:lnTo>
                <a:lnTo>
                  <a:pt x="1188" y="14322"/>
                </a:lnTo>
                <a:lnTo>
                  <a:pt x="1206" y="14205"/>
                </a:lnTo>
                <a:lnTo>
                  <a:pt x="1246" y="14118"/>
                </a:lnTo>
                <a:lnTo>
                  <a:pt x="1302" y="14068"/>
                </a:lnTo>
                <a:lnTo>
                  <a:pt x="1376" y="14054"/>
                </a:lnTo>
                <a:lnTo>
                  <a:pt x="1446" y="14076"/>
                </a:lnTo>
                <a:lnTo>
                  <a:pt x="1499" y="14133"/>
                </a:lnTo>
                <a:lnTo>
                  <a:pt x="1530" y="14221"/>
                </a:lnTo>
                <a:lnTo>
                  <a:pt x="1538" y="14340"/>
                </a:lnTo>
                <a:close/>
                <a:moveTo>
                  <a:pt x="1447" y="14343"/>
                </a:moveTo>
                <a:lnTo>
                  <a:pt x="1431" y="14187"/>
                </a:lnTo>
                <a:lnTo>
                  <a:pt x="1367" y="14132"/>
                </a:lnTo>
                <a:lnTo>
                  <a:pt x="1305" y="14176"/>
                </a:lnTo>
                <a:lnTo>
                  <a:pt x="1278" y="14320"/>
                </a:lnTo>
                <a:lnTo>
                  <a:pt x="1295" y="14472"/>
                </a:lnTo>
                <a:lnTo>
                  <a:pt x="1357" y="14525"/>
                </a:lnTo>
                <a:lnTo>
                  <a:pt x="1422" y="14483"/>
                </a:lnTo>
                <a:lnTo>
                  <a:pt x="1447" y="14343"/>
                </a:lnTo>
                <a:close/>
                <a:moveTo>
                  <a:pt x="1835" y="14618"/>
                </a:moveTo>
                <a:lnTo>
                  <a:pt x="1751" y="14614"/>
                </a:lnTo>
                <a:lnTo>
                  <a:pt x="1766" y="14177"/>
                </a:lnTo>
                <a:lnTo>
                  <a:pt x="1654" y="14222"/>
                </a:lnTo>
                <a:lnTo>
                  <a:pt x="1630" y="14150"/>
                </a:lnTo>
                <a:lnTo>
                  <a:pt x="1787" y="14077"/>
                </a:lnTo>
                <a:lnTo>
                  <a:pt x="1851" y="14079"/>
                </a:lnTo>
                <a:lnTo>
                  <a:pt x="1835" y="14618"/>
                </a:lnTo>
                <a:close/>
                <a:moveTo>
                  <a:pt x="2302" y="14380"/>
                </a:moveTo>
                <a:lnTo>
                  <a:pt x="2287" y="14494"/>
                </a:lnTo>
                <a:lnTo>
                  <a:pt x="2248" y="14579"/>
                </a:lnTo>
                <a:lnTo>
                  <a:pt x="2193" y="14627"/>
                </a:lnTo>
                <a:lnTo>
                  <a:pt x="2122" y="14642"/>
                </a:lnTo>
                <a:lnTo>
                  <a:pt x="2051" y="14621"/>
                </a:lnTo>
                <a:lnTo>
                  <a:pt x="2000" y="14567"/>
                </a:lnTo>
                <a:lnTo>
                  <a:pt x="1970" y="14478"/>
                </a:lnTo>
                <a:lnTo>
                  <a:pt x="1961" y="14361"/>
                </a:lnTo>
                <a:lnTo>
                  <a:pt x="1976" y="14246"/>
                </a:lnTo>
                <a:lnTo>
                  <a:pt x="2016" y="14160"/>
                </a:lnTo>
                <a:lnTo>
                  <a:pt x="2071" y="14110"/>
                </a:lnTo>
                <a:lnTo>
                  <a:pt x="2144" y="14096"/>
                </a:lnTo>
                <a:lnTo>
                  <a:pt x="2213" y="14118"/>
                </a:lnTo>
                <a:lnTo>
                  <a:pt x="2263" y="14175"/>
                </a:lnTo>
                <a:lnTo>
                  <a:pt x="2294" y="14262"/>
                </a:lnTo>
                <a:lnTo>
                  <a:pt x="2302" y="14380"/>
                </a:lnTo>
                <a:close/>
                <a:moveTo>
                  <a:pt x="2214" y="14383"/>
                </a:moveTo>
                <a:lnTo>
                  <a:pt x="2198" y="14227"/>
                </a:lnTo>
                <a:lnTo>
                  <a:pt x="2135" y="14173"/>
                </a:lnTo>
                <a:lnTo>
                  <a:pt x="2074" y="14217"/>
                </a:lnTo>
                <a:lnTo>
                  <a:pt x="2049" y="14359"/>
                </a:lnTo>
                <a:lnTo>
                  <a:pt x="2066" y="14510"/>
                </a:lnTo>
                <a:lnTo>
                  <a:pt x="2128" y="14564"/>
                </a:lnTo>
                <a:lnTo>
                  <a:pt x="2190" y="14520"/>
                </a:lnTo>
                <a:lnTo>
                  <a:pt x="2214" y="14383"/>
                </a:lnTo>
                <a:close/>
                <a:moveTo>
                  <a:pt x="2594" y="14655"/>
                </a:moveTo>
                <a:lnTo>
                  <a:pt x="2511" y="14651"/>
                </a:lnTo>
                <a:lnTo>
                  <a:pt x="2525" y="14219"/>
                </a:lnTo>
                <a:lnTo>
                  <a:pt x="2415" y="14262"/>
                </a:lnTo>
                <a:lnTo>
                  <a:pt x="2392" y="14191"/>
                </a:lnTo>
                <a:lnTo>
                  <a:pt x="2546" y="14120"/>
                </a:lnTo>
                <a:lnTo>
                  <a:pt x="2610" y="14123"/>
                </a:lnTo>
                <a:lnTo>
                  <a:pt x="2594" y="14655"/>
                </a:lnTo>
                <a:close/>
                <a:moveTo>
                  <a:pt x="2964" y="14672"/>
                </a:moveTo>
                <a:lnTo>
                  <a:pt x="2883" y="14668"/>
                </a:lnTo>
                <a:lnTo>
                  <a:pt x="2897" y="14239"/>
                </a:lnTo>
                <a:lnTo>
                  <a:pt x="2789" y="14284"/>
                </a:lnTo>
                <a:lnTo>
                  <a:pt x="2768" y="14212"/>
                </a:lnTo>
                <a:lnTo>
                  <a:pt x="2918" y="14140"/>
                </a:lnTo>
                <a:lnTo>
                  <a:pt x="2980" y="14143"/>
                </a:lnTo>
                <a:lnTo>
                  <a:pt x="2964" y="14672"/>
                </a:lnTo>
                <a:close/>
                <a:moveTo>
                  <a:pt x="3418" y="14437"/>
                </a:moveTo>
                <a:lnTo>
                  <a:pt x="3406" y="14549"/>
                </a:lnTo>
                <a:lnTo>
                  <a:pt x="3371" y="14633"/>
                </a:lnTo>
                <a:lnTo>
                  <a:pt x="3316" y="14681"/>
                </a:lnTo>
                <a:lnTo>
                  <a:pt x="3244" y="14693"/>
                </a:lnTo>
                <a:lnTo>
                  <a:pt x="3177" y="14675"/>
                </a:lnTo>
                <a:lnTo>
                  <a:pt x="3126" y="14622"/>
                </a:lnTo>
                <a:lnTo>
                  <a:pt x="3096" y="14534"/>
                </a:lnTo>
                <a:lnTo>
                  <a:pt x="3089" y="14419"/>
                </a:lnTo>
                <a:lnTo>
                  <a:pt x="3104" y="14306"/>
                </a:lnTo>
                <a:lnTo>
                  <a:pt x="3141" y="14221"/>
                </a:lnTo>
                <a:lnTo>
                  <a:pt x="3195" y="14172"/>
                </a:lnTo>
                <a:lnTo>
                  <a:pt x="3266" y="14158"/>
                </a:lnTo>
                <a:lnTo>
                  <a:pt x="3333" y="14180"/>
                </a:lnTo>
                <a:lnTo>
                  <a:pt x="3385" y="14236"/>
                </a:lnTo>
                <a:lnTo>
                  <a:pt x="3413" y="14321"/>
                </a:lnTo>
                <a:lnTo>
                  <a:pt x="3418" y="14437"/>
                </a:lnTo>
                <a:close/>
                <a:moveTo>
                  <a:pt x="3334" y="14439"/>
                </a:moveTo>
                <a:lnTo>
                  <a:pt x="3319" y="14287"/>
                </a:lnTo>
                <a:lnTo>
                  <a:pt x="3257" y="14235"/>
                </a:lnTo>
                <a:lnTo>
                  <a:pt x="3197" y="14279"/>
                </a:lnTo>
                <a:lnTo>
                  <a:pt x="3173" y="14416"/>
                </a:lnTo>
                <a:lnTo>
                  <a:pt x="3190" y="14566"/>
                </a:lnTo>
                <a:lnTo>
                  <a:pt x="3250" y="14617"/>
                </a:lnTo>
                <a:lnTo>
                  <a:pt x="3311" y="14576"/>
                </a:lnTo>
                <a:lnTo>
                  <a:pt x="3334" y="14439"/>
                </a:lnTo>
                <a:close/>
                <a:moveTo>
                  <a:pt x="3697" y="14708"/>
                </a:moveTo>
                <a:lnTo>
                  <a:pt x="3618" y="14705"/>
                </a:lnTo>
                <a:lnTo>
                  <a:pt x="3631" y="14279"/>
                </a:lnTo>
                <a:lnTo>
                  <a:pt x="3526" y="14321"/>
                </a:lnTo>
                <a:lnTo>
                  <a:pt x="3504" y="14251"/>
                </a:lnTo>
                <a:lnTo>
                  <a:pt x="3654" y="14181"/>
                </a:lnTo>
                <a:lnTo>
                  <a:pt x="3712" y="14185"/>
                </a:lnTo>
                <a:lnTo>
                  <a:pt x="3697" y="14708"/>
                </a:lnTo>
                <a:close/>
                <a:moveTo>
                  <a:pt x="4141" y="14474"/>
                </a:moveTo>
                <a:lnTo>
                  <a:pt x="4129" y="14586"/>
                </a:lnTo>
                <a:lnTo>
                  <a:pt x="4094" y="14668"/>
                </a:lnTo>
                <a:lnTo>
                  <a:pt x="4039" y="14716"/>
                </a:lnTo>
                <a:lnTo>
                  <a:pt x="3971" y="14730"/>
                </a:lnTo>
                <a:lnTo>
                  <a:pt x="3905" y="14710"/>
                </a:lnTo>
                <a:lnTo>
                  <a:pt x="3856" y="14657"/>
                </a:lnTo>
                <a:lnTo>
                  <a:pt x="3826" y="14571"/>
                </a:lnTo>
                <a:lnTo>
                  <a:pt x="3818" y="14458"/>
                </a:lnTo>
                <a:lnTo>
                  <a:pt x="3832" y="14345"/>
                </a:lnTo>
                <a:lnTo>
                  <a:pt x="3868" y="14260"/>
                </a:lnTo>
                <a:lnTo>
                  <a:pt x="3922" y="14212"/>
                </a:lnTo>
                <a:lnTo>
                  <a:pt x="3990" y="14200"/>
                </a:lnTo>
                <a:lnTo>
                  <a:pt x="4056" y="14221"/>
                </a:lnTo>
                <a:lnTo>
                  <a:pt x="4105" y="14276"/>
                </a:lnTo>
                <a:lnTo>
                  <a:pt x="4134" y="14360"/>
                </a:lnTo>
                <a:lnTo>
                  <a:pt x="4141" y="14474"/>
                </a:lnTo>
                <a:close/>
                <a:moveTo>
                  <a:pt x="4057" y="14477"/>
                </a:moveTo>
                <a:lnTo>
                  <a:pt x="4042" y="14326"/>
                </a:lnTo>
                <a:lnTo>
                  <a:pt x="3985" y="14275"/>
                </a:lnTo>
                <a:lnTo>
                  <a:pt x="3925" y="14317"/>
                </a:lnTo>
                <a:lnTo>
                  <a:pt x="3902" y="14455"/>
                </a:lnTo>
                <a:lnTo>
                  <a:pt x="3918" y="14602"/>
                </a:lnTo>
                <a:lnTo>
                  <a:pt x="3976" y="14653"/>
                </a:lnTo>
                <a:lnTo>
                  <a:pt x="4035" y="14611"/>
                </a:lnTo>
                <a:lnTo>
                  <a:pt x="4057" y="14477"/>
                </a:lnTo>
                <a:close/>
                <a:moveTo>
                  <a:pt x="4413" y="14741"/>
                </a:moveTo>
                <a:lnTo>
                  <a:pt x="4336" y="14737"/>
                </a:lnTo>
                <a:lnTo>
                  <a:pt x="4348" y="14316"/>
                </a:lnTo>
                <a:lnTo>
                  <a:pt x="4244" y="14361"/>
                </a:lnTo>
                <a:lnTo>
                  <a:pt x="4224" y="14291"/>
                </a:lnTo>
                <a:lnTo>
                  <a:pt x="4371" y="14220"/>
                </a:lnTo>
                <a:lnTo>
                  <a:pt x="4426" y="14224"/>
                </a:lnTo>
                <a:lnTo>
                  <a:pt x="4413" y="14741"/>
                </a:lnTo>
                <a:close/>
                <a:moveTo>
                  <a:pt x="4848" y="14510"/>
                </a:moveTo>
                <a:lnTo>
                  <a:pt x="4834" y="14621"/>
                </a:lnTo>
                <a:lnTo>
                  <a:pt x="4798" y="14703"/>
                </a:lnTo>
                <a:lnTo>
                  <a:pt x="4747" y="14748"/>
                </a:lnTo>
                <a:lnTo>
                  <a:pt x="4680" y="14762"/>
                </a:lnTo>
                <a:lnTo>
                  <a:pt x="4615" y="14743"/>
                </a:lnTo>
                <a:lnTo>
                  <a:pt x="4566" y="14692"/>
                </a:lnTo>
                <a:lnTo>
                  <a:pt x="4537" y="14607"/>
                </a:lnTo>
                <a:lnTo>
                  <a:pt x="4530" y="14494"/>
                </a:lnTo>
                <a:lnTo>
                  <a:pt x="4544" y="14383"/>
                </a:lnTo>
                <a:lnTo>
                  <a:pt x="4580" y="14300"/>
                </a:lnTo>
                <a:lnTo>
                  <a:pt x="4631" y="14252"/>
                </a:lnTo>
                <a:lnTo>
                  <a:pt x="4698" y="14239"/>
                </a:lnTo>
                <a:lnTo>
                  <a:pt x="4763" y="14260"/>
                </a:lnTo>
                <a:lnTo>
                  <a:pt x="4812" y="14314"/>
                </a:lnTo>
                <a:lnTo>
                  <a:pt x="4841" y="14399"/>
                </a:lnTo>
                <a:lnTo>
                  <a:pt x="4848" y="14510"/>
                </a:lnTo>
                <a:close/>
                <a:moveTo>
                  <a:pt x="4764" y="14514"/>
                </a:moveTo>
                <a:lnTo>
                  <a:pt x="4749" y="14365"/>
                </a:lnTo>
                <a:lnTo>
                  <a:pt x="4694" y="14312"/>
                </a:lnTo>
                <a:lnTo>
                  <a:pt x="4636" y="14356"/>
                </a:lnTo>
                <a:lnTo>
                  <a:pt x="4615" y="14492"/>
                </a:lnTo>
                <a:lnTo>
                  <a:pt x="4629" y="14638"/>
                </a:lnTo>
                <a:lnTo>
                  <a:pt x="4685" y="14690"/>
                </a:lnTo>
                <a:lnTo>
                  <a:pt x="4742" y="14647"/>
                </a:lnTo>
                <a:lnTo>
                  <a:pt x="4764" y="14514"/>
                </a:lnTo>
                <a:close/>
                <a:moveTo>
                  <a:pt x="5114" y="14775"/>
                </a:moveTo>
                <a:lnTo>
                  <a:pt x="5039" y="14772"/>
                </a:lnTo>
                <a:lnTo>
                  <a:pt x="5049" y="14355"/>
                </a:lnTo>
                <a:lnTo>
                  <a:pt x="4950" y="14398"/>
                </a:lnTo>
                <a:lnTo>
                  <a:pt x="4929" y="14329"/>
                </a:lnTo>
                <a:lnTo>
                  <a:pt x="5071" y="14260"/>
                </a:lnTo>
                <a:lnTo>
                  <a:pt x="5129" y="14264"/>
                </a:lnTo>
                <a:lnTo>
                  <a:pt x="5114" y="14775"/>
                </a:lnTo>
                <a:close/>
                <a:moveTo>
                  <a:pt x="5460" y="14791"/>
                </a:moveTo>
                <a:lnTo>
                  <a:pt x="5384" y="14787"/>
                </a:lnTo>
                <a:lnTo>
                  <a:pt x="5396" y="14374"/>
                </a:lnTo>
                <a:lnTo>
                  <a:pt x="5293" y="14415"/>
                </a:lnTo>
                <a:lnTo>
                  <a:pt x="5272" y="14349"/>
                </a:lnTo>
                <a:lnTo>
                  <a:pt x="5414" y="14279"/>
                </a:lnTo>
                <a:lnTo>
                  <a:pt x="5472" y="14282"/>
                </a:lnTo>
                <a:lnTo>
                  <a:pt x="5460" y="14791"/>
                </a:lnTo>
                <a:close/>
                <a:moveTo>
                  <a:pt x="5876" y="14563"/>
                </a:moveTo>
                <a:lnTo>
                  <a:pt x="5864" y="14672"/>
                </a:lnTo>
                <a:lnTo>
                  <a:pt x="5830" y="14753"/>
                </a:lnTo>
                <a:lnTo>
                  <a:pt x="5782" y="14799"/>
                </a:lnTo>
                <a:lnTo>
                  <a:pt x="5718" y="14812"/>
                </a:lnTo>
                <a:lnTo>
                  <a:pt x="5656" y="14792"/>
                </a:lnTo>
                <a:lnTo>
                  <a:pt x="5609" y="14741"/>
                </a:lnTo>
                <a:lnTo>
                  <a:pt x="5581" y="14658"/>
                </a:lnTo>
                <a:lnTo>
                  <a:pt x="5575" y="14548"/>
                </a:lnTo>
                <a:lnTo>
                  <a:pt x="5587" y="14438"/>
                </a:lnTo>
                <a:lnTo>
                  <a:pt x="5620" y="14358"/>
                </a:lnTo>
                <a:lnTo>
                  <a:pt x="5670" y="14309"/>
                </a:lnTo>
                <a:lnTo>
                  <a:pt x="5733" y="14296"/>
                </a:lnTo>
                <a:lnTo>
                  <a:pt x="5795" y="14316"/>
                </a:lnTo>
                <a:lnTo>
                  <a:pt x="5842" y="14371"/>
                </a:lnTo>
                <a:lnTo>
                  <a:pt x="5868" y="14453"/>
                </a:lnTo>
                <a:lnTo>
                  <a:pt x="5876" y="14563"/>
                </a:lnTo>
                <a:close/>
                <a:moveTo>
                  <a:pt x="5800" y="14566"/>
                </a:moveTo>
                <a:lnTo>
                  <a:pt x="5784" y="14420"/>
                </a:lnTo>
                <a:lnTo>
                  <a:pt x="5729" y="14370"/>
                </a:lnTo>
                <a:lnTo>
                  <a:pt x="5674" y="14411"/>
                </a:lnTo>
                <a:lnTo>
                  <a:pt x="5652" y="14546"/>
                </a:lnTo>
                <a:lnTo>
                  <a:pt x="5668" y="14688"/>
                </a:lnTo>
                <a:lnTo>
                  <a:pt x="5721" y="14738"/>
                </a:lnTo>
                <a:lnTo>
                  <a:pt x="5778" y="14697"/>
                </a:lnTo>
                <a:lnTo>
                  <a:pt x="5800" y="14566"/>
                </a:lnTo>
                <a:close/>
                <a:moveTo>
                  <a:pt x="6137" y="14822"/>
                </a:moveTo>
                <a:lnTo>
                  <a:pt x="6063" y="14820"/>
                </a:lnTo>
                <a:lnTo>
                  <a:pt x="6073" y="14411"/>
                </a:lnTo>
                <a:lnTo>
                  <a:pt x="5977" y="14453"/>
                </a:lnTo>
                <a:lnTo>
                  <a:pt x="5957" y="14385"/>
                </a:lnTo>
                <a:lnTo>
                  <a:pt x="6092" y="14316"/>
                </a:lnTo>
                <a:lnTo>
                  <a:pt x="6149" y="14321"/>
                </a:lnTo>
                <a:lnTo>
                  <a:pt x="6137" y="14822"/>
                </a:lnTo>
                <a:close/>
                <a:moveTo>
                  <a:pt x="6545" y="14598"/>
                </a:moveTo>
                <a:lnTo>
                  <a:pt x="6532" y="14706"/>
                </a:lnTo>
                <a:lnTo>
                  <a:pt x="6500" y="14785"/>
                </a:lnTo>
                <a:lnTo>
                  <a:pt x="6452" y="14831"/>
                </a:lnTo>
                <a:lnTo>
                  <a:pt x="6390" y="14845"/>
                </a:lnTo>
                <a:lnTo>
                  <a:pt x="6329" y="14825"/>
                </a:lnTo>
                <a:lnTo>
                  <a:pt x="6284" y="14775"/>
                </a:lnTo>
                <a:lnTo>
                  <a:pt x="6254" y="14692"/>
                </a:lnTo>
                <a:lnTo>
                  <a:pt x="6248" y="14584"/>
                </a:lnTo>
                <a:lnTo>
                  <a:pt x="6260" y="14475"/>
                </a:lnTo>
                <a:lnTo>
                  <a:pt x="6294" y="14394"/>
                </a:lnTo>
                <a:lnTo>
                  <a:pt x="6343" y="14348"/>
                </a:lnTo>
                <a:lnTo>
                  <a:pt x="6406" y="14335"/>
                </a:lnTo>
                <a:lnTo>
                  <a:pt x="6464" y="14355"/>
                </a:lnTo>
                <a:lnTo>
                  <a:pt x="6510" y="14408"/>
                </a:lnTo>
                <a:lnTo>
                  <a:pt x="6537" y="14489"/>
                </a:lnTo>
                <a:lnTo>
                  <a:pt x="6545" y="14598"/>
                </a:lnTo>
                <a:close/>
                <a:moveTo>
                  <a:pt x="6468" y="14602"/>
                </a:moveTo>
                <a:lnTo>
                  <a:pt x="6453" y="14457"/>
                </a:lnTo>
                <a:lnTo>
                  <a:pt x="6399" y="14408"/>
                </a:lnTo>
                <a:lnTo>
                  <a:pt x="6347" y="14449"/>
                </a:lnTo>
                <a:lnTo>
                  <a:pt x="6325" y="14581"/>
                </a:lnTo>
                <a:lnTo>
                  <a:pt x="6340" y="14722"/>
                </a:lnTo>
                <a:lnTo>
                  <a:pt x="6394" y="14772"/>
                </a:lnTo>
                <a:lnTo>
                  <a:pt x="6448" y="14731"/>
                </a:lnTo>
                <a:lnTo>
                  <a:pt x="6468" y="14602"/>
                </a:lnTo>
                <a:close/>
                <a:moveTo>
                  <a:pt x="6798" y="14855"/>
                </a:moveTo>
                <a:lnTo>
                  <a:pt x="6729" y="14852"/>
                </a:lnTo>
                <a:lnTo>
                  <a:pt x="6736" y="14447"/>
                </a:lnTo>
                <a:lnTo>
                  <a:pt x="6641" y="14489"/>
                </a:lnTo>
                <a:lnTo>
                  <a:pt x="6624" y="14423"/>
                </a:lnTo>
                <a:lnTo>
                  <a:pt x="6755" y="14354"/>
                </a:lnTo>
                <a:lnTo>
                  <a:pt x="6810" y="14356"/>
                </a:lnTo>
                <a:lnTo>
                  <a:pt x="6798" y="14855"/>
                </a:lnTo>
                <a:close/>
                <a:moveTo>
                  <a:pt x="7200" y="14632"/>
                </a:moveTo>
                <a:lnTo>
                  <a:pt x="7187" y="14738"/>
                </a:lnTo>
                <a:lnTo>
                  <a:pt x="7155" y="14817"/>
                </a:lnTo>
                <a:lnTo>
                  <a:pt x="7108" y="14862"/>
                </a:lnTo>
                <a:lnTo>
                  <a:pt x="7046" y="14875"/>
                </a:lnTo>
                <a:lnTo>
                  <a:pt x="6986" y="14856"/>
                </a:lnTo>
                <a:lnTo>
                  <a:pt x="6942" y="14806"/>
                </a:lnTo>
                <a:lnTo>
                  <a:pt x="6915" y="14726"/>
                </a:lnTo>
                <a:lnTo>
                  <a:pt x="6908" y="14617"/>
                </a:lnTo>
                <a:lnTo>
                  <a:pt x="6921" y="14509"/>
                </a:lnTo>
                <a:lnTo>
                  <a:pt x="6953" y="14430"/>
                </a:lnTo>
                <a:lnTo>
                  <a:pt x="7001" y="14384"/>
                </a:lnTo>
                <a:lnTo>
                  <a:pt x="7062" y="14370"/>
                </a:lnTo>
                <a:lnTo>
                  <a:pt x="7121" y="14391"/>
                </a:lnTo>
                <a:lnTo>
                  <a:pt x="7165" y="14443"/>
                </a:lnTo>
                <a:lnTo>
                  <a:pt x="7191" y="14524"/>
                </a:lnTo>
                <a:lnTo>
                  <a:pt x="7200" y="14632"/>
                </a:lnTo>
                <a:close/>
                <a:moveTo>
                  <a:pt x="7126" y="14634"/>
                </a:moveTo>
                <a:lnTo>
                  <a:pt x="7110" y="14492"/>
                </a:lnTo>
                <a:lnTo>
                  <a:pt x="7056" y="14443"/>
                </a:lnTo>
                <a:lnTo>
                  <a:pt x="7003" y="14484"/>
                </a:lnTo>
                <a:lnTo>
                  <a:pt x="6982" y="14614"/>
                </a:lnTo>
                <a:lnTo>
                  <a:pt x="6998" y="14755"/>
                </a:lnTo>
                <a:lnTo>
                  <a:pt x="7050" y="14804"/>
                </a:lnTo>
                <a:lnTo>
                  <a:pt x="7105" y="14763"/>
                </a:lnTo>
                <a:lnTo>
                  <a:pt x="7126" y="14634"/>
                </a:lnTo>
                <a:close/>
                <a:moveTo>
                  <a:pt x="7447" y="14885"/>
                </a:moveTo>
                <a:lnTo>
                  <a:pt x="7378" y="14883"/>
                </a:lnTo>
                <a:lnTo>
                  <a:pt x="7385" y="14483"/>
                </a:lnTo>
                <a:lnTo>
                  <a:pt x="7294" y="14524"/>
                </a:lnTo>
                <a:lnTo>
                  <a:pt x="7274" y="14458"/>
                </a:lnTo>
                <a:lnTo>
                  <a:pt x="7403" y="14391"/>
                </a:lnTo>
                <a:lnTo>
                  <a:pt x="7457" y="14394"/>
                </a:lnTo>
                <a:lnTo>
                  <a:pt x="7447" y="14885"/>
                </a:lnTo>
                <a:close/>
                <a:moveTo>
                  <a:pt x="7768" y="14903"/>
                </a:moveTo>
                <a:lnTo>
                  <a:pt x="7699" y="14899"/>
                </a:lnTo>
                <a:lnTo>
                  <a:pt x="7706" y="14500"/>
                </a:lnTo>
                <a:lnTo>
                  <a:pt x="7613" y="14540"/>
                </a:lnTo>
                <a:lnTo>
                  <a:pt x="7595" y="14477"/>
                </a:lnTo>
                <a:lnTo>
                  <a:pt x="7725" y="14408"/>
                </a:lnTo>
                <a:lnTo>
                  <a:pt x="7779" y="14411"/>
                </a:lnTo>
                <a:lnTo>
                  <a:pt x="7768" y="14903"/>
                </a:lnTo>
                <a:close/>
                <a:moveTo>
                  <a:pt x="8152" y="14682"/>
                </a:moveTo>
                <a:lnTo>
                  <a:pt x="8141" y="14786"/>
                </a:lnTo>
                <a:lnTo>
                  <a:pt x="8112" y="14864"/>
                </a:lnTo>
                <a:lnTo>
                  <a:pt x="8066" y="14909"/>
                </a:lnTo>
                <a:lnTo>
                  <a:pt x="8007" y="14921"/>
                </a:lnTo>
                <a:lnTo>
                  <a:pt x="7948" y="14903"/>
                </a:lnTo>
                <a:lnTo>
                  <a:pt x="7907" y="14854"/>
                </a:lnTo>
                <a:lnTo>
                  <a:pt x="7880" y="14774"/>
                </a:lnTo>
                <a:lnTo>
                  <a:pt x="7873" y="14667"/>
                </a:lnTo>
                <a:lnTo>
                  <a:pt x="7884" y="14562"/>
                </a:lnTo>
                <a:lnTo>
                  <a:pt x="7914" y="14483"/>
                </a:lnTo>
                <a:lnTo>
                  <a:pt x="7961" y="14438"/>
                </a:lnTo>
                <a:lnTo>
                  <a:pt x="8019" y="14424"/>
                </a:lnTo>
                <a:lnTo>
                  <a:pt x="8077" y="14444"/>
                </a:lnTo>
                <a:lnTo>
                  <a:pt x="8122" y="14497"/>
                </a:lnTo>
                <a:lnTo>
                  <a:pt x="8146" y="14574"/>
                </a:lnTo>
                <a:lnTo>
                  <a:pt x="8152" y="14682"/>
                </a:lnTo>
                <a:close/>
                <a:moveTo>
                  <a:pt x="8080" y="14685"/>
                </a:moveTo>
                <a:lnTo>
                  <a:pt x="8066" y="14544"/>
                </a:lnTo>
                <a:lnTo>
                  <a:pt x="8014" y="14495"/>
                </a:lnTo>
                <a:lnTo>
                  <a:pt x="7964" y="14535"/>
                </a:lnTo>
                <a:lnTo>
                  <a:pt x="7944" y="14665"/>
                </a:lnTo>
                <a:lnTo>
                  <a:pt x="7961" y="14802"/>
                </a:lnTo>
                <a:lnTo>
                  <a:pt x="8012" y="14850"/>
                </a:lnTo>
                <a:lnTo>
                  <a:pt x="8062" y="14811"/>
                </a:lnTo>
                <a:lnTo>
                  <a:pt x="8080" y="14685"/>
                </a:lnTo>
                <a:close/>
                <a:moveTo>
                  <a:pt x="8465" y="14697"/>
                </a:moveTo>
                <a:lnTo>
                  <a:pt x="8454" y="14802"/>
                </a:lnTo>
                <a:lnTo>
                  <a:pt x="8425" y="14880"/>
                </a:lnTo>
                <a:lnTo>
                  <a:pt x="8379" y="14924"/>
                </a:lnTo>
                <a:lnTo>
                  <a:pt x="8318" y="14935"/>
                </a:lnTo>
                <a:lnTo>
                  <a:pt x="8262" y="14918"/>
                </a:lnTo>
                <a:lnTo>
                  <a:pt x="8220" y="14869"/>
                </a:lnTo>
                <a:lnTo>
                  <a:pt x="8194" y="14790"/>
                </a:lnTo>
                <a:lnTo>
                  <a:pt x="8186" y="14683"/>
                </a:lnTo>
                <a:lnTo>
                  <a:pt x="8197" y="14578"/>
                </a:lnTo>
                <a:lnTo>
                  <a:pt x="8227" y="14500"/>
                </a:lnTo>
                <a:lnTo>
                  <a:pt x="8274" y="14455"/>
                </a:lnTo>
                <a:lnTo>
                  <a:pt x="8333" y="14442"/>
                </a:lnTo>
                <a:lnTo>
                  <a:pt x="8390" y="14462"/>
                </a:lnTo>
                <a:lnTo>
                  <a:pt x="8433" y="14513"/>
                </a:lnTo>
                <a:lnTo>
                  <a:pt x="8459" y="14592"/>
                </a:lnTo>
                <a:lnTo>
                  <a:pt x="8465" y="14697"/>
                </a:lnTo>
                <a:close/>
                <a:moveTo>
                  <a:pt x="8393" y="14700"/>
                </a:moveTo>
                <a:lnTo>
                  <a:pt x="8379" y="14561"/>
                </a:lnTo>
                <a:lnTo>
                  <a:pt x="8328" y="14512"/>
                </a:lnTo>
                <a:lnTo>
                  <a:pt x="8278" y="14553"/>
                </a:lnTo>
                <a:lnTo>
                  <a:pt x="8257" y="14681"/>
                </a:lnTo>
                <a:lnTo>
                  <a:pt x="8272" y="14817"/>
                </a:lnTo>
                <a:lnTo>
                  <a:pt x="8324" y="14865"/>
                </a:lnTo>
                <a:lnTo>
                  <a:pt x="8374" y="14826"/>
                </a:lnTo>
                <a:lnTo>
                  <a:pt x="8393" y="14700"/>
                </a:lnTo>
                <a:close/>
                <a:moveTo>
                  <a:pt x="8704" y="14945"/>
                </a:moveTo>
                <a:lnTo>
                  <a:pt x="8638" y="14943"/>
                </a:lnTo>
                <a:lnTo>
                  <a:pt x="8645" y="14552"/>
                </a:lnTo>
                <a:lnTo>
                  <a:pt x="8558" y="14592"/>
                </a:lnTo>
                <a:lnTo>
                  <a:pt x="8539" y="14527"/>
                </a:lnTo>
                <a:lnTo>
                  <a:pt x="8665" y="14462"/>
                </a:lnTo>
                <a:lnTo>
                  <a:pt x="8712" y="14464"/>
                </a:lnTo>
                <a:lnTo>
                  <a:pt x="8704" y="14945"/>
                </a:lnTo>
                <a:close/>
                <a:moveTo>
                  <a:pt x="9078" y="14730"/>
                </a:moveTo>
                <a:lnTo>
                  <a:pt x="9068" y="14832"/>
                </a:lnTo>
                <a:lnTo>
                  <a:pt x="9038" y="14909"/>
                </a:lnTo>
                <a:lnTo>
                  <a:pt x="8995" y="14953"/>
                </a:lnTo>
                <a:lnTo>
                  <a:pt x="8938" y="14966"/>
                </a:lnTo>
                <a:lnTo>
                  <a:pt x="8880" y="14948"/>
                </a:lnTo>
                <a:lnTo>
                  <a:pt x="8839" y="14899"/>
                </a:lnTo>
                <a:lnTo>
                  <a:pt x="8813" y="14821"/>
                </a:lnTo>
                <a:lnTo>
                  <a:pt x="8805" y="14716"/>
                </a:lnTo>
                <a:lnTo>
                  <a:pt x="8816" y="14612"/>
                </a:lnTo>
                <a:lnTo>
                  <a:pt x="8846" y="14535"/>
                </a:lnTo>
                <a:lnTo>
                  <a:pt x="8891" y="14489"/>
                </a:lnTo>
                <a:lnTo>
                  <a:pt x="8948" y="14477"/>
                </a:lnTo>
                <a:lnTo>
                  <a:pt x="9006" y="14495"/>
                </a:lnTo>
                <a:lnTo>
                  <a:pt x="9048" y="14547"/>
                </a:lnTo>
                <a:lnTo>
                  <a:pt x="9072" y="14624"/>
                </a:lnTo>
                <a:lnTo>
                  <a:pt x="9078" y="14730"/>
                </a:lnTo>
                <a:close/>
                <a:moveTo>
                  <a:pt x="9008" y="14732"/>
                </a:moveTo>
                <a:lnTo>
                  <a:pt x="8994" y="14594"/>
                </a:lnTo>
                <a:lnTo>
                  <a:pt x="8944" y="14547"/>
                </a:lnTo>
                <a:lnTo>
                  <a:pt x="8894" y="14586"/>
                </a:lnTo>
                <a:lnTo>
                  <a:pt x="8875" y="14713"/>
                </a:lnTo>
                <a:lnTo>
                  <a:pt x="8890" y="14849"/>
                </a:lnTo>
                <a:lnTo>
                  <a:pt x="8940" y="14896"/>
                </a:lnTo>
                <a:lnTo>
                  <a:pt x="8990" y="14857"/>
                </a:lnTo>
                <a:lnTo>
                  <a:pt x="9008" y="14732"/>
                </a:lnTo>
                <a:close/>
                <a:moveTo>
                  <a:pt x="9315" y="14975"/>
                </a:moveTo>
                <a:lnTo>
                  <a:pt x="9249" y="14973"/>
                </a:lnTo>
                <a:lnTo>
                  <a:pt x="9255" y="14583"/>
                </a:lnTo>
                <a:lnTo>
                  <a:pt x="9168" y="14624"/>
                </a:lnTo>
                <a:lnTo>
                  <a:pt x="9150" y="14561"/>
                </a:lnTo>
                <a:lnTo>
                  <a:pt x="9272" y="14494"/>
                </a:lnTo>
                <a:lnTo>
                  <a:pt x="9323" y="14497"/>
                </a:lnTo>
                <a:lnTo>
                  <a:pt x="9315" y="14975"/>
                </a:lnTo>
                <a:close/>
                <a:moveTo>
                  <a:pt x="9681" y="14762"/>
                </a:moveTo>
                <a:lnTo>
                  <a:pt x="9670" y="14862"/>
                </a:lnTo>
                <a:lnTo>
                  <a:pt x="9640" y="14939"/>
                </a:lnTo>
                <a:lnTo>
                  <a:pt x="9597" y="14981"/>
                </a:lnTo>
                <a:lnTo>
                  <a:pt x="9541" y="14994"/>
                </a:lnTo>
                <a:lnTo>
                  <a:pt x="9485" y="14976"/>
                </a:lnTo>
                <a:lnTo>
                  <a:pt x="9445" y="14928"/>
                </a:lnTo>
                <a:lnTo>
                  <a:pt x="9419" y="14850"/>
                </a:lnTo>
                <a:lnTo>
                  <a:pt x="9411" y="14747"/>
                </a:lnTo>
                <a:lnTo>
                  <a:pt x="9421" y="14643"/>
                </a:lnTo>
                <a:lnTo>
                  <a:pt x="9452" y="14567"/>
                </a:lnTo>
                <a:lnTo>
                  <a:pt x="9495" y="14522"/>
                </a:lnTo>
                <a:lnTo>
                  <a:pt x="9551" y="14509"/>
                </a:lnTo>
                <a:lnTo>
                  <a:pt x="9607" y="14529"/>
                </a:lnTo>
                <a:lnTo>
                  <a:pt x="9648" y="14579"/>
                </a:lnTo>
                <a:lnTo>
                  <a:pt x="9673" y="14657"/>
                </a:lnTo>
                <a:lnTo>
                  <a:pt x="9681" y="14762"/>
                </a:lnTo>
                <a:close/>
                <a:moveTo>
                  <a:pt x="9609" y="14765"/>
                </a:moveTo>
                <a:lnTo>
                  <a:pt x="9596" y="14627"/>
                </a:lnTo>
                <a:lnTo>
                  <a:pt x="9549" y="14579"/>
                </a:lnTo>
                <a:lnTo>
                  <a:pt x="9500" y="14618"/>
                </a:lnTo>
                <a:lnTo>
                  <a:pt x="9482" y="14743"/>
                </a:lnTo>
                <a:lnTo>
                  <a:pt x="9495" y="14879"/>
                </a:lnTo>
                <a:lnTo>
                  <a:pt x="9544" y="14925"/>
                </a:lnTo>
                <a:lnTo>
                  <a:pt x="9592" y="14888"/>
                </a:lnTo>
                <a:lnTo>
                  <a:pt x="9609" y="14765"/>
                </a:lnTo>
                <a:close/>
                <a:moveTo>
                  <a:pt x="9913" y="15005"/>
                </a:moveTo>
                <a:lnTo>
                  <a:pt x="9849" y="15000"/>
                </a:lnTo>
                <a:lnTo>
                  <a:pt x="9854" y="14617"/>
                </a:lnTo>
                <a:lnTo>
                  <a:pt x="9765" y="14657"/>
                </a:lnTo>
                <a:lnTo>
                  <a:pt x="9749" y="14593"/>
                </a:lnTo>
                <a:lnTo>
                  <a:pt x="9870" y="14529"/>
                </a:lnTo>
                <a:lnTo>
                  <a:pt x="9919" y="14532"/>
                </a:lnTo>
                <a:lnTo>
                  <a:pt x="9913" y="15005"/>
                </a:lnTo>
                <a:close/>
                <a:moveTo>
                  <a:pt x="10206" y="15019"/>
                </a:moveTo>
                <a:lnTo>
                  <a:pt x="10142" y="15015"/>
                </a:lnTo>
                <a:lnTo>
                  <a:pt x="10147" y="14633"/>
                </a:lnTo>
                <a:lnTo>
                  <a:pt x="10061" y="14673"/>
                </a:lnTo>
                <a:lnTo>
                  <a:pt x="10044" y="14609"/>
                </a:lnTo>
                <a:lnTo>
                  <a:pt x="10163" y="14544"/>
                </a:lnTo>
                <a:lnTo>
                  <a:pt x="10212" y="14547"/>
                </a:lnTo>
                <a:lnTo>
                  <a:pt x="10206" y="1501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79613" y="6308725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6613" y="6308725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220"/>
          <p:cNvSpPr>
            <a:spLocks noGrp="1" noChangeArrowheads="1"/>
          </p:cNvSpPr>
          <p:nvPr>
            <p:ph type="title"/>
          </p:nvPr>
        </p:nvSpPr>
        <p:spPr bwMode="auto">
          <a:xfrm>
            <a:off x="1527175" y="457200"/>
            <a:ext cx="76168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7175" y="1484313"/>
            <a:ext cx="6357938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feedparser/downloads/detail?name=feedparser-4.1.zip&amp;can=2&amp;q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evenshtein_distance%23cite_ref-0" TargetMode="External"/><Relationship Id="rId4" Type="http://schemas.openxmlformats.org/officeDocument/2006/relationships/hyperlink" Target="http://sascha.geekheim.de/wp-content/uploads/2006/04/levenshtei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feedpars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163" y="2133600"/>
            <a:ext cx="5227637" cy="1643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Python Development</a:t>
            </a:r>
            <a:endParaRPr lang="en-US">
              <a:latin typeface="Arial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Development Tools and Methodology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Et tu Brute? Beware the IDEs of March 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7175" y="1484313"/>
            <a:ext cx="7159625" cy="43576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IDLE, Pydev (Eclipse), Komodo</a:t>
            </a:r>
          </a:p>
          <a:p>
            <a:pPr eaLnBrk="1" hangingPunct="1"/>
            <a:r>
              <a:rPr lang="en-US">
                <a:latin typeface="Arial" charset="0"/>
              </a:rPr>
              <a:t>Variety of menus and windows that provide user-tailored environment</a:t>
            </a:r>
          </a:p>
          <a:p>
            <a:pPr eaLnBrk="1" hangingPunct="1"/>
            <a:r>
              <a:rPr lang="en-US">
                <a:latin typeface="Arial" charset="0"/>
              </a:rPr>
              <a:t>Class and Function browsing, syntax error notification, external library navigation, introspection, and code debugging make this the environment of choice for large projects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How to install python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174" y="1484313"/>
            <a:ext cx="7388225" cy="4357687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Download python code and uncompress python from site, let’s say for </a:t>
            </a:r>
            <a:r>
              <a:rPr lang="en-US" dirty="0" err="1" smtClean="0">
                <a:ea typeface="+mn-ea"/>
              </a:rPr>
              <a:t>feedparser</a:t>
            </a:r>
            <a:r>
              <a:rPr lang="en-US" dirty="0" smtClean="0">
                <a:ea typeface="+mn-ea"/>
              </a:rPr>
              <a:t> from </a:t>
            </a:r>
            <a:r>
              <a:rPr lang="en-US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ea typeface="+mn-ea"/>
                <a:hlinkClick r:id="rId2"/>
              </a:rPr>
              <a:t>here</a:t>
            </a:r>
            <a:r>
              <a:rPr lang="en-US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ea typeface="+mn-ea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ea typeface="+mn-ea"/>
              </a:rPr>
              <a:t>In terminal in folder that holds python code, type </a:t>
            </a:r>
            <a:r>
              <a:rPr lang="en-US" i="1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ea typeface="+mn-ea"/>
              </a:rPr>
              <a:t>sudo</a:t>
            </a:r>
            <a:r>
              <a:rPr lang="en-US" i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ea typeface="+mn-ea"/>
              </a:rPr>
              <a:t> python </a:t>
            </a:r>
            <a:r>
              <a:rPr lang="en-US" i="1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ea typeface="+mn-ea"/>
              </a:rPr>
              <a:t>setup.py</a:t>
            </a:r>
            <a:r>
              <a:rPr lang="en-US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ea typeface="+mn-ea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ea typeface="+mn-ea"/>
              </a:rPr>
              <a:t>This installs code into default python module folder</a:t>
            </a:r>
          </a:p>
          <a:p>
            <a:pPr eaLnBrk="1" hangingPunct="1">
              <a:defRPr/>
            </a:pPr>
            <a:r>
              <a:rPr lang="en-US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ea typeface="+mn-ea"/>
              </a:rPr>
              <a:t>Include module code by typing </a:t>
            </a:r>
          </a:p>
          <a:p>
            <a:pPr eaLnBrk="1" hangingPunct="1">
              <a:buFontTx/>
              <a:buNone/>
              <a:defRPr/>
            </a:pPr>
            <a:r>
              <a:rPr lang="en-US" i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ea typeface="+mn-ea"/>
              </a:rPr>
              <a:t>	import </a:t>
            </a:r>
            <a:r>
              <a:rPr lang="en-US" i="1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ea typeface="+mn-ea"/>
              </a:rPr>
              <a:t>feedparser</a:t>
            </a:r>
            <a:endParaRPr lang="en-US" dirty="0" smtClean="0">
              <a:ln>
                <a:solidFill>
                  <a:schemeClr val="accent6">
                    <a:lumMod val="50000"/>
                  </a:schemeClr>
                </a:solidFill>
              </a:ln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Basic Types of Development Tools</a:t>
            </a:r>
            <a:endParaRPr lang="en-US">
              <a:latin typeface="Arial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175" y="1484313"/>
            <a:ext cx="7159625" cy="43576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Interpretive Python mode</a:t>
            </a:r>
          </a:p>
          <a:p>
            <a:pPr eaLnBrk="1" hangingPunct="1"/>
            <a:r>
              <a:rPr lang="en-US">
                <a:latin typeface="Arial" charset="0"/>
              </a:rPr>
              <a:t>Basic text editing tools</a:t>
            </a:r>
          </a:p>
          <a:p>
            <a:pPr eaLnBrk="1" hangingPunct="1"/>
            <a:r>
              <a:rPr lang="en-US">
                <a:latin typeface="Arial" charset="0"/>
              </a:rPr>
              <a:t>Advanced text editing tools</a:t>
            </a:r>
          </a:p>
          <a:p>
            <a:pPr eaLnBrk="1" hangingPunct="1"/>
            <a:r>
              <a:rPr lang="en-US">
                <a:latin typeface="Arial" charset="0"/>
              </a:rPr>
              <a:t>Integrated Development Environments (IDEs)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No one tool is perfect for all developers or development tasks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Worst Name for a Piece of Art</a:t>
            </a:r>
          </a:p>
        </p:txBody>
      </p:sp>
      <p:pic>
        <p:nvPicPr>
          <p:cNvPr id="22530" name="Content Placeholder 3" descr="interactive_water_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2" r="-1552"/>
          <a:stretch>
            <a:fillRect/>
          </a:stretch>
        </p:blipFill>
        <p:spPr>
          <a:xfrm>
            <a:off x="685800" y="1295400"/>
            <a:ext cx="7772400" cy="5327650"/>
          </a:xfrm>
        </p:spPr>
      </p:pic>
    </p:spTree>
  </p:cSld>
  <p:clrMapOvr>
    <a:masterClrMapping/>
  </p:clrMapOvr>
  <p:transition xmlns:p14="http://schemas.microsoft.com/office/powerpoint/2010/main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Interpretive Python Mode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527175" y="1484313"/>
            <a:ext cx="7235825" cy="43576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 good way to learn simple mechanics of language</a:t>
            </a:r>
          </a:p>
          <a:p>
            <a:pPr eaLnBrk="1" hangingPunct="1"/>
            <a:r>
              <a:rPr lang="en-US">
                <a:latin typeface="Arial" charset="0"/>
              </a:rPr>
              <a:t>Test out APIs</a:t>
            </a:r>
          </a:p>
          <a:p>
            <a:pPr eaLnBrk="1" hangingPunct="1"/>
            <a:r>
              <a:rPr lang="en-US">
                <a:latin typeface="Arial" charset="0"/>
              </a:rPr>
              <a:t>Not especially well suited for development of functions, loops, and other advanced features of Python</a:t>
            </a:r>
          </a:p>
          <a:p>
            <a:pPr eaLnBrk="1" hangingPunct="1"/>
            <a:r>
              <a:rPr lang="en-US">
                <a:latin typeface="Arial" charset="0"/>
              </a:rPr>
              <a:t>Absolutely not how to do long term programming 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Implementing Levenshtein</a:t>
            </a:r>
            <a:r>
              <a:rPr lang="en-US" baseline="30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 Algorithm</a:t>
            </a:r>
          </a:p>
        </p:txBody>
      </p:sp>
      <p:pic>
        <p:nvPicPr>
          <p:cNvPr id="24578" name="Picture 5" descr="Screen shot 2010-07-29 at 10.5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295400"/>
            <a:ext cx="65500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7175" y="4648200"/>
            <a:ext cx="7512024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a typeface="Arial" charset="0"/>
                <a:cs typeface="Arial" charset="0"/>
              </a:rPr>
              <a:t>Measures amount of edits needed to transformed on string to another. </a:t>
            </a:r>
          </a:p>
          <a:p>
            <a:pPr>
              <a:defRPr/>
            </a:pPr>
            <a:r>
              <a:rPr lang="en-US" b="0" baseline="30000" dirty="0">
                <a:ea typeface="Arial" charset="0"/>
                <a:cs typeface="Arial" charset="0"/>
              </a:rPr>
              <a:t>1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^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sz="1200" dirty="0" err="1">
                <a:ea typeface="Arial" charset="0"/>
                <a:cs typeface="Arial" charset="0"/>
              </a:rPr>
              <a:t>В.И</a:t>
            </a:r>
            <a:r>
              <a:rPr lang="en-US" sz="1200" dirty="0">
                <a:ea typeface="Arial" charset="0"/>
                <a:cs typeface="Arial" charset="0"/>
              </a:rPr>
              <a:t>. </a:t>
            </a:r>
            <a:r>
              <a:rPr lang="en-US" sz="1200" dirty="0" err="1">
                <a:ea typeface="Arial" charset="0"/>
                <a:cs typeface="Arial" charset="0"/>
              </a:rPr>
              <a:t>Левенштейн</a:t>
            </a:r>
            <a:r>
              <a:rPr lang="en-US" sz="1200" dirty="0">
                <a:ea typeface="Arial" charset="0"/>
                <a:cs typeface="Arial" charset="0"/>
              </a:rPr>
              <a:t> (1965). "</a:t>
            </a:r>
            <a:r>
              <a:rPr lang="en-US" sz="1200" dirty="0" err="1">
                <a:ea typeface="Arial" charset="0"/>
                <a:cs typeface="Arial" charset="0"/>
              </a:rPr>
              <a:t>Двоичные</a:t>
            </a:r>
            <a:r>
              <a:rPr lang="en-US" sz="1200" dirty="0">
                <a:ea typeface="Arial" charset="0"/>
                <a:cs typeface="Arial" charset="0"/>
              </a:rPr>
              <a:t> </a:t>
            </a:r>
            <a:r>
              <a:rPr lang="en-US" sz="1200" dirty="0" err="1">
                <a:ea typeface="Arial" charset="0"/>
                <a:cs typeface="Arial" charset="0"/>
              </a:rPr>
              <a:t>коды</a:t>
            </a:r>
            <a:r>
              <a:rPr lang="en-US" sz="1200" dirty="0">
                <a:ea typeface="Arial" charset="0"/>
                <a:cs typeface="Arial" charset="0"/>
              </a:rPr>
              <a:t> </a:t>
            </a:r>
            <a:r>
              <a:rPr lang="en-US" sz="1200" dirty="0" err="1">
                <a:ea typeface="Arial" charset="0"/>
                <a:cs typeface="Arial" charset="0"/>
              </a:rPr>
              <a:t>с</a:t>
            </a:r>
            <a:r>
              <a:rPr lang="en-US" sz="1200" dirty="0">
                <a:ea typeface="Arial" charset="0"/>
                <a:cs typeface="Arial" charset="0"/>
              </a:rPr>
              <a:t> </a:t>
            </a:r>
            <a:r>
              <a:rPr lang="en-US" sz="1200" dirty="0" err="1">
                <a:ea typeface="Arial" charset="0"/>
                <a:cs typeface="Arial" charset="0"/>
              </a:rPr>
              <a:t>исправлением</a:t>
            </a:r>
            <a:r>
              <a:rPr lang="en-US" sz="1200" dirty="0">
                <a:ea typeface="Arial" charset="0"/>
                <a:cs typeface="Arial" charset="0"/>
              </a:rPr>
              <a:t> </a:t>
            </a:r>
            <a:r>
              <a:rPr lang="en-US" sz="1200" dirty="0" err="1">
                <a:ea typeface="Arial" charset="0"/>
                <a:cs typeface="Arial" charset="0"/>
              </a:rPr>
              <a:t>выпадений</a:t>
            </a:r>
            <a:r>
              <a:rPr lang="en-US" sz="1200" dirty="0">
                <a:ea typeface="Arial" charset="0"/>
                <a:cs typeface="Arial" charset="0"/>
              </a:rPr>
              <a:t>, </a:t>
            </a:r>
            <a:r>
              <a:rPr lang="en-US" sz="1200" dirty="0" err="1">
                <a:ea typeface="Arial" charset="0"/>
                <a:cs typeface="Arial" charset="0"/>
              </a:rPr>
              <a:t>вставок</a:t>
            </a:r>
            <a:r>
              <a:rPr lang="en-US" sz="1200" dirty="0">
                <a:ea typeface="Arial" charset="0"/>
                <a:cs typeface="Arial" charset="0"/>
              </a:rPr>
              <a:t> </a:t>
            </a:r>
            <a:r>
              <a:rPr lang="en-US" sz="1200" dirty="0" err="1">
                <a:ea typeface="Arial" charset="0"/>
                <a:cs typeface="Arial" charset="0"/>
              </a:rPr>
              <a:t>и</a:t>
            </a:r>
            <a:r>
              <a:rPr lang="en-US" sz="1200" dirty="0">
                <a:ea typeface="Arial" charset="0"/>
                <a:cs typeface="Arial" charset="0"/>
              </a:rPr>
              <a:t> </a:t>
            </a:r>
            <a:r>
              <a:rPr lang="en-US" sz="1200" dirty="0" err="1">
                <a:ea typeface="Arial" charset="0"/>
                <a:cs typeface="Arial" charset="0"/>
              </a:rPr>
              <a:t>замещений</a:t>
            </a:r>
            <a:r>
              <a:rPr lang="en-US" sz="1200" dirty="0">
                <a:ea typeface="Arial" charset="0"/>
                <a:cs typeface="Arial" charset="0"/>
              </a:rPr>
              <a:t> </a:t>
            </a:r>
            <a:r>
              <a:rPr lang="en-US" sz="1200" dirty="0" err="1">
                <a:ea typeface="Arial" charset="0"/>
                <a:cs typeface="Arial" charset="0"/>
              </a:rPr>
              <a:t>символов</a:t>
            </a:r>
            <a:r>
              <a:rPr lang="en-US" sz="1200" dirty="0">
                <a:ea typeface="Arial" charset="0"/>
                <a:cs typeface="Arial" charset="0"/>
              </a:rPr>
              <a:t>". </a:t>
            </a:r>
            <a:r>
              <a:rPr lang="en-US" sz="1200" i="1" dirty="0" err="1">
                <a:ea typeface="Arial" charset="0"/>
                <a:cs typeface="Arial" charset="0"/>
              </a:rPr>
              <a:t>Доклады</a:t>
            </a:r>
            <a:r>
              <a:rPr lang="en-US" sz="1200" i="1" dirty="0">
                <a:ea typeface="Arial" charset="0"/>
                <a:cs typeface="Arial" charset="0"/>
              </a:rPr>
              <a:t> </a:t>
            </a:r>
            <a:r>
              <a:rPr lang="en-US" sz="1200" i="1" dirty="0" err="1">
                <a:ea typeface="Arial" charset="0"/>
                <a:cs typeface="Arial" charset="0"/>
              </a:rPr>
              <a:t>Академий</a:t>
            </a:r>
            <a:r>
              <a:rPr lang="en-US" sz="1200" i="1" dirty="0">
                <a:ea typeface="Arial" charset="0"/>
                <a:cs typeface="Arial" charset="0"/>
              </a:rPr>
              <a:t> </a:t>
            </a:r>
            <a:r>
              <a:rPr lang="en-US" sz="1200" i="1" dirty="0" err="1">
                <a:ea typeface="Arial" charset="0"/>
                <a:cs typeface="Arial" charset="0"/>
              </a:rPr>
              <a:t>Наук</a:t>
            </a:r>
            <a:r>
              <a:rPr lang="en-US" sz="1200" i="1" dirty="0">
                <a:ea typeface="Arial" charset="0"/>
                <a:cs typeface="Arial" charset="0"/>
              </a:rPr>
              <a:t> СCCP</a:t>
            </a:r>
            <a:r>
              <a:rPr lang="en-US" sz="1200" dirty="0">
                <a:ea typeface="Arial" charset="0"/>
                <a:cs typeface="Arial" charset="0"/>
              </a:rPr>
              <a:t> 163 (4): 845–8.  Appeared in English as: </a:t>
            </a:r>
            <a:r>
              <a:rPr lang="en-US" sz="1200" dirty="0" err="1">
                <a:ea typeface="Arial" charset="0"/>
                <a:cs typeface="Arial" charset="0"/>
              </a:rPr>
              <a:t>Levenshtein</a:t>
            </a:r>
            <a:r>
              <a:rPr lang="en-US" sz="1200" dirty="0">
                <a:ea typeface="Arial" charset="0"/>
                <a:cs typeface="Arial" charset="0"/>
              </a:rPr>
              <a:t> VI (1966). "</a:t>
            </a:r>
            <a:r>
              <a:rPr lang="en-US" sz="1200" b="0" dirty="0">
                <a:ln w="6350" cap="flat" cmpd="sng" algn="ctr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>
                    <a:lumMod val="10000"/>
                  </a:schemeClr>
                </a:solidFill>
                <a:ea typeface="Arial" charset="0"/>
                <a:cs typeface="Arial" charset="0"/>
                <a:hlinkClick r:id="rId4"/>
              </a:rPr>
              <a:t>Binary codes capable of correcting deletions, insertions, and reversals</a:t>
            </a:r>
            <a:r>
              <a:rPr lang="en-US" sz="1200" dirty="0">
                <a:ea typeface="Arial" charset="0"/>
                <a:cs typeface="Arial" charset="0"/>
              </a:rPr>
              <a:t>". </a:t>
            </a:r>
            <a:r>
              <a:rPr lang="en-US" sz="1200" i="1" dirty="0">
                <a:ea typeface="Arial" charset="0"/>
                <a:cs typeface="Arial" charset="0"/>
              </a:rPr>
              <a:t>Soviet Physics </a:t>
            </a:r>
            <a:r>
              <a:rPr lang="en-US" sz="1200" i="1" dirty="0" err="1">
                <a:ea typeface="Arial" charset="0"/>
                <a:cs typeface="Arial" charset="0"/>
              </a:rPr>
              <a:t>Doklady</a:t>
            </a:r>
            <a:r>
              <a:rPr lang="en-US" sz="1200" dirty="0">
                <a:ea typeface="Arial" charset="0"/>
                <a:cs typeface="Arial" charset="0"/>
              </a:rPr>
              <a:t> 10: 707–10.</a:t>
            </a:r>
            <a:endParaRPr lang="en-US" sz="1200" b="0" baseline="30000" dirty="0"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Simple Text Editors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7175" y="1484313"/>
            <a:ext cx="7235825" cy="43576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Think Notepad, Gedit, and nano</a:t>
            </a:r>
          </a:p>
          <a:p>
            <a:pPr eaLnBrk="1" hangingPunct="1"/>
            <a:r>
              <a:rPr lang="en-US">
                <a:latin typeface="Arial" charset="0"/>
              </a:rPr>
              <a:t>Easier to type lots of code and allows user to correct lines of code before interpreted.</a:t>
            </a:r>
          </a:p>
          <a:p>
            <a:pPr eaLnBrk="1" hangingPunct="1"/>
            <a:r>
              <a:rPr lang="en-US">
                <a:latin typeface="Arial" charset="0"/>
              </a:rPr>
              <a:t>No indication of whether code is correct until you save and type </a:t>
            </a:r>
            <a:r>
              <a:rPr lang="en-US" i="1">
                <a:latin typeface="Arial" charset="0"/>
              </a:rPr>
              <a:t>python filename.py</a:t>
            </a:r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Code can be saved and run at later stage.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Bellman-Ford Algorithm</a:t>
            </a:r>
          </a:p>
        </p:txBody>
      </p:sp>
      <p:pic>
        <p:nvPicPr>
          <p:cNvPr id="26626" name="Picture 3" descr="Screen shot 2010-07-29 at 11.27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295400"/>
            <a:ext cx="52212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4" descr="Screen shot 2010-07-29 at 11.27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3886200"/>
            <a:ext cx="35893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1527175" y="4356100"/>
            <a:ext cx="723582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This algorithm measures distances between nodes in a directed and weighted graph. Oh and my man Djikstra</a:t>
            </a:r>
            <a:r>
              <a:rPr lang="ja-JP" altLang="en-US" sz="1800"/>
              <a:t>’</a:t>
            </a:r>
            <a:r>
              <a:rPr lang="en-US" altLang="ja-JP" sz="1800"/>
              <a:t>s solution makes this look like the guy who brought Boone</a:t>
            </a:r>
            <a:r>
              <a:rPr lang="ja-JP" altLang="en-US" sz="1800"/>
              <a:t>’</a:t>
            </a:r>
            <a:r>
              <a:rPr lang="en-US" altLang="ja-JP" sz="1800"/>
              <a:t>s Farm to the </a:t>
            </a:r>
            <a:r>
              <a:rPr lang="en-US" altLang="ja-JP" sz="1800" i="1"/>
              <a:t>Judgement of Paris</a:t>
            </a:r>
            <a:r>
              <a:rPr lang="en-US" altLang="ja-JP" sz="1800"/>
              <a:t>. </a:t>
            </a:r>
            <a:endParaRPr lang="en-US" sz="1800" i="1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Advanced Text Editors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7175" y="1484313"/>
            <a:ext cx="7235825" cy="4357687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TextWrangler, BBEdit, vim, and emacs</a:t>
            </a:r>
          </a:p>
          <a:p>
            <a:pPr eaLnBrk="1" hangingPunct="1"/>
            <a:r>
              <a:rPr lang="en-US" sz="2800">
                <a:latin typeface="Arial" charset="0"/>
              </a:rPr>
              <a:t>Syntax highlighting, line numbers, and ability to execute files as scripts allow user to develop more entailed code and run scripts in situ</a:t>
            </a:r>
          </a:p>
          <a:p>
            <a:pPr eaLnBrk="1" hangingPunct="1"/>
            <a:r>
              <a:rPr lang="en-US" sz="2800">
                <a:latin typeface="Arial" charset="0"/>
              </a:rPr>
              <a:t>Little or no idea of objects, classes external to scripts, and code completion make large scale development less intuitive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Using an RSS feeder library</a:t>
            </a:r>
          </a:p>
        </p:txBody>
      </p:sp>
      <p:pic>
        <p:nvPicPr>
          <p:cNvPr id="28674" name="Picture 4" descr="Screen shot 2010-07-30 at 12.02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295400"/>
            <a:ext cx="71501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7175" y="5778500"/>
            <a:ext cx="73597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n>
                  <a:solidFill>
                    <a:schemeClr val="accent5">
                      <a:lumMod val="25000"/>
                    </a:schemeClr>
                  </a:solidFill>
                </a:ln>
                <a:solidFill>
                  <a:srgbClr val="660066"/>
                </a:solidFill>
                <a:ea typeface="Arial" charset="0"/>
                <a:cs typeface="Arial" charset="0"/>
                <a:hlinkClick r:id="rId3"/>
              </a:rPr>
              <a:t>FeedParser</a:t>
            </a:r>
            <a:r>
              <a:rPr lang="en-US" dirty="0">
                <a:ea typeface="Arial" charset="0"/>
                <a:cs typeface="Arial" charset="0"/>
              </a:rPr>
              <a:t> is a RSS and Atom Feeder that everybody should use.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DBA6"/>
      </a:lt1>
      <a:dk2>
        <a:srgbClr val="000000"/>
      </a:dk2>
      <a:lt2>
        <a:srgbClr val="FFAC31"/>
      </a:lt2>
      <a:accent1>
        <a:srgbClr val="FF9900"/>
      </a:accent1>
      <a:accent2>
        <a:srgbClr val="E68A00"/>
      </a:accent2>
      <a:accent3>
        <a:srgbClr val="FFEAD0"/>
      </a:accent3>
      <a:accent4>
        <a:srgbClr val="000000"/>
      </a:accent4>
      <a:accent5>
        <a:srgbClr val="FFCAAA"/>
      </a:accent5>
      <a:accent6>
        <a:srgbClr val="D07D00"/>
      </a:accent6>
      <a:hlink>
        <a:srgbClr val="FFCC80"/>
      </a:hlink>
      <a:folHlink>
        <a:srgbClr val="FF66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8E8B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E68A0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D07D00"/>
        </a:accent6>
        <a:hlink>
          <a:srgbClr val="FFCC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46A6A4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B0D0CF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329A98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6C596EC15BF4B966724A013C105B0" ma:contentTypeVersion="2" ma:contentTypeDescription="Create a new document." ma:contentTypeScope="" ma:versionID="32fe8ee6fe8b63fb5c063e43266fab0b">
  <xsd:schema xmlns:xsd="http://www.w3.org/2001/XMLSchema" xmlns:xs="http://www.w3.org/2001/XMLSchema" xmlns:p="http://schemas.microsoft.com/office/2006/metadata/properties" xmlns:ns2="1db3aaee-4644-4b6f-b443-6d808b8e6c2f" targetNamespace="http://schemas.microsoft.com/office/2006/metadata/properties" ma:root="true" ma:fieldsID="bf49eb3f76ac3eeb0f7bbb8eaa16361f" ns2:_="">
    <xsd:import namespace="1db3aaee-4644-4b6f-b443-6d808b8e6c2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b3aaee-4644-4b6f-b443-6d808b8e6c2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520DC86-FFA4-432D-B5E5-6FF0B7B8DC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b3aaee-4644-4b6f-b443-6d808b8e6c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6754AF-D7DF-4B50-92C1-41D20093543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EBFCAAB6-FBC2-4392-86C2-6602D2ED2BD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C367BF2-AD18-49F2-922F-90A4414D897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</TotalTime>
  <Words>407</Words>
  <Application>Microsoft Macintosh PowerPoint</Application>
  <PresentationFormat>On-screen Show (4:3)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ＭＳ Ｐゴシック</vt:lpstr>
      <vt:lpstr>Default Design</vt:lpstr>
      <vt:lpstr>Python Development</vt:lpstr>
      <vt:lpstr>Basic Types of Development Tools</vt:lpstr>
      <vt:lpstr>The Worst Name for a Piece of Art</vt:lpstr>
      <vt:lpstr>Interpretive Python Mode</vt:lpstr>
      <vt:lpstr>Implementing Levenshtein1 Algorithm</vt:lpstr>
      <vt:lpstr>Simple Text Editors</vt:lpstr>
      <vt:lpstr>Bellman-Ford Algorithm</vt:lpstr>
      <vt:lpstr>Advanced Text Editors</vt:lpstr>
      <vt:lpstr>Using an RSS feeder library</vt:lpstr>
      <vt:lpstr>Et tu Brute? Beware the IDEs of March </vt:lpstr>
      <vt:lpstr>How to install python module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Orange Template</dc:title>
  <dc:creator>Presentation Magazine</dc:creator>
  <cp:lastModifiedBy>JHU/APL</cp:lastModifiedBy>
  <cp:revision>48</cp:revision>
  <dcterms:created xsi:type="dcterms:W3CDTF">2010-07-30T01:36:08Z</dcterms:created>
  <dcterms:modified xsi:type="dcterms:W3CDTF">2012-07-16T11:31:46Z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SCID5-255-42</vt:lpwstr>
  </property>
  <property fmtid="{D5CDD505-2E9C-101B-9397-08002B2CF9AE}" pid="3" name="_dlc_DocIdItemGuid">
    <vt:lpwstr>ac3ea325-b1b8-4f34-9f0f-c367db7a9c19</vt:lpwstr>
  </property>
  <property fmtid="{D5CDD505-2E9C-101B-9397-08002B2CF9AE}" pid="4" name="_dlc_DocIdUrl">
    <vt:lpwstr>https://aplworks/dept/aod/qsb/qes/qes-3/_layouts/DocIdRedir.aspx?ID=SCID5-255-42, SCID5-255-42</vt:lpwstr>
  </property>
</Properties>
</file>