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02E0-5031-4143-8D95-A28624A7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AC67-0947-4291-9227-40994A77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E0E2-90EC-464A-BA14-9CFC111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E5C6-D90A-4981-8BD6-6FB0E09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DF38-B882-4360-B8A2-8A3E11F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F1AD-AEC2-486E-8989-0119C9B1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9C31-9DB9-4A9F-94EC-6B22DF31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C1E7-76B2-4563-B540-878E61FA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8D7F-5F1B-4C2E-9654-3C969108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42A6-ACFF-4A6D-8522-658E134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563B2-12CF-4CE5-9560-B6D9BEBAC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0CC25-EB0E-4F69-BAAC-5ED891869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B78D-FB3F-4E30-A89C-1731A138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181F-2CED-4D8C-8872-3B589754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898C-276C-47D0-A2EA-F31C1F54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0F07-5D0E-431D-A658-C8FC001B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489-EF41-4EB0-A654-E90C74E9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2664-844A-4530-9E41-2FF6B5E5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6AB5-9F38-4EF0-8A20-786ED73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2AF9-5F00-424C-9416-C01D2AE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C000-6125-4EFB-B76B-11B82EAD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D032-2184-4D16-AEE2-87C71BD3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9DCB-DC16-4259-8F13-5302934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2327-85A8-475B-AE5A-F5276C83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FD93-1A36-4FDE-AC46-22A643B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F5C0-A207-451D-A7CF-4D74A7CD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56A8-728B-49D0-8423-F697FA82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1F2C-7E39-4615-AE02-E84E3D5F6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C47D-3EDF-4AAE-8D80-E26A79E2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193A-2FDA-4982-8C9B-AC4E4E2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A5C-3A27-4409-9602-3DC15615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1045-CAFA-4141-9DA9-F72A1CD1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6F7A-FE55-4899-9C16-FDC3B141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CA374-DB7F-4A30-A512-618E1538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1C727-2651-42DC-8247-5DFC61CA7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B325-0FA2-418D-9C3A-B95F4EEF0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0CAA5-AAFE-47C8-B174-E5064A5C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C5B49-69E4-4196-A57A-4651F35A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F8E71-56E5-4C0C-B57A-ECE55D46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D975-7E9A-4574-99AE-50C43300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5683-DDDF-4B62-85BE-9DE777FB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95A0-7CC0-43D1-AFD8-C9293FD7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2D334-0CEF-49DA-9202-E9C1B60C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BDFC-9D67-4F81-BD17-BD66A21A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980DE-6552-424B-83AD-905E5E87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093C-A237-429E-8798-651FEEE0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D9B-F70D-4302-BB93-3483AD54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2529-F654-4DB4-8BB9-97F466A1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3579E-50BB-4CE0-826C-872492CC8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B26F-D978-47F6-AA3C-43BFB073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3604-510A-4ECF-B875-800ECDCB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19B6-9ECB-4FDA-B8B2-7451773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7006-86E7-4C2B-943C-DCE83F97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7F1EB-A2B9-4C3B-80B5-B67CF9283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1AF09-AAC2-41A3-BBC9-BDB6A680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0FDE-A4C8-4655-85E0-69BEF6E0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BFDF5-D8B7-442C-B079-B3558D44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6393-2448-4132-9FD2-028E260E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B9FD0-D3FA-4521-A518-364D2FAD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69E0-9BFA-4BF4-8FE8-241482B7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83B3-E2B8-42EE-8C96-0D5C5043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36CF-8AA7-4152-A33C-30949A03ACE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9C51-5AEC-499A-A6BE-2ED3A76AC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ECC1-7180-4DBF-8767-1D49CEB3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78E0-481B-4FB4-865A-4FAE572A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JZc3rmnebOe514iHJCo3n8J8768AbuDZIuhrYuR1kJI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90330-2410-4434-B7B9-BD193F3F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E0B5E-0092-4627-8D85-F01F38B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 deterministic and probabilistic approaches to simulate bifenthrin concentration in urban runoff</a:t>
            </a:r>
          </a:p>
          <a:p>
            <a:pPr lvl="1"/>
            <a:r>
              <a:rPr lang="en-US" dirty="0"/>
              <a:t>Pesticide Water Calculator (PWC = PRZM + VVWM)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Identify sensitive input parameters with respect to model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FF24-7C49-4839-B059-9B8819D8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707467" cy="4128030"/>
          </a:xfrm>
        </p:spPr>
        <p:txBody>
          <a:bodyPr>
            <a:normAutofit/>
          </a:bodyPr>
          <a:lstStyle/>
          <a:p>
            <a:r>
              <a:rPr lang="en-US" sz="2400" dirty="0"/>
              <a:t>metadata.txt</a:t>
            </a:r>
          </a:p>
          <a:p>
            <a:pPr lvl="1"/>
            <a:r>
              <a:rPr lang="en-US" sz="1800" dirty="0"/>
              <a:t>Provides useful summary of the files</a:t>
            </a:r>
          </a:p>
          <a:p>
            <a:r>
              <a:rPr lang="en-US" sz="2400" dirty="0"/>
              <a:t>PRZM5.inp</a:t>
            </a:r>
          </a:p>
          <a:p>
            <a:pPr lvl="1"/>
            <a:r>
              <a:rPr lang="en-US" sz="1800" dirty="0"/>
              <a:t>Initial input file for PWC…the outputs of this get translated to VVWM in the form of the </a:t>
            </a:r>
            <a:r>
              <a:rPr lang="en-US" sz="1800" dirty="0" err="1"/>
              <a:t>output.zts</a:t>
            </a:r>
            <a:r>
              <a:rPr lang="en-US" sz="1800" dirty="0"/>
              <a:t> </a:t>
            </a:r>
          </a:p>
          <a:p>
            <a:r>
              <a:rPr lang="en-US" sz="2400" dirty="0"/>
              <a:t>vvwmTransfer.txt</a:t>
            </a:r>
          </a:p>
          <a:p>
            <a:pPr lvl="1"/>
            <a:r>
              <a:rPr lang="en-US" sz="1800" dirty="0"/>
              <a:t>VVWM transfer file (1 of 3 required files for VVWM to run)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C2F55-A05F-477E-BC81-554F49EE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52900" cy="23145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A7A48-9400-4E65-93D0-2714F3324F87}"/>
              </a:ext>
            </a:extLst>
          </p:cNvPr>
          <p:cNvSpPr txBox="1">
            <a:spLocks/>
          </p:cNvSpPr>
          <p:nvPr/>
        </p:nvSpPr>
        <p:spPr>
          <a:xfrm>
            <a:off x="7247467" y="3271837"/>
            <a:ext cx="4707467" cy="41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relevant inputs/outputs for this run are located here</a:t>
            </a:r>
          </a:p>
          <a:p>
            <a:r>
              <a:rPr lang="en-US" sz="2000" dirty="0"/>
              <a:t>.wea = weather file</a:t>
            </a:r>
          </a:p>
          <a:p>
            <a:r>
              <a:rPr lang="en-US" sz="2000" dirty="0"/>
              <a:t>Fort.78 and KECHO.PRN are files that just get generated with the PWC process</a:t>
            </a:r>
          </a:p>
          <a:p>
            <a:r>
              <a:rPr lang="en-US" sz="2000" dirty="0" err="1"/>
              <a:t>output.zts</a:t>
            </a:r>
            <a:r>
              <a:rPr lang="en-US" sz="2000" dirty="0"/>
              <a:t>, vvwmTransfer.txt, and .wea are required inputs for VVWM</a:t>
            </a:r>
          </a:p>
          <a:p>
            <a:r>
              <a:rPr lang="en-US" sz="2000" dirty="0"/>
              <a:t>output.txt and output.csv are the final outputs from PWC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6E5B6-8A6B-4D27-A5E5-DC8CB53A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06" y="0"/>
            <a:ext cx="5501194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2E769-7F7D-453F-A6C8-14DB0FCBDD7B}"/>
              </a:ext>
            </a:extLst>
          </p:cNvPr>
          <p:cNvSpPr txBox="1"/>
          <p:nvPr/>
        </p:nvSpPr>
        <p:spPr>
          <a:xfrm>
            <a:off x="3471333" y="1083230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 </a:t>
            </a:r>
            <a:r>
              <a:rPr lang="en-US" sz="2000" dirty="0">
                <a:highlight>
                  <a:srgbClr val="FFFF00"/>
                </a:highlight>
              </a:rPr>
              <a:t>All Files of Importance </a:t>
            </a:r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446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1E20CA2-92FD-41BD-AB56-FA3E0AE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3602038"/>
            <a:ext cx="9584267" cy="1655762"/>
          </a:xfrm>
        </p:spPr>
        <p:txBody>
          <a:bodyPr/>
          <a:lstStyle/>
          <a:p>
            <a:r>
              <a:rPr lang="en-US" dirty="0"/>
              <a:t>The following sides go over the FOL002 probabilistic folder as an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EB21-007E-4D01-890E-4F635167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06" y="524933"/>
            <a:ext cx="9033388" cy="29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033-20F3-4B21-B3DD-03F1A7B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2" y="2760132"/>
            <a:ext cx="12192000" cy="4097867"/>
          </a:xfrm>
        </p:spPr>
        <p:txBody>
          <a:bodyPr>
            <a:normAutofit/>
          </a:bodyPr>
          <a:lstStyle/>
          <a:p>
            <a:r>
              <a:rPr lang="en-US" sz="2200" dirty="0"/>
              <a:t>Executables, PWC manual, .wea weather file for this outfall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984B-E592-4AC5-BDB5-0D6CD007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77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033-20F3-4B21-B3DD-03F1A7B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5" y="0"/>
            <a:ext cx="5514975" cy="6176963"/>
          </a:xfrm>
        </p:spPr>
        <p:txBody>
          <a:bodyPr/>
          <a:lstStyle/>
          <a:p>
            <a:r>
              <a:rPr lang="en-US" dirty="0"/>
              <a:t>Final output figures</a:t>
            </a:r>
          </a:p>
          <a:p>
            <a:r>
              <a:rPr lang="en-US" dirty="0">
                <a:highlight>
                  <a:srgbClr val="FFFF00"/>
                </a:highlight>
              </a:rPr>
              <a:t>Files of 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three files with _panel.png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CD409-1014-4DFA-A9CE-8F63849D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49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033-20F3-4B21-B3DD-03F1A7B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7037"/>
            <a:ext cx="10515600" cy="3890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</a:t>
            </a:r>
            <a:r>
              <a:rPr lang="en-US" dirty="0" err="1"/>
              <a:t>lhs</a:t>
            </a:r>
            <a:r>
              <a:rPr lang="en-US" dirty="0"/>
              <a:t>/ 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lhs</a:t>
            </a:r>
            <a:r>
              <a:rPr lang="en-US" dirty="0"/>
              <a:t> parameter ranges</a:t>
            </a:r>
          </a:p>
          <a:p>
            <a:r>
              <a:rPr lang="en-US" dirty="0"/>
              <a:t>/</a:t>
            </a:r>
            <a:r>
              <a:rPr lang="en-US" dirty="0" err="1"/>
              <a:t>przm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Contains the PRZM side of things</a:t>
            </a:r>
          </a:p>
          <a:p>
            <a:pPr lvl="1"/>
            <a:r>
              <a:rPr lang="en-US" dirty="0"/>
              <a:t>Read metadata</a:t>
            </a:r>
          </a:p>
          <a:p>
            <a:r>
              <a:rPr lang="en-US" dirty="0"/>
              <a:t>/</a:t>
            </a:r>
            <a:r>
              <a:rPr lang="en-US" dirty="0" err="1"/>
              <a:t>vvwm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Contains the VVWM side of things</a:t>
            </a:r>
          </a:p>
          <a:p>
            <a:pPr lvl="1"/>
            <a:r>
              <a:rPr lang="en-US" dirty="0"/>
              <a:t>Read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*when run in full, there will be </a:t>
            </a:r>
            <a:r>
              <a:rPr lang="en-US" sz="2200" dirty="0" err="1"/>
              <a:t>nsims</a:t>
            </a:r>
            <a:r>
              <a:rPr lang="en-US" sz="2200" dirty="0"/>
              <a:t> input_# folders within these folders that contain that respective run’s input/output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98E7-1DFC-46F9-A362-E537BF6A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3675" cy="210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03C5F-2048-4CD3-B5C2-8DD3AC53D10B}"/>
              </a:ext>
            </a:extLst>
          </p:cNvPr>
          <p:cNvSpPr txBox="1"/>
          <p:nvPr/>
        </p:nvSpPr>
        <p:spPr>
          <a:xfrm>
            <a:off x="7112000" y="652402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 </a:t>
            </a:r>
            <a:r>
              <a:rPr lang="en-US" sz="2000" dirty="0">
                <a:highlight>
                  <a:srgbClr val="FFFF00"/>
                </a:highlight>
              </a:rPr>
              <a:t>All Files of Importance </a:t>
            </a:r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8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033-20F3-4B21-B3DD-03F1A7B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894" y="-1"/>
            <a:ext cx="5799106" cy="6857999"/>
          </a:xfrm>
        </p:spPr>
        <p:txBody>
          <a:bodyPr/>
          <a:lstStyle/>
          <a:p>
            <a:r>
              <a:rPr lang="en-US" dirty="0"/>
              <a:t>Files created during the process</a:t>
            </a:r>
          </a:p>
          <a:p>
            <a:r>
              <a:rPr lang="en-US" dirty="0"/>
              <a:t>Compiled all </a:t>
            </a:r>
            <a:r>
              <a:rPr lang="en-US" dirty="0" err="1"/>
              <a:t>nsims</a:t>
            </a:r>
            <a:r>
              <a:rPr lang="en-US" dirty="0"/>
              <a:t> inputs/outputs into single arrays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CED7F-2A1A-4B09-9EE7-8942D03D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9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E899-35F0-4E53-A441-248FCD2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033-20F3-4B21-B3DD-03F1A7B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10025"/>
            <a:ext cx="10515600" cy="2847975"/>
          </a:xfrm>
        </p:spPr>
        <p:txBody>
          <a:bodyPr/>
          <a:lstStyle/>
          <a:p>
            <a:r>
              <a:rPr lang="en-US" dirty="0"/>
              <a:t>Base files, copy-paste from the deterministic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204B4-1EB6-45CF-BA8A-0F210A63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7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43E6-3D1F-440A-882D-9EADED61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867" y="0"/>
            <a:ext cx="4157133" cy="6858000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Files of Importance</a:t>
            </a:r>
          </a:p>
          <a:p>
            <a:pPr lvl="1"/>
            <a:r>
              <a:rPr lang="en-US" sz="2000" dirty="0"/>
              <a:t>Read through these to get a better sense of the process (where files are coming from, where they are stored, how they are incorporated into the overall process)</a:t>
            </a:r>
          </a:p>
          <a:p>
            <a:pPr lvl="1"/>
            <a:r>
              <a:rPr lang="en-US" sz="2000" dirty="0"/>
              <a:t>This process isn’t perfectly streamlined and there are duplicate files located in different locations…when in doubt, always refer to the scripts to see which file is actually being used!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5385E-BE76-4C3D-9EA4-5709839B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6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A11D-6CA0-44C1-8604-FE96CD54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/>
          <a:lstStyle/>
          <a:p>
            <a:r>
              <a:rPr lang="en-US" dirty="0"/>
              <a:t>Weather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E66A-C878-40F3-B543-9C0F864B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4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3598-A6B9-4D65-A813-C777646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48F1-17BC-4C53-846C-26EDA8F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please contact me at echelsvig@gmail.com</a:t>
            </a:r>
          </a:p>
        </p:txBody>
      </p:sp>
    </p:spTree>
    <p:extLst>
      <p:ext uri="{BB962C8B-B14F-4D97-AF65-F5344CB8AC3E}">
        <p14:creationId xmlns:p14="http://schemas.microsoft.com/office/powerpoint/2010/main" val="113729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277-0F01-471F-8CF8-F2403489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33EE-F9B3-414E-820D-DB9BAE40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Frederick </a:t>
            </a:r>
            <a:r>
              <a:rPr lang="en-US" dirty="0" err="1"/>
              <a:t>Ayivi</a:t>
            </a:r>
            <a:r>
              <a:rPr lang="en-US" dirty="0"/>
              <a:t> and Yongping Yuan begin study, 2016</a:t>
            </a:r>
          </a:p>
          <a:p>
            <a:pPr lvl="1"/>
            <a:r>
              <a:rPr lang="en-US" dirty="0"/>
              <a:t>Analysis focused on a single model simulation</a:t>
            </a:r>
          </a:p>
          <a:p>
            <a:pPr lvl="1"/>
            <a:r>
              <a:rPr lang="en-US" dirty="0"/>
              <a:t>Did not complete before leaving ORISE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Tom Purucker and Emma Chelsvig join, 12/2019</a:t>
            </a:r>
          </a:p>
          <a:p>
            <a:pPr lvl="1"/>
            <a:r>
              <a:rPr lang="en-US" dirty="0"/>
              <a:t>Incorporate probabilistic simulations and a sensitivity analysis </a:t>
            </a:r>
          </a:p>
          <a:p>
            <a:pPr lvl="1"/>
            <a:r>
              <a:rPr lang="en-US" dirty="0"/>
              <a:t>Many other changes were made to resolve inaccurate or unsuitable methodology</a:t>
            </a:r>
          </a:p>
        </p:txBody>
      </p:sp>
    </p:spTree>
    <p:extLst>
      <p:ext uri="{BB962C8B-B14F-4D97-AF65-F5344CB8AC3E}">
        <p14:creationId xmlns:p14="http://schemas.microsoft.com/office/powerpoint/2010/main" val="15308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21F52A-F2B6-4CED-95FA-C5EB7755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 Project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38C8-1FC6-49B9-B06A-0FECCAAA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please view the PowerPoint presentation located in the repo (</a:t>
            </a:r>
            <a:r>
              <a:rPr lang="en-US" sz="2400" dirty="0" err="1"/>
              <a:t>yuan_urban_pesticides</a:t>
            </a:r>
            <a:r>
              <a:rPr lang="en-US" sz="2400" dirty="0"/>
              <a:t>/outputs/presentation_06_23_20.pptx) while reading the corresponding presentation notes located in the Google Drive folder (</a:t>
            </a:r>
            <a:r>
              <a:rPr lang="en-US" sz="2400" dirty="0">
                <a:hlinkClick r:id="rId2"/>
              </a:rPr>
              <a:t>Chelsvig Yuan et al Presentation Notes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This provides a summary of the project (background, methods, results)</a:t>
            </a:r>
          </a:p>
          <a:p>
            <a:pPr lvl="1"/>
            <a:r>
              <a:rPr lang="en-US" sz="2000" dirty="0"/>
              <a:t>Note: changes have been made to the project since this presentation was given, so the results/figures are not the most up-to-date</a:t>
            </a:r>
          </a:p>
        </p:txBody>
      </p:sp>
    </p:spTree>
    <p:extLst>
      <p:ext uri="{BB962C8B-B14F-4D97-AF65-F5344CB8AC3E}">
        <p14:creationId xmlns:p14="http://schemas.microsoft.com/office/powerpoint/2010/main" val="6637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340E1-DE0C-4A97-B984-188A583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Folder 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A3560-486D-4249-A332-4196C9AD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08" y="1928813"/>
            <a:ext cx="11211983" cy="1500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following slides discuss and explain the folder organization and the files within them.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644E9-F3FA-4414-BC03-B5F2501F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89" y="3219883"/>
            <a:ext cx="7654421" cy="33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71AB8-868F-4057-8C01-56EAD042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/CALPIP/</a:t>
            </a:r>
          </a:p>
          <a:p>
            <a:pPr lvl="1"/>
            <a:r>
              <a:rPr lang="en-US" sz="1800" dirty="0"/>
              <a:t>Raw CALPIP PUR data for application rates. Each county’s raw apps are located in their respective folder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Files of Importance:</a:t>
            </a:r>
          </a:p>
          <a:p>
            <a:pPr lvl="2"/>
            <a:r>
              <a:rPr lang="en-US" sz="1800" dirty="0"/>
              <a:t>output_for_pwc_with_ma_folsom.txt</a:t>
            </a:r>
          </a:p>
          <a:p>
            <a:pPr lvl="2"/>
            <a:r>
              <a:rPr lang="en-US" sz="1800" dirty="0"/>
              <a:t>output_for_pwc_with_ma_pgc.txt</a:t>
            </a:r>
          </a:p>
          <a:p>
            <a:pPr lvl="1"/>
            <a:r>
              <a:rPr lang="en-US" sz="1800" dirty="0"/>
              <a:t>The above files were manually copy-paste in the PRZM input files (Record C2) for the respective outfall location.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/figures/</a:t>
            </a:r>
          </a:p>
          <a:p>
            <a:pPr lvl="1"/>
            <a:r>
              <a:rPr lang="en-US" sz="1800" dirty="0"/>
              <a:t>Figures of application rates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>
                <a:highlight>
                  <a:srgbClr val="FFFF00"/>
                </a:highlight>
              </a:rPr>
              <a:t>/</a:t>
            </a:r>
            <a:r>
              <a:rPr lang="en-US" sz="2400" dirty="0" err="1">
                <a:highlight>
                  <a:srgbClr val="FFFF00"/>
                </a:highlight>
              </a:rPr>
              <a:t>src</a:t>
            </a:r>
            <a:r>
              <a:rPr lang="en-US" sz="2400" dirty="0">
                <a:highlight>
                  <a:srgbClr val="FFFF00"/>
                </a:highlight>
              </a:rPr>
              <a:t>/</a:t>
            </a:r>
          </a:p>
          <a:p>
            <a:pPr lvl="1"/>
            <a:r>
              <a:rPr lang="en-US" sz="1800" dirty="0"/>
              <a:t>Scripts to clean and compile the application rates in the necessary format</a:t>
            </a:r>
          </a:p>
          <a:p>
            <a:pPr lvl="1"/>
            <a:r>
              <a:rPr lang="en-US" sz="1800" dirty="0"/>
              <a:t>Read to understand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1A38-C78E-4CE2-B1A1-B9F8BB01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48723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BB0B-7BA9-4766-B6F2-44EFCB9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466" y="0"/>
            <a:ext cx="4944533" cy="6858000"/>
          </a:xfrm>
        </p:spPr>
        <p:txBody>
          <a:bodyPr/>
          <a:lstStyle/>
          <a:p>
            <a:r>
              <a:rPr lang="en-US" sz="2400" dirty="0"/>
              <a:t>/dummy/ </a:t>
            </a:r>
          </a:p>
          <a:p>
            <a:pPr lvl="1"/>
            <a:r>
              <a:rPr lang="en-US" sz="1800" dirty="0"/>
              <a:t>Test runs when I was trying to figure out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B2BC9-10D8-427E-9817-D603245B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548C-61CE-42EA-9547-C29F9111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57600"/>
            <a:ext cx="12192000" cy="3200400"/>
          </a:xfrm>
        </p:spPr>
        <p:txBody>
          <a:bodyPr/>
          <a:lstStyle/>
          <a:p>
            <a:r>
              <a:rPr lang="en-US" sz="2400" dirty="0"/>
              <a:t>Observed concentrations from CDPR (provided by Dr. </a:t>
            </a:r>
            <a:r>
              <a:rPr lang="en-US" sz="2400" dirty="0" err="1"/>
              <a:t>Ensminger</a:t>
            </a:r>
            <a:r>
              <a:rPr lang="en-US" sz="2400" dirty="0"/>
              <a:t>, email correspondence)</a:t>
            </a:r>
          </a:p>
          <a:p>
            <a:pPr lvl="1"/>
            <a:r>
              <a:rPr lang="en-US" sz="1800" dirty="0"/>
              <a:t>File names explain the contents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9FA71-5C10-4174-87C4-E8DF08F0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99EB-599D-4389-8D19-91494CB7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65537"/>
            <a:ext cx="12192000" cy="3186113"/>
          </a:xfrm>
        </p:spPr>
        <p:txBody>
          <a:bodyPr/>
          <a:lstStyle/>
          <a:p>
            <a:r>
              <a:rPr lang="en-US" sz="2400" dirty="0"/>
              <a:t>Final project outputs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Chelsvig_iemss_poster4.pptx </a:t>
            </a:r>
            <a:r>
              <a:rPr lang="en-US" sz="1800" dirty="0"/>
              <a:t>(finalized version for IEMSS 2020 virtual conference)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presentation_06_23_20.pptx </a:t>
            </a:r>
            <a:r>
              <a:rPr lang="en-US" sz="1800" dirty="0"/>
              <a:t>(view with Google Drive notes if you haven’t already)</a:t>
            </a:r>
          </a:p>
          <a:p>
            <a:pPr lvl="1"/>
            <a:r>
              <a:rPr lang="en-US" sz="1800" dirty="0"/>
              <a:t>None of the manuscripts (Microsoft Word docs) are the most up-to-date version. Ask Dr. Tom Purucker for up-to-date version.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9A834-D9C0-423C-9088-75F30FA4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2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509-A691-4A6F-979F-373454F2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5550"/>
            <a:ext cx="12192000" cy="436245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/exe/</a:t>
            </a:r>
          </a:p>
          <a:p>
            <a:pPr lvl="1"/>
            <a:r>
              <a:rPr lang="en-US" sz="1900" dirty="0"/>
              <a:t>executables</a:t>
            </a:r>
          </a:p>
          <a:p>
            <a:r>
              <a:rPr lang="en-US" sz="2400" dirty="0"/>
              <a:t>/input/</a:t>
            </a:r>
          </a:p>
          <a:p>
            <a:pPr lvl="1"/>
            <a:r>
              <a:rPr lang="en-US" sz="1900" dirty="0"/>
              <a:t>The deterministic runs are split into the respective outfall’s folder. The next slide goes through the FOL002 as an example.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io</a:t>
            </a:r>
            <a:r>
              <a:rPr lang="en-US" sz="2400" dirty="0"/>
              <a:t>/</a:t>
            </a:r>
          </a:p>
          <a:p>
            <a:pPr lvl="1"/>
            <a:r>
              <a:rPr lang="en-US" sz="2000" dirty="0"/>
              <a:t>Final outputs grabbed from each outfall’s respective PWC output files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src</a:t>
            </a:r>
            <a:r>
              <a:rPr lang="en-US" sz="2400" dirty="0"/>
              <a:t>/</a:t>
            </a:r>
          </a:p>
          <a:p>
            <a:pPr lvl="1"/>
            <a:r>
              <a:rPr lang="en-US" sz="2000" dirty="0"/>
              <a:t>Scripts to run the deterministic for each outfall. Script 02a corresponds to FOL002, 02b corresponds to FOL003, etc.</a:t>
            </a:r>
          </a:p>
          <a:p>
            <a:r>
              <a:rPr lang="en-US" sz="2400" dirty="0"/>
              <a:t>/weather/</a:t>
            </a:r>
          </a:p>
          <a:p>
            <a:pPr lvl="1"/>
            <a:r>
              <a:rPr lang="en-US" sz="1900" dirty="0"/>
              <a:t>Weather files</a:t>
            </a:r>
          </a:p>
          <a:p>
            <a:pPr lvl="1"/>
            <a:r>
              <a:rPr lang="en-US" sz="1900" dirty="0"/>
              <a:t>17484_grid_folsom.wea is for FOL002 and FOL003</a:t>
            </a:r>
          </a:p>
          <a:p>
            <a:pPr lvl="1"/>
            <a:r>
              <a:rPr lang="en-US" sz="1900" dirty="0"/>
              <a:t>17719_grid_roseville.wea is for PGC010 and PGC022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A5585-AC21-450E-A488-76C8D763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3F3D-A605-44A4-B686-898BDB768256}"/>
              </a:ext>
            </a:extLst>
          </p:cNvPr>
          <p:cNvSpPr txBox="1"/>
          <p:nvPr/>
        </p:nvSpPr>
        <p:spPr>
          <a:xfrm>
            <a:off x="7078133" y="1047720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 </a:t>
            </a:r>
            <a:r>
              <a:rPr lang="en-US" sz="2000" dirty="0">
                <a:highlight>
                  <a:srgbClr val="FFFF00"/>
                </a:highlight>
              </a:rPr>
              <a:t>All Files of Importance </a:t>
            </a:r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18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803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Objective</vt:lpstr>
      <vt:lpstr>Background </vt:lpstr>
      <vt:lpstr>In-Depth Project Details</vt:lpstr>
      <vt:lpstr>Folder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Chelsvig, Emma</dc:creator>
  <cp:lastModifiedBy>Chelsvig, Emma</cp:lastModifiedBy>
  <cp:revision>16</cp:revision>
  <dcterms:created xsi:type="dcterms:W3CDTF">2020-08-28T14:14:12Z</dcterms:created>
  <dcterms:modified xsi:type="dcterms:W3CDTF">2020-08-28T16:21:10Z</dcterms:modified>
</cp:coreProperties>
</file>