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429"/>
    <p:restoredTop sz="89214"/>
  </p:normalViewPr>
  <p:slideViewPr>
    <p:cSldViewPr snapToGrid="0" snapToObjects="1">
      <p:cViewPr varScale="1">
        <p:scale>
          <a:sx n="98" d="100"/>
          <a:sy n="98" d="100"/>
        </p:scale>
        <p:origin x="20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CE68B-9178-B242-BDC1-222DBC8704FB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519EB-53C9-2B4E-BA87-B73CB76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2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</a:p>
          <a:p>
            <a:r>
              <a:rPr lang="en-US" dirty="0" smtClean="0"/>
              <a:t>Primary</a:t>
            </a:r>
            <a:r>
              <a:rPr lang="en-US" baseline="0" dirty="0" smtClean="0"/>
              <a:t> Interaction Model</a:t>
            </a:r>
          </a:p>
          <a:p>
            <a:r>
              <a:rPr lang="en-US" baseline="0" dirty="0" smtClean="0"/>
              <a:t>Termination Conditions</a:t>
            </a:r>
          </a:p>
          <a:p>
            <a:r>
              <a:rPr lang="en-US" baseline="0" dirty="0" smtClean="0"/>
              <a:t>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519EB-53C9-2B4E-BA87-B73CB767CD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roygbiv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Gameboys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dimensional platform action/arcade</a:t>
            </a:r>
          </a:p>
          <a:p>
            <a:endParaRPr lang="en-US" dirty="0"/>
          </a:p>
          <a:p>
            <a:r>
              <a:rPr lang="en-US" dirty="0" smtClean="0"/>
              <a:t>Contains various strategy puzzles</a:t>
            </a:r>
          </a:p>
        </p:txBody>
      </p:sp>
    </p:spTree>
    <p:extLst>
      <p:ext uri="{BB962C8B-B14F-4D97-AF65-F5344CB8AC3E}">
        <p14:creationId xmlns:p14="http://schemas.microsoft.com/office/powerpoint/2010/main" val="1349661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Players that are ten years old or older</a:t>
            </a:r>
          </a:p>
          <a:p>
            <a:endParaRPr lang="en-US" dirty="0"/>
          </a:p>
          <a:p>
            <a:r>
              <a:rPr lang="en-US" dirty="0" smtClean="0"/>
              <a:t>Puzzles vary in difficulty to please teenagers and adults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93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Epic back-story</a:t>
            </a:r>
          </a:p>
          <a:p>
            <a:endParaRPr lang="en-US" dirty="0"/>
          </a:p>
          <a:p>
            <a:r>
              <a:rPr lang="en-US" dirty="0" smtClean="0"/>
              <a:t>Dazzling levels</a:t>
            </a:r>
          </a:p>
          <a:p>
            <a:endParaRPr lang="en-US" dirty="0"/>
          </a:p>
          <a:p>
            <a:r>
              <a:rPr lang="en-US" dirty="0" smtClean="0"/>
              <a:t>$0 cost (utilizing free assets and creating originals)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7116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19</TotalTime>
  <Words>57</Words>
  <Application>Microsoft Macintosh PowerPoint</Application>
  <PresentationFormat>Widescreen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Arial</vt:lpstr>
      <vt:lpstr>Vapor Trail</vt:lpstr>
      <vt:lpstr>roygbiv</vt:lpstr>
      <vt:lpstr>Genre</vt:lpstr>
      <vt:lpstr>Target market</vt:lpstr>
      <vt:lpstr>Game description</vt:lpstr>
      <vt:lpstr>Player experience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roygbiv</dc:title>
  <dc:creator>Kareem Abdel Mesih</dc:creator>
  <cp:lastModifiedBy>Kareem Abdel Mesih</cp:lastModifiedBy>
  <cp:revision>11</cp:revision>
  <dcterms:created xsi:type="dcterms:W3CDTF">2017-10-13T03:08:10Z</dcterms:created>
  <dcterms:modified xsi:type="dcterms:W3CDTF">2017-10-15T03:19:52Z</dcterms:modified>
</cp:coreProperties>
</file>