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53942-90B5-49E3-8AF0-84910E3F7AC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E49BA-8725-48AA-B0AD-4137EA42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9601-E970-4E0E-866A-0B0ABCF6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997D-22E8-48A6-9978-8ADF9210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03DD-402E-49AC-8FDF-B255408A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1485-4405-4B38-9547-E36A82DF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05B6-29CD-49F5-867D-4FB1C97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70CD-558A-4984-92C5-CCB6EF77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1BF8-CCC0-4947-8A9D-8E46EF74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F5B4-FE0B-40F6-8900-77F41FF3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9C45-408B-4B9A-8749-171C9414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8F4E-657C-4E53-955F-EA964FF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43880-6D32-47D7-8574-A2868BA98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4A730-0501-472B-83AA-AFD5F88A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1CD8-9124-4C03-A142-E927474D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A674-FD9D-438E-AEE2-157A2476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3E62-5B22-47FF-96F8-7E84C2C2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BF85-52E6-429F-8391-CCF7959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4224-D6EB-4B72-B817-517CC966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2FD0-1EAE-4C7F-ACEB-D6709B69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0E25-9BCA-4C5D-8DF6-230297FE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9E44-DD6F-4D60-987D-FC373834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4962-1422-4157-892C-8B863B05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3803-1F41-475A-9C1B-633B5DE4F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BC1E-9895-4E34-866F-55BCD9A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86B1-C443-4CE9-9FD4-B90CADD5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DD7F-1B37-454B-BC67-673B1DA4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506E-C5DE-4894-9A92-E77E175B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A48-ECF0-4086-8C7C-14A669B3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B4C5-348F-484B-87CC-563506D3A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8808-1137-42E8-AF18-5AB7F36E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C34B-12FE-4824-A674-6DC20C63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B5252-DC99-4C6C-9744-6F31E6C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F20-E767-48B0-8C16-53D58A16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02D5-4AC4-48F9-B63E-73C64E3A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019C-088B-42AC-AD5B-D1878B00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26FE7-5CDD-43B4-8B53-A1A68D039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19DA5-E559-4E93-9885-65AEDC837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10E21-2FF9-48CC-864D-75A62C15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80D6B-BF42-4E3F-963A-D45674DC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212FB-D527-4852-80D8-E73EEEEF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DD61-E3E9-49FA-B3BD-78A39103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AF89B-1BA2-4151-8158-62FDB8C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5F0F5-7A8A-49FF-A903-E725E11B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FB319-3D8E-4F7E-B89D-38560842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B44E4-ADB9-44C5-B049-A1CB7D89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6E552-7876-4512-8B5B-2B89076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CEBD-947B-484C-91E1-93754B16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DC5-2D63-4465-8DE4-1FB6AA9A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A7A8-4D9B-471A-8341-6A961A06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A56A-3C36-45C6-A150-8DCEE13D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5B9C-4AE2-4A5A-B59B-54B68D89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7D5E-A598-450C-BD35-9ECFFE05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DAC2-C9E5-4270-A55C-297B75CD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F60D-DEAF-482A-A6E9-6A30FC8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0C3F-8C81-4052-978E-EFFB3E31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6E0F-84BE-460A-83E7-6EDB91C0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754EF-B5B9-48AF-B134-41C1450F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65A9-6A95-4CB1-AFD7-70261BFF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DF68-8FAB-47C2-82E9-582ABE88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4A5DE-E0DE-4E19-A140-C58820D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7F4E-7A59-4112-990A-C23A34E0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B071-8449-45F2-A4D5-015971B1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9921-FC3E-4CA3-AB7C-2457C47A77F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48F5-E453-45DD-8355-85DF63FD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210B-C5E2-43B2-A65C-07A50283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AD55-A3FB-4619-BC7E-95570D5A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F5E7B0-7305-4C2B-A943-CB86AB6D42A0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1C4-1C9A-471B-B0B0-28E28B65D322}"/>
              </a:ext>
            </a:extLst>
          </p:cNvPr>
          <p:cNvSpPr/>
          <p:nvPr/>
        </p:nvSpPr>
        <p:spPr>
          <a:xfrm>
            <a:off x="551624" y="1378233"/>
            <a:ext cx="834401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Freelancing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BE FREELANCER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WEBSITES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6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330448-66CC-4EBF-AE2E-F4964AC40CB1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32CF2-D4D0-41A1-9227-74EE4BEE54E7}"/>
              </a:ext>
            </a:extLst>
          </p:cNvPr>
          <p:cNvSpPr/>
          <p:nvPr/>
        </p:nvSpPr>
        <p:spPr>
          <a:xfrm>
            <a:off x="3789501" y="1813238"/>
            <a:ext cx="4435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TUTOR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2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519DE5-747F-4AFA-8C40-16CB52286B1A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0E079-ADD7-43A1-8A33-70F2953C73FF}"/>
              </a:ext>
            </a:extLst>
          </p:cNvPr>
          <p:cNvSpPr/>
          <p:nvPr/>
        </p:nvSpPr>
        <p:spPr>
          <a:xfrm>
            <a:off x="3116436" y="2967335"/>
            <a:ext cx="5959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INFLUENCERS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90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9F6D14-B23B-4D0E-A3DE-FE0B44E7D2E7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F2BEF-80C3-4236-BB72-9AD0343CD4CD}"/>
              </a:ext>
            </a:extLst>
          </p:cNvPr>
          <p:cNvSpPr/>
          <p:nvPr/>
        </p:nvSpPr>
        <p:spPr>
          <a:xfrm>
            <a:off x="4480397" y="2967335"/>
            <a:ext cx="3231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BLOGGING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8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825DC-8A48-4115-A8C3-016615BF7393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A5E0C-00EB-425A-950D-7E04095AC660}"/>
              </a:ext>
            </a:extLst>
          </p:cNvPr>
          <p:cNvSpPr/>
          <p:nvPr/>
        </p:nvSpPr>
        <p:spPr>
          <a:xfrm>
            <a:off x="4143385" y="2967335"/>
            <a:ext cx="3905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825DC-8A48-4115-A8C3-016615BF7393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A5E0C-00EB-425A-950D-7E04095AC660}"/>
              </a:ext>
            </a:extLst>
          </p:cNvPr>
          <p:cNvSpPr/>
          <p:nvPr/>
        </p:nvSpPr>
        <p:spPr>
          <a:xfrm>
            <a:off x="2843163" y="2967335"/>
            <a:ext cx="650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AFFILIATE MARKETING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82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825DC-8A48-4115-A8C3-016615BF7393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A5E0C-00EB-425A-950D-7E04095AC660}"/>
              </a:ext>
            </a:extLst>
          </p:cNvPr>
          <p:cNvSpPr/>
          <p:nvPr/>
        </p:nvSpPr>
        <p:spPr>
          <a:xfrm>
            <a:off x="3715778" y="2967335"/>
            <a:ext cx="4760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DEVELOPER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7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825DC-8A48-4115-A8C3-016615BF7393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A5E0C-00EB-425A-950D-7E04095AC660}"/>
              </a:ext>
            </a:extLst>
          </p:cNvPr>
          <p:cNvSpPr/>
          <p:nvPr/>
        </p:nvSpPr>
        <p:spPr>
          <a:xfrm>
            <a:off x="3024083" y="2967335"/>
            <a:ext cx="6143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DEVELOPER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93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825DC-8A48-4115-A8C3-016615BF7393}"/>
              </a:ext>
            </a:extLst>
          </p:cNvPr>
          <p:cNvSpPr/>
          <p:nvPr/>
        </p:nvSpPr>
        <p:spPr>
          <a:xfrm>
            <a:off x="642129" y="286279"/>
            <a:ext cx="1058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How to Earn Money Through Coding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A5E0C-00EB-425A-950D-7E04095AC660}"/>
              </a:ext>
            </a:extLst>
          </p:cNvPr>
          <p:cNvSpPr/>
          <p:nvPr/>
        </p:nvSpPr>
        <p:spPr>
          <a:xfrm>
            <a:off x="600364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41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2020-09-27T16:39:00Z</dcterms:created>
  <dcterms:modified xsi:type="dcterms:W3CDTF">2020-09-27T17:05:04Z</dcterms:modified>
</cp:coreProperties>
</file>