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57" r:id="rId4"/>
    <p:sldId id="269" r:id="rId5"/>
    <p:sldId id="267" r:id="rId6"/>
    <p:sldId id="268" r:id="rId7"/>
    <p:sldId id="263" r:id="rId8"/>
    <p:sldId id="276" r:id="rId9"/>
    <p:sldId id="277" r:id="rId10"/>
    <p:sldId id="274" r:id="rId11"/>
    <p:sldId id="258" r:id="rId12"/>
    <p:sldId id="278" r:id="rId13"/>
    <p:sldId id="259" r:id="rId14"/>
    <p:sldId id="260" r:id="rId15"/>
    <p:sldId id="279" r:id="rId16"/>
    <p:sldId id="261" r:id="rId17"/>
    <p:sldId id="271" r:id="rId18"/>
    <p:sldId id="272" r:id="rId19"/>
    <p:sldId id="273" r:id="rId20"/>
    <p:sldId id="262" r:id="rId21"/>
    <p:sldId id="265"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EBA4E-0918-42E6-A5E8-6874383158BC}" v="28" dt="2023-12-16T04:44:07.2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ta, Purushottam" userId="19b81231-fa1e-4bb4-b7c2-4c70bbc71c7e" providerId="ADAL" clId="{D58EBA4E-0918-42E6-A5E8-6874383158BC}"/>
    <pc:docChg chg="undo custSel addSld modSld">
      <pc:chgData name="Panta, Purushottam" userId="19b81231-fa1e-4bb4-b7c2-4c70bbc71c7e" providerId="ADAL" clId="{D58EBA4E-0918-42E6-A5E8-6874383158BC}" dt="2023-12-16T04:46:07.719" v="887" actId="20577"/>
      <pc:docMkLst>
        <pc:docMk/>
      </pc:docMkLst>
      <pc:sldChg chg="modSp mod">
        <pc:chgData name="Panta, Purushottam" userId="19b81231-fa1e-4bb4-b7c2-4c70bbc71c7e" providerId="ADAL" clId="{D58EBA4E-0918-42E6-A5E8-6874383158BC}" dt="2023-12-16T04:26:10.754" v="10" actId="20577"/>
        <pc:sldMkLst>
          <pc:docMk/>
          <pc:sldMk cId="2634579029" sldId="256"/>
        </pc:sldMkLst>
        <pc:spChg chg="mod">
          <ac:chgData name="Panta, Purushottam" userId="19b81231-fa1e-4bb4-b7c2-4c70bbc71c7e" providerId="ADAL" clId="{D58EBA4E-0918-42E6-A5E8-6874383158BC}" dt="2023-12-16T04:26:10.754" v="10" actId="20577"/>
          <ac:spMkLst>
            <pc:docMk/>
            <pc:sldMk cId="2634579029" sldId="256"/>
            <ac:spMk id="2" creationId="{F58BFC0B-B350-DB82-C2BD-1A7D9870A7FF}"/>
          </ac:spMkLst>
        </pc:spChg>
      </pc:sldChg>
      <pc:sldChg chg="modSp mod">
        <pc:chgData name="Panta, Purushottam" userId="19b81231-fa1e-4bb4-b7c2-4c70bbc71c7e" providerId="ADAL" clId="{D58EBA4E-0918-42E6-A5E8-6874383158BC}" dt="2023-12-16T04:31:55.828" v="495" actId="20577"/>
        <pc:sldMkLst>
          <pc:docMk/>
          <pc:sldMk cId="2087968620" sldId="257"/>
        </pc:sldMkLst>
        <pc:spChg chg="mod">
          <ac:chgData name="Panta, Purushottam" userId="19b81231-fa1e-4bb4-b7c2-4c70bbc71c7e" providerId="ADAL" clId="{D58EBA4E-0918-42E6-A5E8-6874383158BC}" dt="2023-12-16T04:31:55.828" v="495" actId="20577"/>
          <ac:spMkLst>
            <pc:docMk/>
            <pc:sldMk cId="2087968620" sldId="257"/>
            <ac:spMk id="3" creationId="{B7B76BD1-59D5-4E82-148E-01CAAF0813A6}"/>
          </ac:spMkLst>
        </pc:spChg>
      </pc:sldChg>
      <pc:sldChg chg="addSp delSp modSp mod">
        <pc:chgData name="Panta, Purushottam" userId="19b81231-fa1e-4bb4-b7c2-4c70bbc71c7e" providerId="ADAL" clId="{D58EBA4E-0918-42E6-A5E8-6874383158BC}" dt="2023-12-16T04:39:23.506" v="652" actId="478"/>
        <pc:sldMkLst>
          <pc:docMk/>
          <pc:sldMk cId="1040658778" sldId="259"/>
        </pc:sldMkLst>
        <pc:spChg chg="del">
          <ac:chgData name="Panta, Purushottam" userId="19b81231-fa1e-4bb4-b7c2-4c70bbc71c7e" providerId="ADAL" clId="{D58EBA4E-0918-42E6-A5E8-6874383158BC}" dt="2023-12-16T04:39:14.776" v="649" actId="21"/>
          <ac:spMkLst>
            <pc:docMk/>
            <pc:sldMk cId="1040658778" sldId="259"/>
            <ac:spMk id="4" creationId="{E2AF03FA-4F83-FD9C-F247-7BFF9D41810C}"/>
          </ac:spMkLst>
        </pc:spChg>
        <pc:spChg chg="del mod">
          <ac:chgData name="Panta, Purushottam" userId="19b81231-fa1e-4bb4-b7c2-4c70bbc71c7e" providerId="ADAL" clId="{D58EBA4E-0918-42E6-A5E8-6874383158BC}" dt="2023-12-16T04:39:23.506" v="652" actId="478"/>
          <ac:spMkLst>
            <pc:docMk/>
            <pc:sldMk cId="1040658778" sldId="259"/>
            <ac:spMk id="6" creationId="{456FCDB7-99FA-8B83-49D4-147AB6B8ABA2}"/>
          </ac:spMkLst>
        </pc:spChg>
        <pc:spChg chg="add del mod">
          <ac:chgData name="Panta, Purushottam" userId="19b81231-fa1e-4bb4-b7c2-4c70bbc71c7e" providerId="ADAL" clId="{D58EBA4E-0918-42E6-A5E8-6874383158BC}" dt="2023-12-16T04:37:27.581" v="608" actId="478"/>
          <ac:spMkLst>
            <pc:docMk/>
            <pc:sldMk cId="1040658778" sldId="259"/>
            <ac:spMk id="7" creationId="{5D4CD3CD-6847-D30C-688B-B91CFD72CD42}"/>
          </ac:spMkLst>
        </pc:spChg>
        <pc:picChg chg="del">
          <ac:chgData name="Panta, Purushottam" userId="19b81231-fa1e-4bb4-b7c2-4c70bbc71c7e" providerId="ADAL" clId="{D58EBA4E-0918-42E6-A5E8-6874383158BC}" dt="2023-12-16T04:37:20.204" v="607" actId="478"/>
          <ac:picMkLst>
            <pc:docMk/>
            <pc:sldMk cId="1040658778" sldId="259"/>
            <ac:picMk id="5" creationId="{34D662EA-2C1B-18CF-9423-0A17674185BA}"/>
          </ac:picMkLst>
        </pc:picChg>
        <pc:picChg chg="add mod">
          <ac:chgData name="Panta, Purushottam" userId="19b81231-fa1e-4bb4-b7c2-4c70bbc71c7e" providerId="ADAL" clId="{D58EBA4E-0918-42E6-A5E8-6874383158BC}" dt="2023-12-16T04:39:19.973" v="651" actId="14100"/>
          <ac:picMkLst>
            <pc:docMk/>
            <pc:sldMk cId="1040658778" sldId="259"/>
            <ac:picMk id="8" creationId="{F79230D2-0420-91A2-1B9B-1C9F64EE5FEE}"/>
          </ac:picMkLst>
        </pc:picChg>
      </pc:sldChg>
      <pc:sldChg chg="addSp delSp modSp mod">
        <pc:chgData name="Panta, Purushottam" userId="19b81231-fa1e-4bb4-b7c2-4c70bbc71c7e" providerId="ADAL" clId="{D58EBA4E-0918-42E6-A5E8-6874383158BC}" dt="2023-12-16T04:42:09.313" v="737" actId="20577"/>
        <pc:sldMkLst>
          <pc:docMk/>
          <pc:sldMk cId="2865655388" sldId="260"/>
        </pc:sldMkLst>
        <pc:spChg chg="mod">
          <ac:chgData name="Panta, Purushottam" userId="19b81231-fa1e-4bb4-b7c2-4c70bbc71c7e" providerId="ADAL" clId="{D58EBA4E-0918-42E6-A5E8-6874383158BC}" dt="2023-12-16T04:42:09.313" v="737" actId="20577"/>
          <ac:spMkLst>
            <pc:docMk/>
            <pc:sldMk cId="2865655388" sldId="260"/>
            <ac:spMk id="2" creationId="{58D9F8B7-820F-1F33-D4B6-38C900D8A67E}"/>
          </ac:spMkLst>
        </pc:spChg>
        <pc:spChg chg="mod">
          <ac:chgData name="Panta, Purushottam" userId="19b81231-fa1e-4bb4-b7c2-4c70bbc71c7e" providerId="ADAL" clId="{D58EBA4E-0918-42E6-A5E8-6874383158BC}" dt="2023-12-16T04:41:26.195" v="661" actId="5793"/>
          <ac:spMkLst>
            <pc:docMk/>
            <pc:sldMk cId="2865655388" sldId="260"/>
            <ac:spMk id="3" creationId="{309BEA55-6536-5A5E-05C8-BE7C44A369A8}"/>
          </ac:spMkLst>
        </pc:spChg>
        <pc:spChg chg="add del mod">
          <ac:chgData name="Panta, Purushottam" userId="19b81231-fa1e-4bb4-b7c2-4c70bbc71c7e" providerId="ADAL" clId="{D58EBA4E-0918-42E6-A5E8-6874383158BC}" dt="2023-12-16T04:39:48.344" v="657" actId="478"/>
          <ac:spMkLst>
            <pc:docMk/>
            <pc:sldMk cId="2865655388" sldId="260"/>
            <ac:spMk id="4" creationId="{C2C28320-B3D1-9D38-CFAE-312D14A7355F}"/>
          </ac:spMkLst>
        </pc:spChg>
        <pc:picChg chg="del">
          <ac:chgData name="Panta, Purushottam" userId="19b81231-fa1e-4bb4-b7c2-4c70bbc71c7e" providerId="ADAL" clId="{D58EBA4E-0918-42E6-A5E8-6874383158BC}" dt="2023-12-16T04:40:15.880" v="660" actId="478"/>
          <ac:picMkLst>
            <pc:docMk/>
            <pc:sldMk cId="2865655388" sldId="260"/>
            <ac:picMk id="5" creationId="{34ECDB5D-520D-3E92-EEAE-F51E9F41B578}"/>
          </ac:picMkLst>
        </pc:picChg>
      </pc:sldChg>
      <pc:sldChg chg="addSp delSp modSp mod">
        <pc:chgData name="Panta, Purushottam" userId="19b81231-fa1e-4bb4-b7c2-4c70bbc71c7e" providerId="ADAL" clId="{D58EBA4E-0918-42E6-A5E8-6874383158BC}" dt="2023-12-16T04:42:57.091" v="746" actId="14100"/>
        <pc:sldMkLst>
          <pc:docMk/>
          <pc:sldMk cId="1887167914" sldId="261"/>
        </pc:sldMkLst>
        <pc:picChg chg="add mod">
          <ac:chgData name="Panta, Purushottam" userId="19b81231-fa1e-4bb4-b7c2-4c70bbc71c7e" providerId="ADAL" clId="{D58EBA4E-0918-42E6-A5E8-6874383158BC}" dt="2023-12-16T04:42:57.091" v="746" actId="14100"/>
          <ac:picMkLst>
            <pc:docMk/>
            <pc:sldMk cId="1887167914" sldId="261"/>
            <ac:picMk id="3" creationId="{EB1EA6FE-8065-2FE7-C2A3-CF6D25629F06}"/>
          </ac:picMkLst>
        </pc:picChg>
        <pc:picChg chg="del">
          <ac:chgData name="Panta, Purushottam" userId="19b81231-fa1e-4bb4-b7c2-4c70bbc71c7e" providerId="ADAL" clId="{D58EBA4E-0918-42E6-A5E8-6874383158BC}" dt="2023-12-16T04:42:43.760" v="742" actId="478"/>
          <ac:picMkLst>
            <pc:docMk/>
            <pc:sldMk cId="1887167914" sldId="261"/>
            <ac:picMk id="11" creationId="{5E25CA1C-BCF4-F83C-8248-6C61DD42E254}"/>
          </ac:picMkLst>
        </pc:picChg>
      </pc:sldChg>
      <pc:sldChg chg="addSp modSp mod">
        <pc:chgData name="Panta, Purushottam" userId="19b81231-fa1e-4bb4-b7c2-4c70bbc71c7e" providerId="ADAL" clId="{D58EBA4E-0918-42E6-A5E8-6874383158BC}" dt="2023-12-16T04:45:25.449" v="811" actId="20577"/>
        <pc:sldMkLst>
          <pc:docMk/>
          <pc:sldMk cId="1304249209" sldId="262"/>
        </pc:sldMkLst>
        <pc:spChg chg="mod">
          <ac:chgData name="Panta, Purushottam" userId="19b81231-fa1e-4bb4-b7c2-4c70bbc71c7e" providerId="ADAL" clId="{D58EBA4E-0918-42E6-A5E8-6874383158BC}" dt="2023-12-16T04:44:45.498" v="758" actId="1076"/>
          <ac:spMkLst>
            <pc:docMk/>
            <pc:sldMk cId="1304249209" sldId="262"/>
            <ac:spMk id="3" creationId="{BCE0A016-4E6C-3C5B-6DC6-F16406AF8EF6}"/>
          </ac:spMkLst>
        </pc:spChg>
        <pc:graphicFrameChg chg="add mod modGraphic">
          <ac:chgData name="Panta, Purushottam" userId="19b81231-fa1e-4bb4-b7c2-4c70bbc71c7e" providerId="ADAL" clId="{D58EBA4E-0918-42E6-A5E8-6874383158BC}" dt="2023-12-16T04:45:25.449" v="811" actId="20577"/>
          <ac:graphicFrameMkLst>
            <pc:docMk/>
            <pc:sldMk cId="1304249209" sldId="262"/>
            <ac:graphicFrameMk id="4" creationId="{0D8014D1-E00D-DBE7-3110-B71DF8A0E5CF}"/>
          </ac:graphicFrameMkLst>
        </pc:graphicFrameChg>
      </pc:sldChg>
      <pc:sldChg chg="modSp mod">
        <pc:chgData name="Panta, Purushottam" userId="19b81231-fa1e-4bb4-b7c2-4c70bbc71c7e" providerId="ADAL" clId="{D58EBA4E-0918-42E6-A5E8-6874383158BC}" dt="2023-12-16T04:34:04.173" v="538" actId="20577"/>
        <pc:sldMkLst>
          <pc:docMk/>
          <pc:sldMk cId="3169408808" sldId="263"/>
        </pc:sldMkLst>
        <pc:spChg chg="mod">
          <ac:chgData name="Panta, Purushottam" userId="19b81231-fa1e-4bb4-b7c2-4c70bbc71c7e" providerId="ADAL" clId="{D58EBA4E-0918-42E6-A5E8-6874383158BC}" dt="2023-12-16T04:34:04.173" v="538" actId="20577"/>
          <ac:spMkLst>
            <pc:docMk/>
            <pc:sldMk cId="3169408808" sldId="263"/>
            <ac:spMk id="7" creationId="{5C7B358E-1D1A-4FFB-ADBA-871C83498E15}"/>
          </ac:spMkLst>
        </pc:spChg>
      </pc:sldChg>
      <pc:sldChg chg="modSp mod">
        <pc:chgData name="Panta, Purushottam" userId="19b81231-fa1e-4bb4-b7c2-4c70bbc71c7e" providerId="ADAL" clId="{D58EBA4E-0918-42E6-A5E8-6874383158BC}" dt="2023-12-16T04:46:07.719" v="887" actId="20577"/>
        <pc:sldMkLst>
          <pc:docMk/>
          <pc:sldMk cId="812210649" sldId="265"/>
        </pc:sldMkLst>
        <pc:spChg chg="mod">
          <ac:chgData name="Panta, Purushottam" userId="19b81231-fa1e-4bb4-b7c2-4c70bbc71c7e" providerId="ADAL" clId="{D58EBA4E-0918-42E6-A5E8-6874383158BC}" dt="2023-12-16T04:46:07.719" v="887" actId="20577"/>
          <ac:spMkLst>
            <pc:docMk/>
            <pc:sldMk cId="812210649" sldId="265"/>
            <ac:spMk id="3" creationId="{B6395F74-6055-4A18-D88D-89910ECB1175}"/>
          </ac:spMkLst>
        </pc:spChg>
      </pc:sldChg>
      <pc:sldChg chg="modSp mod">
        <pc:chgData name="Panta, Purushottam" userId="19b81231-fa1e-4bb4-b7c2-4c70bbc71c7e" providerId="ADAL" clId="{D58EBA4E-0918-42E6-A5E8-6874383158BC}" dt="2023-12-16T04:32:19.312" v="496" actId="5793"/>
        <pc:sldMkLst>
          <pc:docMk/>
          <pc:sldMk cId="1568763782" sldId="267"/>
        </pc:sldMkLst>
        <pc:spChg chg="mod">
          <ac:chgData name="Panta, Purushottam" userId="19b81231-fa1e-4bb4-b7c2-4c70bbc71c7e" providerId="ADAL" clId="{D58EBA4E-0918-42E6-A5E8-6874383158BC}" dt="2023-12-16T04:32:19.312" v="496" actId="5793"/>
          <ac:spMkLst>
            <pc:docMk/>
            <pc:sldMk cId="1568763782" sldId="267"/>
            <ac:spMk id="3" creationId="{6E193086-1EA3-4011-56E3-AE867B580B3A}"/>
          </ac:spMkLst>
        </pc:spChg>
      </pc:sldChg>
      <pc:sldChg chg="modSp mod">
        <pc:chgData name="Panta, Purushottam" userId="19b81231-fa1e-4bb4-b7c2-4c70bbc71c7e" providerId="ADAL" clId="{D58EBA4E-0918-42E6-A5E8-6874383158BC}" dt="2023-12-16T04:31:01.375" v="457" actId="6549"/>
        <pc:sldMkLst>
          <pc:docMk/>
          <pc:sldMk cId="950894519" sldId="269"/>
        </pc:sldMkLst>
        <pc:spChg chg="mod">
          <ac:chgData name="Panta, Purushottam" userId="19b81231-fa1e-4bb4-b7c2-4c70bbc71c7e" providerId="ADAL" clId="{D58EBA4E-0918-42E6-A5E8-6874383158BC}" dt="2023-12-16T04:31:01.375" v="457" actId="6549"/>
          <ac:spMkLst>
            <pc:docMk/>
            <pc:sldMk cId="950894519" sldId="269"/>
            <ac:spMk id="3" creationId="{01F86BAD-D4D6-02F8-2288-7A83BEABD013}"/>
          </ac:spMkLst>
        </pc:spChg>
      </pc:sldChg>
      <pc:sldChg chg="addSp delSp modSp mod">
        <pc:chgData name="Panta, Purushottam" userId="19b81231-fa1e-4bb4-b7c2-4c70bbc71c7e" providerId="ADAL" clId="{D58EBA4E-0918-42E6-A5E8-6874383158BC}" dt="2023-12-16T04:43:12.406" v="748" actId="478"/>
        <pc:sldMkLst>
          <pc:docMk/>
          <pc:sldMk cId="2758481314" sldId="271"/>
        </pc:sldMkLst>
        <pc:spChg chg="add del mod">
          <ac:chgData name="Panta, Purushottam" userId="19b81231-fa1e-4bb4-b7c2-4c70bbc71c7e" providerId="ADAL" clId="{D58EBA4E-0918-42E6-A5E8-6874383158BC}" dt="2023-12-16T04:43:12.406" v="748" actId="478"/>
          <ac:spMkLst>
            <pc:docMk/>
            <pc:sldMk cId="2758481314" sldId="271"/>
            <ac:spMk id="4" creationId="{5199758B-88EB-00A3-40F3-DEB9BA5AF6D4}"/>
          </ac:spMkLst>
        </pc:spChg>
        <pc:picChg chg="add del">
          <ac:chgData name="Panta, Purushottam" userId="19b81231-fa1e-4bb4-b7c2-4c70bbc71c7e" providerId="ADAL" clId="{D58EBA4E-0918-42E6-A5E8-6874383158BC}" dt="2023-12-16T04:43:12.406" v="748" actId="478"/>
          <ac:picMkLst>
            <pc:docMk/>
            <pc:sldMk cId="2758481314" sldId="271"/>
            <ac:picMk id="5" creationId="{DC4EFE63-1667-2470-735F-EDA5E207A400}"/>
          </ac:picMkLst>
        </pc:picChg>
      </pc:sldChg>
      <pc:sldChg chg="modSp mod">
        <pc:chgData name="Panta, Purushottam" userId="19b81231-fa1e-4bb4-b7c2-4c70bbc71c7e" providerId="ADAL" clId="{D58EBA4E-0918-42E6-A5E8-6874383158BC}" dt="2023-12-16T04:34:19.145" v="546" actId="20577"/>
        <pc:sldMkLst>
          <pc:docMk/>
          <pc:sldMk cId="1252463727" sldId="274"/>
        </pc:sldMkLst>
        <pc:spChg chg="mod">
          <ac:chgData name="Panta, Purushottam" userId="19b81231-fa1e-4bb4-b7c2-4c70bbc71c7e" providerId="ADAL" clId="{D58EBA4E-0918-42E6-A5E8-6874383158BC}" dt="2023-12-16T04:34:19.145" v="546" actId="20577"/>
          <ac:spMkLst>
            <pc:docMk/>
            <pc:sldMk cId="1252463727" sldId="274"/>
            <ac:spMk id="2" creationId="{9F2A2FC4-6166-745A-0A98-D2AC6AD433C8}"/>
          </ac:spMkLst>
        </pc:spChg>
      </pc:sldChg>
      <pc:sldChg chg="modSp new mod">
        <pc:chgData name="Panta, Purushottam" userId="19b81231-fa1e-4bb4-b7c2-4c70bbc71c7e" providerId="ADAL" clId="{D58EBA4E-0918-42E6-A5E8-6874383158BC}" dt="2023-12-16T04:30:51.973" v="456" actId="27636"/>
        <pc:sldMkLst>
          <pc:docMk/>
          <pc:sldMk cId="1089352302" sldId="275"/>
        </pc:sldMkLst>
        <pc:spChg chg="mod">
          <ac:chgData name="Panta, Purushottam" userId="19b81231-fa1e-4bb4-b7c2-4c70bbc71c7e" providerId="ADAL" clId="{D58EBA4E-0918-42E6-A5E8-6874383158BC}" dt="2023-12-16T04:27:18.505" v="24" actId="20577"/>
          <ac:spMkLst>
            <pc:docMk/>
            <pc:sldMk cId="1089352302" sldId="275"/>
            <ac:spMk id="2" creationId="{AF05C622-9747-33F8-E8D7-8240DB0C5ABE}"/>
          </ac:spMkLst>
        </pc:spChg>
        <pc:spChg chg="mod">
          <ac:chgData name="Panta, Purushottam" userId="19b81231-fa1e-4bb4-b7c2-4c70bbc71c7e" providerId="ADAL" clId="{D58EBA4E-0918-42E6-A5E8-6874383158BC}" dt="2023-12-16T04:30:51.973" v="456" actId="27636"/>
          <ac:spMkLst>
            <pc:docMk/>
            <pc:sldMk cId="1089352302" sldId="275"/>
            <ac:spMk id="3" creationId="{027B1B4A-5B79-F70D-1ADA-EDBCB3BD1C79}"/>
          </ac:spMkLst>
        </pc:spChg>
      </pc:sldChg>
      <pc:sldChg chg="modSp new mod">
        <pc:chgData name="Panta, Purushottam" userId="19b81231-fa1e-4bb4-b7c2-4c70bbc71c7e" providerId="ADAL" clId="{D58EBA4E-0918-42E6-A5E8-6874383158BC}" dt="2023-12-16T04:33:51.601" v="536" actId="20577"/>
        <pc:sldMkLst>
          <pc:docMk/>
          <pc:sldMk cId="2317229603" sldId="276"/>
        </pc:sldMkLst>
        <pc:spChg chg="mod">
          <ac:chgData name="Panta, Purushottam" userId="19b81231-fa1e-4bb4-b7c2-4c70bbc71c7e" providerId="ADAL" clId="{D58EBA4E-0918-42E6-A5E8-6874383158BC}" dt="2023-12-16T04:33:14.566" v="522" actId="20577"/>
          <ac:spMkLst>
            <pc:docMk/>
            <pc:sldMk cId="2317229603" sldId="276"/>
            <ac:spMk id="2" creationId="{4AA6FD0D-2C52-A4E8-A516-96EFA594580A}"/>
          </ac:spMkLst>
        </pc:spChg>
        <pc:spChg chg="mod">
          <ac:chgData name="Panta, Purushottam" userId="19b81231-fa1e-4bb4-b7c2-4c70bbc71c7e" providerId="ADAL" clId="{D58EBA4E-0918-42E6-A5E8-6874383158BC}" dt="2023-12-16T04:33:51.601" v="536" actId="20577"/>
          <ac:spMkLst>
            <pc:docMk/>
            <pc:sldMk cId="2317229603" sldId="276"/>
            <ac:spMk id="3" creationId="{8F2EA94B-F09C-26A5-DAAE-E852B2619EF7}"/>
          </ac:spMkLst>
        </pc:spChg>
      </pc:sldChg>
      <pc:sldChg chg="addSp modSp new mod">
        <pc:chgData name="Panta, Purushottam" userId="19b81231-fa1e-4bb4-b7c2-4c70bbc71c7e" providerId="ADAL" clId="{D58EBA4E-0918-42E6-A5E8-6874383158BC}" dt="2023-12-16T04:36:43.039" v="606" actId="1076"/>
        <pc:sldMkLst>
          <pc:docMk/>
          <pc:sldMk cId="433605749" sldId="277"/>
        </pc:sldMkLst>
        <pc:spChg chg="mod">
          <ac:chgData name="Panta, Purushottam" userId="19b81231-fa1e-4bb4-b7c2-4c70bbc71c7e" providerId="ADAL" clId="{D58EBA4E-0918-42E6-A5E8-6874383158BC}" dt="2023-12-16T04:35:30.718" v="586" actId="20577"/>
          <ac:spMkLst>
            <pc:docMk/>
            <pc:sldMk cId="433605749" sldId="277"/>
            <ac:spMk id="2" creationId="{F10C206B-43BE-69E3-4192-F03F6120A244}"/>
          </ac:spMkLst>
        </pc:spChg>
        <pc:spChg chg="mod">
          <ac:chgData name="Panta, Purushottam" userId="19b81231-fa1e-4bb4-b7c2-4c70bbc71c7e" providerId="ADAL" clId="{D58EBA4E-0918-42E6-A5E8-6874383158BC}" dt="2023-12-16T04:36:36.138" v="605" actId="1076"/>
          <ac:spMkLst>
            <pc:docMk/>
            <pc:sldMk cId="433605749" sldId="277"/>
            <ac:spMk id="3" creationId="{69A0ACDF-67CE-3EDE-10F8-A084C486276C}"/>
          </ac:spMkLst>
        </pc:spChg>
        <pc:spChg chg="add mod">
          <ac:chgData name="Panta, Purushottam" userId="19b81231-fa1e-4bb4-b7c2-4c70bbc71c7e" providerId="ADAL" clId="{D58EBA4E-0918-42E6-A5E8-6874383158BC}" dt="2023-12-16T04:36:25.396" v="603" actId="403"/>
          <ac:spMkLst>
            <pc:docMk/>
            <pc:sldMk cId="433605749" sldId="277"/>
            <ac:spMk id="5" creationId="{6F0076F0-DB48-5C3F-4A7A-623B01F71C82}"/>
          </ac:spMkLst>
        </pc:spChg>
        <pc:spChg chg="add mod">
          <ac:chgData name="Panta, Purushottam" userId="19b81231-fa1e-4bb4-b7c2-4c70bbc71c7e" providerId="ADAL" clId="{D58EBA4E-0918-42E6-A5E8-6874383158BC}" dt="2023-12-16T04:36:25.396" v="603" actId="403"/>
          <ac:spMkLst>
            <pc:docMk/>
            <pc:sldMk cId="433605749" sldId="277"/>
            <ac:spMk id="6" creationId="{1CF7E69C-A8B8-0502-F749-DBAD12B2C9B6}"/>
          </ac:spMkLst>
        </pc:spChg>
        <pc:spChg chg="add mod">
          <ac:chgData name="Panta, Purushottam" userId="19b81231-fa1e-4bb4-b7c2-4c70bbc71c7e" providerId="ADAL" clId="{D58EBA4E-0918-42E6-A5E8-6874383158BC}" dt="2023-12-16T04:36:25.396" v="603" actId="403"/>
          <ac:spMkLst>
            <pc:docMk/>
            <pc:sldMk cId="433605749" sldId="277"/>
            <ac:spMk id="9" creationId="{A8E095CA-27B5-56B6-51EE-179450435809}"/>
          </ac:spMkLst>
        </pc:spChg>
        <pc:spChg chg="add mod">
          <ac:chgData name="Panta, Purushottam" userId="19b81231-fa1e-4bb4-b7c2-4c70bbc71c7e" providerId="ADAL" clId="{D58EBA4E-0918-42E6-A5E8-6874383158BC}" dt="2023-12-16T04:36:25.396" v="603" actId="403"/>
          <ac:spMkLst>
            <pc:docMk/>
            <pc:sldMk cId="433605749" sldId="277"/>
            <ac:spMk id="11" creationId="{F040AE95-7B43-6FAC-C40F-92E407448EBB}"/>
          </ac:spMkLst>
        </pc:spChg>
        <pc:grpChg chg="add mod">
          <ac:chgData name="Panta, Purushottam" userId="19b81231-fa1e-4bb4-b7c2-4c70bbc71c7e" providerId="ADAL" clId="{D58EBA4E-0918-42E6-A5E8-6874383158BC}" dt="2023-12-16T04:36:43.039" v="606" actId="1076"/>
          <ac:grpSpMkLst>
            <pc:docMk/>
            <pc:sldMk cId="433605749" sldId="277"/>
            <ac:grpSpMk id="4" creationId="{C054F63C-C8D9-EA40-3CA4-2CD5E7590579}"/>
          </ac:grpSpMkLst>
        </pc:grpChg>
        <pc:cxnChg chg="add mod">
          <ac:chgData name="Panta, Purushottam" userId="19b81231-fa1e-4bb4-b7c2-4c70bbc71c7e" providerId="ADAL" clId="{D58EBA4E-0918-42E6-A5E8-6874383158BC}" dt="2023-12-16T04:36:10.237" v="593"/>
          <ac:cxnSpMkLst>
            <pc:docMk/>
            <pc:sldMk cId="433605749" sldId="277"/>
            <ac:cxnSpMk id="7" creationId="{F97BF1EC-48CB-CF1D-D391-7FEEABFDEFC6}"/>
          </ac:cxnSpMkLst>
        </pc:cxnChg>
        <pc:cxnChg chg="add mod">
          <ac:chgData name="Panta, Purushottam" userId="19b81231-fa1e-4bb4-b7c2-4c70bbc71c7e" providerId="ADAL" clId="{D58EBA4E-0918-42E6-A5E8-6874383158BC}" dt="2023-12-16T04:36:10.237" v="593"/>
          <ac:cxnSpMkLst>
            <pc:docMk/>
            <pc:sldMk cId="433605749" sldId="277"/>
            <ac:cxnSpMk id="8" creationId="{CDB26273-D1D4-853D-158A-6E155930FD65}"/>
          </ac:cxnSpMkLst>
        </pc:cxnChg>
        <pc:cxnChg chg="add mod">
          <ac:chgData name="Panta, Purushottam" userId="19b81231-fa1e-4bb4-b7c2-4c70bbc71c7e" providerId="ADAL" clId="{D58EBA4E-0918-42E6-A5E8-6874383158BC}" dt="2023-12-16T04:36:10.237" v="593"/>
          <ac:cxnSpMkLst>
            <pc:docMk/>
            <pc:sldMk cId="433605749" sldId="277"/>
            <ac:cxnSpMk id="10" creationId="{994064CF-C4DA-4190-9BF6-5829EBE94B14}"/>
          </ac:cxnSpMkLst>
        </pc:cxnChg>
      </pc:sldChg>
      <pc:sldChg chg="modSp new mod">
        <pc:chgData name="Panta, Purushottam" userId="19b81231-fa1e-4bb4-b7c2-4c70bbc71c7e" providerId="ADAL" clId="{D58EBA4E-0918-42E6-A5E8-6874383158BC}" dt="2023-12-16T04:38:52.976" v="648" actId="20577"/>
        <pc:sldMkLst>
          <pc:docMk/>
          <pc:sldMk cId="1878924267" sldId="278"/>
        </pc:sldMkLst>
        <pc:spChg chg="mod">
          <ac:chgData name="Panta, Purushottam" userId="19b81231-fa1e-4bb4-b7c2-4c70bbc71c7e" providerId="ADAL" clId="{D58EBA4E-0918-42E6-A5E8-6874383158BC}" dt="2023-12-16T04:38:20.066" v="629" actId="20577"/>
          <ac:spMkLst>
            <pc:docMk/>
            <pc:sldMk cId="1878924267" sldId="278"/>
            <ac:spMk id="2" creationId="{004562D2-9453-5E1A-5022-1CF314025452}"/>
          </ac:spMkLst>
        </pc:spChg>
        <pc:spChg chg="mod">
          <ac:chgData name="Panta, Purushottam" userId="19b81231-fa1e-4bb4-b7c2-4c70bbc71c7e" providerId="ADAL" clId="{D58EBA4E-0918-42E6-A5E8-6874383158BC}" dt="2023-12-16T04:38:52.976" v="648" actId="20577"/>
          <ac:spMkLst>
            <pc:docMk/>
            <pc:sldMk cId="1878924267" sldId="278"/>
            <ac:spMk id="3" creationId="{5278DE74-F335-8F08-052E-369C5ED51B89}"/>
          </ac:spMkLst>
        </pc:spChg>
      </pc:sldChg>
      <pc:sldChg chg="addSp delSp modSp new mod">
        <pc:chgData name="Panta, Purushottam" userId="19b81231-fa1e-4bb4-b7c2-4c70bbc71c7e" providerId="ADAL" clId="{D58EBA4E-0918-42E6-A5E8-6874383158BC}" dt="2023-12-16T04:42:29.758" v="741" actId="14100"/>
        <pc:sldMkLst>
          <pc:docMk/>
          <pc:sldMk cId="4021228799" sldId="279"/>
        </pc:sldMkLst>
        <pc:spChg chg="mod">
          <ac:chgData name="Panta, Purushottam" userId="19b81231-fa1e-4bb4-b7c2-4c70bbc71c7e" providerId="ADAL" clId="{D58EBA4E-0918-42E6-A5E8-6874383158BC}" dt="2023-12-16T04:41:58.371" v="724" actId="20577"/>
          <ac:spMkLst>
            <pc:docMk/>
            <pc:sldMk cId="4021228799" sldId="279"/>
            <ac:spMk id="2" creationId="{DA83E0AB-3BAF-41C1-7FD9-61FC385C77B1}"/>
          </ac:spMkLst>
        </pc:spChg>
        <pc:spChg chg="del">
          <ac:chgData name="Panta, Purushottam" userId="19b81231-fa1e-4bb4-b7c2-4c70bbc71c7e" providerId="ADAL" clId="{D58EBA4E-0918-42E6-A5E8-6874383158BC}" dt="2023-12-16T04:42:20.930" v="738" actId="478"/>
          <ac:spMkLst>
            <pc:docMk/>
            <pc:sldMk cId="4021228799" sldId="279"/>
            <ac:spMk id="3" creationId="{52967D7E-D7B1-64D1-F57D-0066E520A8BC}"/>
          </ac:spMkLst>
        </pc:spChg>
        <pc:picChg chg="add mod">
          <ac:chgData name="Panta, Purushottam" userId="19b81231-fa1e-4bb4-b7c2-4c70bbc71c7e" providerId="ADAL" clId="{D58EBA4E-0918-42E6-A5E8-6874383158BC}" dt="2023-12-16T04:42:29.758" v="741" actId="14100"/>
          <ac:picMkLst>
            <pc:docMk/>
            <pc:sldMk cId="4021228799" sldId="279"/>
            <ac:picMk id="4" creationId="{F72B8CC4-07B2-94F3-E8B4-21A6A8ACDF8C}"/>
          </ac:picMkLst>
        </pc:picChg>
      </pc:sldChg>
    </pc:docChg>
  </pc:docChgLst>
  <pc:docChgLst>
    <pc:chgData name="Panta, Purushottam" userId="19b81231-fa1e-4bb4-b7c2-4c70bbc71c7e" providerId="ADAL" clId="{A9BA9AE7-4034-4734-82C2-FA816B4F15BC}"/>
    <pc:docChg chg="undo redo custSel addSld delSld modSld sldOrd">
      <pc:chgData name="Panta, Purushottam" userId="19b81231-fa1e-4bb4-b7c2-4c70bbc71c7e" providerId="ADAL" clId="{A9BA9AE7-4034-4734-82C2-FA816B4F15BC}" dt="2023-12-12T19:00:44.543" v="3109" actId="1076"/>
      <pc:docMkLst>
        <pc:docMk/>
      </pc:docMkLst>
      <pc:sldChg chg="modSp mod">
        <pc:chgData name="Panta, Purushottam" userId="19b81231-fa1e-4bb4-b7c2-4c70bbc71c7e" providerId="ADAL" clId="{A9BA9AE7-4034-4734-82C2-FA816B4F15BC}" dt="2023-12-12T01:10:26.462" v="371" actId="20577"/>
        <pc:sldMkLst>
          <pc:docMk/>
          <pc:sldMk cId="2634579029" sldId="256"/>
        </pc:sldMkLst>
        <pc:spChg chg="mod">
          <ac:chgData name="Panta, Purushottam" userId="19b81231-fa1e-4bb4-b7c2-4c70bbc71c7e" providerId="ADAL" clId="{A9BA9AE7-4034-4734-82C2-FA816B4F15BC}" dt="2023-12-12T01:10:26.462" v="371" actId="20577"/>
          <ac:spMkLst>
            <pc:docMk/>
            <pc:sldMk cId="2634579029" sldId="256"/>
            <ac:spMk id="2" creationId="{F58BFC0B-B350-DB82-C2BD-1A7D9870A7FF}"/>
          </ac:spMkLst>
        </pc:spChg>
      </pc:sldChg>
      <pc:sldChg chg="modSp new mod ord">
        <pc:chgData name="Panta, Purushottam" userId="19b81231-fa1e-4bb4-b7c2-4c70bbc71c7e" providerId="ADAL" clId="{A9BA9AE7-4034-4734-82C2-FA816B4F15BC}" dt="2023-12-12T16:42:26.771" v="2097" actId="6549"/>
        <pc:sldMkLst>
          <pc:docMk/>
          <pc:sldMk cId="2087968620" sldId="257"/>
        </pc:sldMkLst>
        <pc:spChg chg="mod">
          <ac:chgData name="Panta, Purushottam" userId="19b81231-fa1e-4bb4-b7c2-4c70bbc71c7e" providerId="ADAL" clId="{A9BA9AE7-4034-4734-82C2-FA816B4F15BC}" dt="2023-12-11T18:55:57.046" v="13" actId="20577"/>
          <ac:spMkLst>
            <pc:docMk/>
            <pc:sldMk cId="2087968620" sldId="257"/>
            <ac:spMk id="2" creationId="{FDF58204-67A7-145B-36C2-4CBB3C64CC8C}"/>
          </ac:spMkLst>
        </pc:spChg>
        <pc:spChg chg="mod">
          <ac:chgData name="Panta, Purushottam" userId="19b81231-fa1e-4bb4-b7c2-4c70bbc71c7e" providerId="ADAL" clId="{A9BA9AE7-4034-4734-82C2-FA816B4F15BC}" dt="2023-12-12T16:42:26.771" v="2097" actId="6549"/>
          <ac:spMkLst>
            <pc:docMk/>
            <pc:sldMk cId="2087968620" sldId="257"/>
            <ac:spMk id="3" creationId="{B7B76BD1-59D5-4E82-148E-01CAAF0813A6}"/>
          </ac:spMkLst>
        </pc:spChg>
      </pc:sldChg>
      <pc:sldChg chg="addSp delSp modSp new mod">
        <pc:chgData name="Panta, Purushottam" userId="19b81231-fa1e-4bb4-b7c2-4c70bbc71c7e" providerId="ADAL" clId="{A9BA9AE7-4034-4734-82C2-FA816B4F15BC}" dt="2023-12-12T18:45:06.588" v="2906" actId="20577"/>
        <pc:sldMkLst>
          <pc:docMk/>
          <pc:sldMk cId="1122181048" sldId="258"/>
        </pc:sldMkLst>
        <pc:spChg chg="mod">
          <ac:chgData name="Panta, Purushottam" userId="19b81231-fa1e-4bb4-b7c2-4c70bbc71c7e" providerId="ADAL" clId="{A9BA9AE7-4034-4734-82C2-FA816B4F15BC}" dt="2023-12-12T02:46:38.385" v="1722" actId="108"/>
          <ac:spMkLst>
            <pc:docMk/>
            <pc:sldMk cId="1122181048" sldId="258"/>
            <ac:spMk id="2" creationId="{02E505AF-B8D7-E949-C25A-8955B219FDB0}"/>
          </ac:spMkLst>
        </pc:spChg>
        <pc:spChg chg="add del mod">
          <ac:chgData name="Panta, Purushottam" userId="19b81231-fa1e-4bb4-b7c2-4c70bbc71c7e" providerId="ADAL" clId="{A9BA9AE7-4034-4734-82C2-FA816B4F15BC}" dt="2023-12-12T18:45:06.588" v="2906" actId="20577"/>
          <ac:spMkLst>
            <pc:docMk/>
            <pc:sldMk cId="1122181048" sldId="258"/>
            <ac:spMk id="3" creationId="{5036C9F2-3500-C0F3-3BBB-7F4F1CB5FCE1}"/>
          </ac:spMkLst>
        </pc:spChg>
        <pc:spChg chg="add del">
          <ac:chgData name="Panta, Purushottam" userId="19b81231-fa1e-4bb4-b7c2-4c70bbc71c7e" providerId="ADAL" clId="{A9BA9AE7-4034-4734-82C2-FA816B4F15BC}" dt="2023-12-12T02:48:06.030" v="1731"/>
          <ac:spMkLst>
            <pc:docMk/>
            <pc:sldMk cId="1122181048" sldId="258"/>
            <ac:spMk id="4" creationId="{7DEB32DF-51C9-8149-A347-60676AF98D64}"/>
          </ac:spMkLst>
        </pc:spChg>
        <pc:spChg chg="add del">
          <ac:chgData name="Panta, Purushottam" userId="19b81231-fa1e-4bb4-b7c2-4c70bbc71c7e" providerId="ADAL" clId="{A9BA9AE7-4034-4734-82C2-FA816B4F15BC}" dt="2023-12-12T02:47:10.989" v="1727"/>
          <ac:spMkLst>
            <pc:docMk/>
            <pc:sldMk cId="1122181048" sldId="258"/>
            <ac:spMk id="5" creationId="{C56B8EE4-494C-493F-A570-D3F9CF90866C}"/>
          </ac:spMkLst>
        </pc:spChg>
        <pc:spChg chg="add del">
          <ac:chgData name="Panta, Purushottam" userId="19b81231-fa1e-4bb4-b7c2-4c70bbc71c7e" providerId="ADAL" clId="{A9BA9AE7-4034-4734-82C2-FA816B4F15BC}" dt="2023-12-12T02:47:10.989" v="1727"/>
          <ac:spMkLst>
            <pc:docMk/>
            <pc:sldMk cId="1122181048" sldId="258"/>
            <ac:spMk id="6" creationId="{3CEA4EC8-205A-D443-1D90-FD64BC2855D0}"/>
          </ac:spMkLst>
        </pc:spChg>
        <pc:spChg chg="add del">
          <ac:chgData name="Panta, Purushottam" userId="19b81231-fa1e-4bb4-b7c2-4c70bbc71c7e" providerId="ADAL" clId="{A9BA9AE7-4034-4734-82C2-FA816B4F15BC}" dt="2023-12-12T02:47:35.921" v="1729"/>
          <ac:spMkLst>
            <pc:docMk/>
            <pc:sldMk cId="1122181048" sldId="258"/>
            <ac:spMk id="7" creationId="{A1ACA153-3D06-DF93-C419-212ACA0AB649}"/>
          </ac:spMkLst>
        </pc:spChg>
      </pc:sldChg>
      <pc:sldChg chg="addSp delSp modSp new mod">
        <pc:chgData name="Panta, Purushottam" userId="19b81231-fa1e-4bb4-b7c2-4c70bbc71c7e" providerId="ADAL" clId="{A9BA9AE7-4034-4734-82C2-FA816B4F15BC}" dt="2023-12-12T19:00:44.543" v="3109" actId="1076"/>
        <pc:sldMkLst>
          <pc:docMk/>
          <pc:sldMk cId="1040658778" sldId="259"/>
        </pc:sldMkLst>
        <pc:spChg chg="mod">
          <ac:chgData name="Panta, Purushottam" userId="19b81231-fa1e-4bb4-b7c2-4c70bbc71c7e" providerId="ADAL" clId="{A9BA9AE7-4034-4734-82C2-FA816B4F15BC}" dt="2023-12-11T18:57:46.372" v="203" actId="20577"/>
          <ac:spMkLst>
            <pc:docMk/>
            <pc:sldMk cId="1040658778" sldId="259"/>
            <ac:spMk id="2" creationId="{E4D90E14-ADF8-FA2E-3A47-8D807A8C8DB8}"/>
          </ac:spMkLst>
        </pc:spChg>
        <pc:spChg chg="add del mod">
          <ac:chgData name="Panta, Purushottam" userId="19b81231-fa1e-4bb4-b7c2-4c70bbc71c7e" providerId="ADAL" clId="{A9BA9AE7-4034-4734-82C2-FA816B4F15BC}" dt="2023-12-12T15:38:34.811" v="1967" actId="22"/>
          <ac:spMkLst>
            <pc:docMk/>
            <pc:sldMk cId="1040658778" sldId="259"/>
            <ac:spMk id="3" creationId="{4971DDC6-2053-F28E-CC6E-625A75F52220}"/>
          </ac:spMkLst>
        </pc:spChg>
        <pc:spChg chg="add del mod">
          <ac:chgData name="Panta, Purushottam" userId="19b81231-fa1e-4bb4-b7c2-4c70bbc71c7e" providerId="ADAL" clId="{A9BA9AE7-4034-4734-82C2-FA816B4F15BC}" dt="2023-12-12T02:46:26.076" v="1718"/>
          <ac:spMkLst>
            <pc:docMk/>
            <pc:sldMk cId="1040658778" sldId="259"/>
            <ac:spMk id="4" creationId="{6D552B4A-8E54-66E5-A56A-F9D575523706}"/>
          </ac:spMkLst>
        </pc:spChg>
        <pc:spChg chg="add mod">
          <ac:chgData name="Panta, Purushottam" userId="19b81231-fa1e-4bb4-b7c2-4c70bbc71c7e" providerId="ADAL" clId="{A9BA9AE7-4034-4734-82C2-FA816B4F15BC}" dt="2023-12-12T19:00:39.877" v="3108" actId="1076"/>
          <ac:spMkLst>
            <pc:docMk/>
            <pc:sldMk cId="1040658778" sldId="259"/>
            <ac:spMk id="4" creationId="{E2AF03FA-4F83-FD9C-F247-7BFF9D41810C}"/>
          </ac:spMkLst>
        </pc:spChg>
        <pc:spChg chg="add del mod">
          <ac:chgData name="Panta, Purushottam" userId="19b81231-fa1e-4bb4-b7c2-4c70bbc71c7e" providerId="ADAL" clId="{A9BA9AE7-4034-4734-82C2-FA816B4F15BC}" dt="2023-12-12T02:46:35.409" v="1720"/>
          <ac:spMkLst>
            <pc:docMk/>
            <pc:sldMk cId="1040658778" sldId="259"/>
            <ac:spMk id="5" creationId="{9ADAE340-3731-5AFB-6268-1809B67172C2}"/>
          </ac:spMkLst>
        </pc:spChg>
        <pc:spChg chg="add mod">
          <ac:chgData name="Panta, Purushottam" userId="19b81231-fa1e-4bb4-b7c2-4c70bbc71c7e" providerId="ADAL" clId="{A9BA9AE7-4034-4734-82C2-FA816B4F15BC}" dt="2023-12-12T19:00:44.543" v="3109" actId="1076"/>
          <ac:spMkLst>
            <pc:docMk/>
            <pc:sldMk cId="1040658778" sldId="259"/>
            <ac:spMk id="6" creationId="{456FCDB7-99FA-8B83-49D4-147AB6B8ABA2}"/>
          </ac:spMkLst>
        </pc:spChg>
        <pc:picChg chg="add mod ord">
          <ac:chgData name="Panta, Purushottam" userId="19b81231-fa1e-4bb4-b7c2-4c70bbc71c7e" providerId="ADAL" clId="{A9BA9AE7-4034-4734-82C2-FA816B4F15BC}" dt="2023-12-12T19:00:30.915" v="3107" actId="1076"/>
          <ac:picMkLst>
            <pc:docMk/>
            <pc:sldMk cId="1040658778" sldId="259"/>
            <ac:picMk id="5" creationId="{34D662EA-2C1B-18CF-9423-0A17674185BA}"/>
          </ac:picMkLst>
        </pc:picChg>
      </pc:sldChg>
      <pc:sldChg chg="addSp delSp modSp new mod">
        <pc:chgData name="Panta, Purushottam" userId="19b81231-fa1e-4bb4-b7c2-4c70bbc71c7e" providerId="ADAL" clId="{A9BA9AE7-4034-4734-82C2-FA816B4F15BC}" dt="2023-12-12T19:00:18.192" v="3105" actId="14100"/>
        <pc:sldMkLst>
          <pc:docMk/>
          <pc:sldMk cId="2865655388" sldId="260"/>
        </pc:sldMkLst>
        <pc:spChg chg="mod">
          <ac:chgData name="Panta, Purushottam" userId="19b81231-fa1e-4bb4-b7c2-4c70bbc71c7e" providerId="ADAL" clId="{A9BA9AE7-4034-4734-82C2-FA816B4F15BC}" dt="2023-12-12T16:06:11.930" v="2013" actId="20577"/>
          <ac:spMkLst>
            <pc:docMk/>
            <pc:sldMk cId="2865655388" sldId="260"/>
            <ac:spMk id="2" creationId="{58D9F8B7-820F-1F33-D4B6-38C900D8A67E}"/>
          </ac:spMkLst>
        </pc:spChg>
        <pc:spChg chg="mod">
          <ac:chgData name="Panta, Purushottam" userId="19b81231-fa1e-4bb4-b7c2-4c70bbc71c7e" providerId="ADAL" clId="{A9BA9AE7-4034-4734-82C2-FA816B4F15BC}" dt="2023-12-12T18:59:37.009" v="3062" actId="20577"/>
          <ac:spMkLst>
            <pc:docMk/>
            <pc:sldMk cId="2865655388" sldId="260"/>
            <ac:spMk id="3" creationId="{309BEA55-6536-5A5E-05C8-BE7C44A369A8}"/>
          </ac:spMkLst>
        </pc:spChg>
        <pc:spChg chg="add del mod">
          <ac:chgData name="Panta, Purushottam" userId="19b81231-fa1e-4bb4-b7c2-4c70bbc71c7e" providerId="ADAL" clId="{A9BA9AE7-4034-4734-82C2-FA816B4F15BC}" dt="2023-12-12T18:59:39.701" v="3064"/>
          <ac:spMkLst>
            <pc:docMk/>
            <pc:sldMk cId="2865655388" sldId="260"/>
            <ac:spMk id="4" creationId="{3B63B30C-C421-9171-7BAF-ECB201BE807F}"/>
          </ac:spMkLst>
        </pc:spChg>
        <pc:picChg chg="add del mod">
          <ac:chgData name="Panta, Purushottam" userId="19b81231-fa1e-4bb4-b7c2-4c70bbc71c7e" providerId="ADAL" clId="{A9BA9AE7-4034-4734-82C2-FA816B4F15BC}" dt="2023-12-12T19:00:18.192" v="3105" actId="14100"/>
          <ac:picMkLst>
            <pc:docMk/>
            <pc:sldMk cId="2865655388" sldId="260"/>
            <ac:picMk id="5" creationId="{34ECDB5D-520D-3E92-EEAE-F51E9F41B578}"/>
          </ac:picMkLst>
        </pc:picChg>
      </pc:sldChg>
      <pc:sldChg chg="addSp delSp modSp new mod">
        <pc:chgData name="Panta, Purushottam" userId="19b81231-fa1e-4bb4-b7c2-4c70bbc71c7e" providerId="ADAL" clId="{A9BA9AE7-4034-4734-82C2-FA816B4F15BC}" dt="2023-12-12T17:57:37.170" v="2293" actId="14100"/>
        <pc:sldMkLst>
          <pc:docMk/>
          <pc:sldMk cId="1887167914" sldId="261"/>
        </pc:sldMkLst>
        <pc:spChg chg="mod">
          <ac:chgData name="Panta, Purushottam" userId="19b81231-fa1e-4bb4-b7c2-4c70bbc71c7e" providerId="ADAL" clId="{A9BA9AE7-4034-4734-82C2-FA816B4F15BC}" dt="2023-12-12T16:45:07.864" v="2136" actId="20577"/>
          <ac:spMkLst>
            <pc:docMk/>
            <pc:sldMk cId="1887167914" sldId="261"/>
            <ac:spMk id="2" creationId="{44482D70-407A-E455-BA93-8915E1134C8D}"/>
          </ac:spMkLst>
        </pc:spChg>
        <pc:spChg chg="del">
          <ac:chgData name="Panta, Purushottam" userId="19b81231-fa1e-4bb4-b7c2-4c70bbc71c7e" providerId="ADAL" clId="{A9BA9AE7-4034-4734-82C2-FA816B4F15BC}" dt="2023-12-12T16:59:59.906" v="2235" actId="22"/>
          <ac:spMkLst>
            <pc:docMk/>
            <pc:sldMk cId="1887167914" sldId="261"/>
            <ac:spMk id="3" creationId="{11C6012D-CDFF-493A-8491-18A9D583A7F4}"/>
          </ac:spMkLst>
        </pc:spChg>
        <pc:picChg chg="add mod ord">
          <ac:chgData name="Panta, Purushottam" userId="19b81231-fa1e-4bb4-b7c2-4c70bbc71c7e" providerId="ADAL" clId="{A9BA9AE7-4034-4734-82C2-FA816B4F15BC}" dt="2023-12-12T17:05:04.812" v="2242" actId="14100"/>
          <ac:picMkLst>
            <pc:docMk/>
            <pc:sldMk cId="1887167914" sldId="261"/>
            <ac:picMk id="5" creationId="{707ACA85-78B2-7256-3AB4-AF9702FBDF21}"/>
          </ac:picMkLst>
        </pc:picChg>
        <pc:picChg chg="add del mod">
          <ac:chgData name="Panta, Purushottam" userId="19b81231-fa1e-4bb4-b7c2-4c70bbc71c7e" providerId="ADAL" clId="{A9BA9AE7-4034-4734-82C2-FA816B4F15BC}" dt="2023-12-12T17:10:04.350" v="2249" actId="478"/>
          <ac:picMkLst>
            <pc:docMk/>
            <pc:sldMk cId="1887167914" sldId="261"/>
            <ac:picMk id="7" creationId="{BB6093D4-65FE-A95D-ED60-F99B1F381C24}"/>
          </ac:picMkLst>
        </pc:picChg>
        <pc:picChg chg="add del mod">
          <ac:chgData name="Panta, Purushottam" userId="19b81231-fa1e-4bb4-b7c2-4c70bbc71c7e" providerId="ADAL" clId="{A9BA9AE7-4034-4734-82C2-FA816B4F15BC}" dt="2023-12-12T17:57:05.029" v="2284" actId="478"/>
          <ac:picMkLst>
            <pc:docMk/>
            <pc:sldMk cId="1887167914" sldId="261"/>
            <ac:picMk id="9" creationId="{02B73F42-887B-61DB-EE9A-792CCDAFDECE}"/>
          </ac:picMkLst>
        </pc:picChg>
        <pc:picChg chg="add mod">
          <ac:chgData name="Panta, Purushottam" userId="19b81231-fa1e-4bb4-b7c2-4c70bbc71c7e" providerId="ADAL" clId="{A9BA9AE7-4034-4734-82C2-FA816B4F15BC}" dt="2023-12-12T17:57:37.170" v="2293" actId="14100"/>
          <ac:picMkLst>
            <pc:docMk/>
            <pc:sldMk cId="1887167914" sldId="261"/>
            <ac:picMk id="11" creationId="{5E25CA1C-BCF4-F83C-8248-6C61DD42E254}"/>
          </ac:picMkLst>
        </pc:picChg>
      </pc:sldChg>
      <pc:sldChg chg="modSp new mod">
        <pc:chgData name="Panta, Purushottam" userId="19b81231-fa1e-4bb4-b7c2-4c70bbc71c7e" providerId="ADAL" clId="{A9BA9AE7-4034-4734-82C2-FA816B4F15BC}" dt="2023-12-12T18:00:50.344" v="2426" actId="20577"/>
        <pc:sldMkLst>
          <pc:docMk/>
          <pc:sldMk cId="1304249209" sldId="262"/>
        </pc:sldMkLst>
        <pc:spChg chg="mod">
          <ac:chgData name="Panta, Purushottam" userId="19b81231-fa1e-4bb4-b7c2-4c70bbc71c7e" providerId="ADAL" clId="{A9BA9AE7-4034-4734-82C2-FA816B4F15BC}" dt="2023-12-11T18:59:00.979" v="287" actId="20577"/>
          <ac:spMkLst>
            <pc:docMk/>
            <pc:sldMk cId="1304249209" sldId="262"/>
            <ac:spMk id="2" creationId="{77601A77-4620-DD9A-7EE5-DDE61B55E3DB}"/>
          </ac:spMkLst>
        </pc:spChg>
        <pc:spChg chg="mod">
          <ac:chgData name="Panta, Purushottam" userId="19b81231-fa1e-4bb4-b7c2-4c70bbc71c7e" providerId="ADAL" clId="{A9BA9AE7-4034-4734-82C2-FA816B4F15BC}" dt="2023-12-12T18:00:50.344" v="2426" actId="20577"/>
          <ac:spMkLst>
            <pc:docMk/>
            <pc:sldMk cId="1304249209" sldId="262"/>
            <ac:spMk id="3" creationId="{BCE0A016-4E6C-3C5B-6DC6-F16406AF8EF6}"/>
          </ac:spMkLst>
        </pc:spChg>
      </pc:sldChg>
      <pc:sldChg chg="addSp delSp modSp new mod ord">
        <pc:chgData name="Panta, Purushottam" userId="19b81231-fa1e-4bb4-b7c2-4c70bbc71c7e" providerId="ADAL" clId="{A9BA9AE7-4034-4734-82C2-FA816B4F15BC}" dt="2023-12-12T18:55:49.207" v="3007" actId="403"/>
        <pc:sldMkLst>
          <pc:docMk/>
          <pc:sldMk cId="3169408808" sldId="263"/>
        </pc:sldMkLst>
        <pc:spChg chg="mod">
          <ac:chgData name="Panta, Purushottam" userId="19b81231-fa1e-4bb4-b7c2-4c70bbc71c7e" providerId="ADAL" clId="{A9BA9AE7-4034-4734-82C2-FA816B4F15BC}" dt="2023-12-12T01:11:08.024" v="379" actId="20577"/>
          <ac:spMkLst>
            <pc:docMk/>
            <pc:sldMk cId="3169408808" sldId="263"/>
            <ac:spMk id="2" creationId="{66310E49-AD72-F3BB-D666-DF6BB15689C9}"/>
          </ac:spMkLst>
        </pc:spChg>
        <pc:spChg chg="del mod">
          <ac:chgData name="Panta, Purushottam" userId="19b81231-fa1e-4bb4-b7c2-4c70bbc71c7e" providerId="ADAL" clId="{A9BA9AE7-4034-4734-82C2-FA816B4F15BC}" dt="2023-12-12T02:15:08.330" v="1671" actId="478"/>
          <ac:spMkLst>
            <pc:docMk/>
            <pc:sldMk cId="3169408808" sldId="263"/>
            <ac:spMk id="3" creationId="{EE018098-6955-67BE-7BBB-C73F18CDCCC7}"/>
          </ac:spMkLst>
        </pc:spChg>
        <pc:spChg chg="add del mod">
          <ac:chgData name="Panta, Purushottam" userId="19b81231-fa1e-4bb4-b7c2-4c70bbc71c7e" providerId="ADAL" clId="{A9BA9AE7-4034-4734-82C2-FA816B4F15BC}" dt="2023-12-12T02:15:13.535" v="1672" actId="478"/>
          <ac:spMkLst>
            <pc:docMk/>
            <pc:sldMk cId="3169408808" sldId="263"/>
            <ac:spMk id="6" creationId="{B8941BFB-FE96-C5BC-01AC-D775EA753910}"/>
          </ac:spMkLst>
        </pc:spChg>
        <pc:spChg chg="add mod">
          <ac:chgData name="Panta, Purushottam" userId="19b81231-fa1e-4bb4-b7c2-4c70bbc71c7e" providerId="ADAL" clId="{A9BA9AE7-4034-4734-82C2-FA816B4F15BC}" dt="2023-12-12T18:55:49.207" v="3007" actId="403"/>
          <ac:spMkLst>
            <pc:docMk/>
            <pc:sldMk cId="3169408808" sldId="263"/>
            <ac:spMk id="7" creationId="{5C7B358E-1D1A-4FFB-ADBA-871C83498E15}"/>
          </ac:spMkLst>
        </pc:spChg>
        <pc:graphicFrameChg chg="add mod modGraphic">
          <ac:chgData name="Panta, Purushottam" userId="19b81231-fa1e-4bb4-b7c2-4c70bbc71c7e" providerId="ADAL" clId="{A9BA9AE7-4034-4734-82C2-FA816B4F15BC}" dt="2023-12-12T02:54:06.834" v="1866"/>
          <ac:graphicFrameMkLst>
            <pc:docMk/>
            <pc:sldMk cId="3169408808" sldId="263"/>
            <ac:graphicFrameMk id="4" creationId="{A6A23ECE-D34B-5BFD-65CC-85D832E9AE6E}"/>
          </ac:graphicFrameMkLst>
        </pc:graphicFrameChg>
      </pc:sldChg>
      <pc:sldChg chg="modSp new del mod">
        <pc:chgData name="Panta, Purushottam" userId="19b81231-fa1e-4bb4-b7c2-4c70bbc71c7e" providerId="ADAL" clId="{A9BA9AE7-4034-4734-82C2-FA816B4F15BC}" dt="2023-12-12T18:26:25.774" v="2446" actId="2696"/>
        <pc:sldMkLst>
          <pc:docMk/>
          <pc:sldMk cId="4164518683" sldId="264"/>
        </pc:sldMkLst>
        <pc:spChg chg="mod">
          <ac:chgData name="Panta, Purushottam" userId="19b81231-fa1e-4bb4-b7c2-4c70bbc71c7e" providerId="ADAL" clId="{A9BA9AE7-4034-4734-82C2-FA816B4F15BC}" dt="2023-12-11T18:59:15.379" v="301" actId="20577"/>
          <ac:spMkLst>
            <pc:docMk/>
            <pc:sldMk cId="4164518683" sldId="264"/>
            <ac:spMk id="2" creationId="{3A7FCFB0-4974-048E-CA64-5AE6D675E8A3}"/>
          </ac:spMkLst>
        </pc:spChg>
      </pc:sldChg>
      <pc:sldChg chg="modSp new mod">
        <pc:chgData name="Panta, Purushottam" userId="19b81231-fa1e-4bb4-b7c2-4c70bbc71c7e" providerId="ADAL" clId="{A9BA9AE7-4034-4734-82C2-FA816B4F15BC}" dt="2023-12-12T18:35:24.066" v="2680" actId="20577"/>
        <pc:sldMkLst>
          <pc:docMk/>
          <pc:sldMk cId="812210649" sldId="265"/>
        </pc:sldMkLst>
        <pc:spChg chg="mod">
          <ac:chgData name="Panta, Purushottam" userId="19b81231-fa1e-4bb4-b7c2-4c70bbc71c7e" providerId="ADAL" clId="{A9BA9AE7-4034-4734-82C2-FA816B4F15BC}" dt="2023-12-11T18:59:26.674" v="320" actId="20577"/>
          <ac:spMkLst>
            <pc:docMk/>
            <pc:sldMk cId="812210649" sldId="265"/>
            <ac:spMk id="2" creationId="{EACE4002-2E48-768E-EED1-58E1B4B24DC3}"/>
          </ac:spMkLst>
        </pc:spChg>
        <pc:spChg chg="mod">
          <ac:chgData name="Panta, Purushottam" userId="19b81231-fa1e-4bb4-b7c2-4c70bbc71c7e" providerId="ADAL" clId="{A9BA9AE7-4034-4734-82C2-FA816B4F15BC}" dt="2023-12-12T18:35:24.066" v="2680" actId="20577"/>
          <ac:spMkLst>
            <pc:docMk/>
            <pc:sldMk cId="812210649" sldId="265"/>
            <ac:spMk id="3" creationId="{B6395F74-6055-4A18-D88D-89910ECB1175}"/>
          </ac:spMkLst>
        </pc:spChg>
      </pc:sldChg>
      <pc:sldChg chg="modSp new mod">
        <pc:chgData name="Panta, Purushottam" userId="19b81231-fa1e-4bb4-b7c2-4c70bbc71c7e" providerId="ADAL" clId="{A9BA9AE7-4034-4734-82C2-FA816B4F15BC}" dt="2023-12-11T18:59:43.044" v="357" actId="20577"/>
        <pc:sldMkLst>
          <pc:docMk/>
          <pc:sldMk cId="2319074205" sldId="266"/>
        </pc:sldMkLst>
        <pc:spChg chg="mod">
          <ac:chgData name="Panta, Purushottam" userId="19b81231-fa1e-4bb4-b7c2-4c70bbc71c7e" providerId="ADAL" clId="{A9BA9AE7-4034-4734-82C2-FA816B4F15BC}" dt="2023-12-11T18:59:37.489" v="343" actId="20577"/>
          <ac:spMkLst>
            <pc:docMk/>
            <pc:sldMk cId="2319074205" sldId="266"/>
            <ac:spMk id="2" creationId="{6198B9C3-D844-C07A-EDB0-550329A395DC}"/>
          </ac:spMkLst>
        </pc:spChg>
        <pc:spChg chg="mod">
          <ac:chgData name="Panta, Purushottam" userId="19b81231-fa1e-4bb4-b7c2-4c70bbc71c7e" providerId="ADAL" clId="{A9BA9AE7-4034-4734-82C2-FA816B4F15BC}" dt="2023-12-11T18:59:43.044" v="357" actId="20577"/>
          <ac:spMkLst>
            <pc:docMk/>
            <pc:sldMk cId="2319074205" sldId="266"/>
            <ac:spMk id="3" creationId="{8036AC73-DA7D-CFF0-BB0A-4EE03A20DFAE}"/>
          </ac:spMkLst>
        </pc:spChg>
      </pc:sldChg>
      <pc:sldChg chg="modSp new mod">
        <pc:chgData name="Panta, Purushottam" userId="19b81231-fa1e-4bb4-b7c2-4c70bbc71c7e" providerId="ADAL" clId="{A9BA9AE7-4034-4734-82C2-FA816B4F15BC}" dt="2023-12-12T01:35:20.295" v="1214" actId="20577"/>
        <pc:sldMkLst>
          <pc:docMk/>
          <pc:sldMk cId="1568763782" sldId="267"/>
        </pc:sldMkLst>
        <pc:spChg chg="mod">
          <ac:chgData name="Panta, Purushottam" userId="19b81231-fa1e-4bb4-b7c2-4c70bbc71c7e" providerId="ADAL" clId="{A9BA9AE7-4034-4734-82C2-FA816B4F15BC}" dt="2023-12-12T01:12:17.974" v="403" actId="20577"/>
          <ac:spMkLst>
            <pc:docMk/>
            <pc:sldMk cId="1568763782" sldId="267"/>
            <ac:spMk id="2" creationId="{0AAA6B05-E483-79DD-3769-E144AED4CAE6}"/>
          </ac:spMkLst>
        </pc:spChg>
        <pc:spChg chg="mod">
          <ac:chgData name="Panta, Purushottam" userId="19b81231-fa1e-4bb4-b7c2-4c70bbc71c7e" providerId="ADAL" clId="{A9BA9AE7-4034-4734-82C2-FA816B4F15BC}" dt="2023-12-12T01:35:20.295" v="1214" actId="20577"/>
          <ac:spMkLst>
            <pc:docMk/>
            <pc:sldMk cId="1568763782" sldId="267"/>
            <ac:spMk id="3" creationId="{6E193086-1EA3-4011-56E3-AE867B580B3A}"/>
          </ac:spMkLst>
        </pc:spChg>
      </pc:sldChg>
      <pc:sldChg chg="modSp new mod">
        <pc:chgData name="Panta, Purushottam" userId="19b81231-fa1e-4bb4-b7c2-4c70bbc71c7e" providerId="ADAL" clId="{A9BA9AE7-4034-4734-82C2-FA816B4F15BC}" dt="2023-12-12T18:39:25.646" v="2770" actId="20577"/>
        <pc:sldMkLst>
          <pc:docMk/>
          <pc:sldMk cId="3878447362" sldId="268"/>
        </pc:sldMkLst>
        <pc:spChg chg="mod">
          <ac:chgData name="Panta, Purushottam" userId="19b81231-fa1e-4bb4-b7c2-4c70bbc71c7e" providerId="ADAL" clId="{A9BA9AE7-4034-4734-82C2-FA816B4F15BC}" dt="2023-12-12T01:33:28.200" v="1107" actId="20577"/>
          <ac:spMkLst>
            <pc:docMk/>
            <pc:sldMk cId="3878447362" sldId="268"/>
            <ac:spMk id="2" creationId="{9BFF96C8-3DDB-9FC5-1010-84E8D30E7FBB}"/>
          </ac:spMkLst>
        </pc:spChg>
        <pc:spChg chg="mod">
          <ac:chgData name="Panta, Purushottam" userId="19b81231-fa1e-4bb4-b7c2-4c70bbc71c7e" providerId="ADAL" clId="{A9BA9AE7-4034-4734-82C2-FA816B4F15BC}" dt="2023-12-12T18:39:25.646" v="2770" actId="20577"/>
          <ac:spMkLst>
            <pc:docMk/>
            <pc:sldMk cId="3878447362" sldId="268"/>
            <ac:spMk id="3" creationId="{7633D3E6-0647-47E4-AC43-4A778AEBE9A1}"/>
          </ac:spMkLst>
        </pc:spChg>
      </pc:sldChg>
      <pc:sldChg chg="modSp new mod">
        <pc:chgData name="Panta, Purushottam" userId="19b81231-fa1e-4bb4-b7c2-4c70bbc71c7e" providerId="ADAL" clId="{A9BA9AE7-4034-4734-82C2-FA816B4F15BC}" dt="2023-12-12T01:42:02.323" v="1513" actId="20577"/>
        <pc:sldMkLst>
          <pc:docMk/>
          <pc:sldMk cId="950894519" sldId="269"/>
        </pc:sldMkLst>
        <pc:spChg chg="mod">
          <ac:chgData name="Panta, Purushottam" userId="19b81231-fa1e-4bb4-b7c2-4c70bbc71c7e" providerId="ADAL" clId="{A9BA9AE7-4034-4734-82C2-FA816B4F15BC}" dt="2023-12-12T01:36:58.584" v="1222" actId="20577"/>
          <ac:spMkLst>
            <pc:docMk/>
            <pc:sldMk cId="950894519" sldId="269"/>
            <ac:spMk id="2" creationId="{7AFE2C04-A855-9F52-9E74-1D0AE7AC49AE}"/>
          </ac:spMkLst>
        </pc:spChg>
        <pc:spChg chg="mod">
          <ac:chgData name="Panta, Purushottam" userId="19b81231-fa1e-4bb4-b7c2-4c70bbc71c7e" providerId="ADAL" clId="{A9BA9AE7-4034-4734-82C2-FA816B4F15BC}" dt="2023-12-12T01:42:02.323" v="1513" actId="20577"/>
          <ac:spMkLst>
            <pc:docMk/>
            <pc:sldMk cId="950894519" sldId="269"/>
            <ac:spMk id="3" creationId="{01F86BAD-D4D6-02F8-2288-7A83BEABD013}"/>
          </ac:spMkLst>
        </pc:spChg>
      </pc:sldChg>
      <pc:sldChg chg="addSp delSp modSp new mod">
        <pc:chgData name="Panta, Purushottam" userId="19b81231-fa1e-4bb4-b7c2-4c70bbc71c7e" providerId="ADAL" clId="{A9BA9AE7-4034-4734-82C2-FA816B4F15BC}" dt="2023-12-12T16:56:13.032" v="2234" actId="1076"/>
        <pc:sldMkLst>
          <pc:docMk/>
          <pc:sldMk cId="2080949261" sldId="270"/>
        </pc:sldMkLst>
        <pc:spChg chg="del">
          <ac:chgData name="Panta, Purushottam" userId="19b81231-fa1e-4bb4-b7c2-4c70bbc71c7e" providerId="ADAL" clId="{A9BA9AE7-4034-4734-82C2-FA816B4F15BC}" dt="2023-12-12T16:55:59.096" v="2230" actId="22"/>
          <ac:spMkLst>
            <pc:docMk/>
            <pc:sldMk cId="2080949261" sldId="270"/>
            <ac:spMk id="3" creationId="{FB0FCA94-F4A7-96C2-D66E-7DA3685CFA97}"/>
          </ac:spMkLst>
        </pc:spChg>
        <pc:picChg chg="add mod ord">
          <ac:chgData name="Panta, Purushottam" userId="19b81231-fa1e-4bb4-b7c2-4c70bbc71c7e" providerId="ADAL" clId="{A9BA9AE7-4034-4734-82C2-FA816B4F15BC}" dt="2023-12-12T16:56:13.032" v="2234" actId="1076"/>
          <ac:picMkLst>
            <pc:docMk/>
            <pc:sldMk cId="2080949261" sldId="270"/>
            <ac:picMk id="5" creationId="{D5E084A6-5743-6DFA-9D82-4698AD086855}"/>
          </ac:picMkLst>
        </pc:picChg>
      </pc:sldChg>
      <pc:sldChg chg="addSp delSp modSp new mod">
        <pc:chgData name="Panta, Purushottam" userId="19b81231-fa1e-4bb4-b7c2-4c70bbc71c7e" providerId="ADAL" clId="{A9BA9AE7-4034-4734-82C2-FA816B4F15BC}" dt="2023-12-12T17:06:43.580" v="2247" actId="14100"/>
        <pc:sldMkLst>
          <pc:docMk/>
          <pc:sldMk cId="2758481314" sldId="271"/>
        </pc:sldMkLst>
        <pc:spChg chg="del">
          <ac:chgData name="Panta, Purushottam" userId="19b81231-fa1e-4bb4-b7c2-4c70bbc71c7e" providerId="ADAL" clId="{A9BA9AE7-4034-4734-82C2-FA816B4F15BC}" dt="2023-12-12T17:06:28.040" v="2245" actId="22"/>
          <ac:spMkLst>
            <pc:docMk/>
            <pc:sldMk cId="2758481314" sldId="271"/>
            <ac:spMk id="3" creationId="{171BCC34-22FF-F5E2-9CD0-31053793667E}"/>
          </ac:spMkLst>
        </pc:spChg>
        <pc:picChg chg="add mod ord">
          <ac:chgData name="Panta, Purushottam" userId="19b81231-fa1e-4bb4-b7c2-4c70bbc71c7e" providerId="ADAL" clId="{A9BA9AE7-4034-4734-82C2-FA816B4F15BC}" dt="2023-12-12T17:06:43.580" v="2247" actId="14100"/>
          <ac:picMkLst>
            <pc:docMk/>
            <pc:sldMk cId="2758481314" sldId="271"/>
            <ac:picMk id="5" creationId="{DC4EFE63-1667-2470-735F-EDA5E207A400}"/>
          </ac:picMkLst>
        </pc:picChg>
      </pc:sldChg>
      <pc:sldChg chg="addSp delSp modSp new mod">
        <pc:chgData name="Panta, Purushottam" userId="19b81231-fa1e-4bb4-b7c2-4c70bbc71c7e" providerId="ADAL" clId="{A9BA9AE7-4034-4734-82C2-FA816B4F15BC}" dt="2023-12-12T17:59:14.563" v="2298" actId="14100"/>
        <pc:sldMkLst>
          <pc:docMk/>
          <pc:sldMk cId="2132923261" sldId="272"/>
        </pc:sldMkLst>
        <pc:spChg chg="mod">
          <ac:chgData name="Panta, Purushottam" userId="19b81231-fa1e-4bb4-b7c2-4c70bbc71c7e" providerId="ADAL" clId="{A9BA9AE7-4034-4734-82C2-FA816B4F15BC}" dt="2023-12-12T17:11:42.635" v="2283" actId="20577"/>
          <ac:spMkLst>
            <pc:docMk/>
            <pc:sldMk cId="2132923261" sldId="272"/>
            <ac:spMk id="2" creationId="{41B06C04-81BA-8CB1-BD66-DD417994E83F}"/>
          </ac:spMkLst>
        </pc:spChg>
        <pc:spChg chg="del">
          <ac:chgData name="Panta, Purushottam" userId="19b81231-fa1e-4bb4-b7c2-4c70bbc71c7e" providerId="ADAL" clId="{A9BA9AE7-4034-4734-82C2-FA816B4F15BC}" dt="2023-12-12T17:11:23.964" v="2253" actId="22"/>
          <ac:spMkLst>
            <pc:docMk/>
            <pc:sldMk cId="2132923261" sldId="272"/>
            <ac:spMk id="3" creationId="{47F742C7-7AE8-844D-8087-16ECB075EC02}"/>
          </ac:spMkLst>
        </pc:spChg>
        <pc:spChg chg="add del mod">
          <ac:chgData name="Panta, Purushottam" userId="19b81231-fa1e-4bb4-b7c2-4c70bbc71c7e" providerId="ADAL" clId="{A9BA9AE7-4034-4734-82C2-FA816B4F15BC}" dt="2023-12-12T17:59:06.596" v="2295" actId="478"/>
          <ac:spMkLst>
            <pc:docMk/>
            <pc:sldMk cId="2132923261" sldId="272"/>
            <ac:spMk id="7" creationId="{0AD42028-8E9D-ED38-E3B5-421A077ED3F7}"/>
          </ac:spMkLst>
        </pc:spChg>
        <pc:picChg chg="add del mod ord">
          <ac:chgData name="Panta, Purushottam" userId="19b81231-fa1e-4bb4-b7c2-4c70bbc71c7e" providerId="ADAL" clId="{A9BA9AE7-4034-4734-82C2-FA816B4F15BC}" dt="2023-12-12T17:59:03.235" v="2294" actId="478"/>
          <ac:picMkLst>
            <pc:docMk/>
            <pc:sldMk cId="2132923261" sldId="272"/>
            <ac:picMk id="5" creationId="{3DF5FE8B-BBDB-2D6B-A5CC-B3D57B0036CD}"/>
          </ac:picMkLst>
        </pc:picChg>
        <pc:picChg chg="add mod">
          <ac:chgData name="Panta, Purushottam" userId="19b81231-fa1e-4bb4-b7c2-4c70bbc71c7e" providerId="ADAL" clId="{A9BA9AE7-4034-4734-82C2-FA816B4F15BC}" dt="2023-12-12T17:59:14.563" v="2298" actId="14100"/>
          <ac:picMkLst>
            <pc:docMk/>
            <pc:sldMk cId="2132923261" sldId="272"/>
            <ac:picMk id="9" creationId="{CCB1FC28-A736-FF5A-8067-DCD0BA345C5A}"/>
          </ac:picMkLst>
        </pc:picChg>
      </pc:sldChg>
      <pc:sldChg chg="addSp delSp modSp new mod">
        <pc:chgData name="Panta, Purushottam" userId="19b81231-fa1e-4bb4-b7c2-4c70bbc71c7e" providerId="ADAL" clId="{A9BA9AE7-4034-4734-82C2-FA816B4F15BC}" dt="2023-12-12T18:25:52.543" v="2445" actId="14100"/>
        <pc:sldMkLst>
          <pc:docMk/>
          <pc:sldMk cId="1064844367" sldId="273"/>
        </pc:sldMkLst>
        <pc:spChg chg="mod">
          <ac:chgData name="Panta, Purushottam" userId="19b81231-fa1e-4bb4-b7c2-4c70bbc71c7e" providerId="ADAL" clId="{A9BA9AE7-4034-4734-82C2-FA816B4F15BC}" dt="2023-12-12T18:25:52.543" v="2445" actId="14100"/>
          <ac:spMkLst>
            <pc:docMk/>
            <pc:sldMk cId="1064844367" sldId="273"/>
            <ac:spMk id="2" creationId="{05A18012-F506-D37E-D2EA-5BF1F301047B}"/>
          </ac:spMkLst>
        </pc:spChg>
        <pc:spChg chg="del">
          <ac:chgData name="Panta, Purushottam" userId="19b81231-fa1e-4bb4-b7c2-4c70bbc71c7e" providerId="ADAL" clId="{A9BA9AE7-4034-4734-82C2-FA816B4F15BC}" dt="2023-12-12T18:08:57.123" v="2428"/>
          <ac:spMkLst>
            <pc:docMk/>
            <pc:sldMk cId="1064844367" sldId="273"/>
            <ac:spMk id="3" creationId="{2860CD6C-4DA7-78CD-1D65-B01AFF5B7108}"/>
          </ac:spMkLst>
        </pc:spChg>
        <pc:spChg chg="add del mod">
          <ac:chgData name="Panta, Purushottam" userId="19b81231-fa1e-4bb4-b7c2-4c70bbc71c7e" providerId="ADAL" clId="{A9BA9AE7-4034-4734-82C2-FA816B4F15BC}" dt="2023-12-12T18:22:49.422" v="2440" actId="478"/>
          <ac:spMkLst>
            <pc:docMk/>
            <pc:sldMk cId="1064844367" sldId="273"/>
            <ac:spMk id="4" creationId="{A64F9159-F44A-BBA6-BE70-4F9FE656E8B2}"/>
          </ac:spMkLst>
        </pc:spChg>
        <pc:picChg chg="add mod">
          <ac:chgData name="Panta, Purushottam" userId="19b81231-fa1e-4bb4-b7c2-4c70bbc71c7e" providerId="ADAL" clId="{A9BA9AE7-4034-4734-82C2-FA816B4F15BC}" dt="2023-12-12T18:25:45.618" v="2444" actId="1076"/>
          <ac:picMkLst>
            <pc:docMk/>
            <pc:sldMk cId="1064844367" sldId="273"/>
            <ac:picMk id="6" creationId="{876ACA5C-0BD1-5BAD-255E-1A268E063798}"/>
          </ac:picMkLst>
        </pc:picChg>
        <pc:picChg chg="add del mod">
          <ac:chgData name="Panta, Purushottam" userId="19b81231-fa1e-4bb4-b7c2-4c70bbc71c7e" providerId="ADAL" clId="{A9BA9AE7-4034-4734-82C2-FA816B4F15BC}" dt="2023-12-12T18:22:45.037" v="2439" actId="478"/>
          <ac:picMkLst>
            <pc:docMk/>
            <pc:sldMk cId="1064844367" sldId="273"/>
            <ac:picMk id="1026" creationId="{2E870A0E-422E-A71D-BBD9-6E61596660E3}"/>
          </ac:picMkLst>
        </pc:picChg>
      </pc:sldChg>
      <pc:sldChg chg="modSp new mod ord">
        <pc:chgData name="Panta, Purushottam" userId="19b81231-fa1e-4bb4-b7c2-4c70bbc71c7e" providerId="ADAL" clId="{A9BA9AE7-4034-4734-82C2-FA816B4F15BC}" dt="2023-12-12T18:44:33.790" v="2895"/>
        <pc:sldMkLst>
          <pc:docMk/>
          <pc:sldMk cId="1252463727" sldId="274"/>
        </pc:sldMkLst>
        <pc:spChg chg="mod">
          <ac:chgData name="Panta, Purushottam" userId="19b81231-fa1e-4bb4-b7c2-4c70bbc71c7e" providerId="ADAL" clId="{A9BA9AE7-4034-4734-82C2-FA816B4F15BC}" dt="2023-12-12T18:41:33.964" v="2793" actId="20577"/>
          <ac:spMkLst>
            <pc:docMk/>
            <pc:sldMk cId="1252463727" sldId="274"/>
            <ac:spMk id="2" creationId="{9F2A2FC4-6166-745A-0A98-D2AC6AD433C8}"/>
          </ac:spMkLst>
        </pc:spChg>
        <pc:spChg chg="mod">
          <ac:chgData name="Panta, Purushottam" userId="19b81231-fa1e-4bb4-b7c2-4c70bbc71c7e" providerId="ADAL" clId="{A9BA9AE7-4034-4734-82C2-FA816B4F15BC}" dt="2023-12-12T18:44:15.275" v="2893" actId="20577"/>
          <ac:spMkLst>
            <pc:docMk/>
            <pc:sldMk cId="1252463727" sldId="274"/>
            <ac:spMk id="3" creationId="{FC661F7A-C582-2491-4FA6-255F8099D74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F4487-597B-7641-24CA-3B8FC201C1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50DD8C-0816-281B-08DC-C878BFEEC0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919E99-D999-CDBB-699D-ECE532A921FF}"/>
              </a:ext>
            </a:extLst>
          </p:cNvPr>
          <p:cNvSpPr>
            <a:spLocks noGrp="1"/>
          </p:cNvSpPr>
          <p:nvPr>
            <p:ph type="dt" sz="half" idx="10"/>
          </p:nvPr>
        </p:nvSpPr>
        <p:spPr/>
        <p:txBody>
          <a:bodyPr/>
          <a:lstStyle/>
          <a:p>
            <a:fld id="{B353A530-9460-498F-B082-A0FAFD309F8A}" type="datetimeFigureOut">
              <a:rPr lang="en-US" smtClean="0"/>
              <a:t>12/15/2023</a:t>
            </a:fld>
            <a:endParaRPr lang="en-US"/>
          </a:p>
        </p:txBody>
      </p:sp>
      <p:sp>
        <p:nvSpPr>
          <p:cNvPr id="5" name="Footer Placeholder 4">
            <a:extLst>
              <a:ext uri="{FF2B5EF4-FFF2-40B4-BE49-F238E27FC236}">
                <a16:creationId xmlns:a16="http://schemas.microsoft.com/office/drawing/2014/main" id="{D22009D5-021A-A01F-CD9D-5943716555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C9FD08-D78C-1398-5345-991F6E1192EF}"/>
              </a:ext>
            </a:extLst>
          </p:cNvPr>
          <p:cNvSpPr>
            <a:spLocks noGrp="1"/>
          </p:cNvSpPr>
          <p:nvPr>
            <p:ph type="sldNum" sz="quarter" idx="12"/>
          </p:nvPr>
        </p:nvSpPr>
        <p:spPr/>
        <p:txBody>
          <a:bodyPr/>
          <a:lstStyle/>
          <a:p>
            <a:fld id="{05AA78F8-D1FE-430E-9EEC-B727823BA636}" type="slidenum">
              <a:rPr lang="en-US" smtClean="0"/>
              <a:t>‹#›</a:t>
            </a:fld>
            <a:endParaRPr lang="en-US"/>
          </a:p>
        </p:txBody>
      </p:sp>
    </p:spTree>
    <p:extLst>
      <p:ext uri="{BB962C8B-B14F-4D97-AF65-F5344CB8AC3E}">
        <p14:creationId xmlns:p14="http://schemas.microsoft.com/office/powerpoint/2010/main" val="3346126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5614F-83EC-63FC-F1E7-B1E9FF14FC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5D64FE-5E8C-6BD3-F20B-04207B69FF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C73116-B32C-6F2F-AAA3-0DABE7CE6C95}"/>
              </a:ext>
            </a:extLst>
          </p:cNvPr>
          <p:cNvSpPr>
            <a:spLocks noGrp="1"/>
          </p:cNvSpPr>
          <p:nvPr>
            <p:ph type="dt" sz="half" idx="10"/>
          </p:nvPr>
        </p:nvSpPr>
        <p:spPr/>
        <p:txBody>
          <a:bodyPr/>
          <a:lstStyle/>
          <a:p>
            <a:fld id="{B353A530-9460-498F-B082-A0FAFD309F8A}" type="datetimeFigureOut">
              <a:rPr lang="en-US" smtClean="0"/>
              <a:t>12/15/2023</a:t>
            </a:fld>
            <a:endParaRPr lang="en-US"/>
          </a:p>
        </p:txBody>
      </p:sp>
      <p:sp>
        <p:nvSpPr>
          <p:cNvPr id="5" name="Footer Placeholder 4">
            <a:extLst>
              <a:ext uri="{FF2B5EF4-FFF2-40B4-BE49-F238E27FC236}">
                <a16:creationId xmlns:a16="http://schemas.microsoft.com/office/drawing/2014/main" id="{A24A2780-363F-A331-9D54-82DA6705C4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E46A1C-862F-9817-98A1-4FF668D6EDE5}"/>
              </a:ext>
            </a:extLst>
          </p:cNvPr>
          <p:cNvSpPr>
            <a:spLocks noGrp="1"/>
          </p:cNvSpPr>
          <p:nvPr>
            <p:ph type="sldNum" sz="quarter" idx="12"/>
          </p:nvPr>
        </p:nvSpPr>
        <p:spPr/>
        <p:txBody>
          <a:bodyPr/>
          <a:lstStyle/>
          <a:p>
            <a:fld id="{05AA78F8-D1FE-430E-9EEC-B727823BA636}" type="slidenum">
              <a:rPr lang="en-US" smtClean="0"/>
              <a:t>‹#›</a:t>
            </a:fld>
            <a:endParaRPr lang="en-US"/>
          </a:p>
        </p:txBody>
      </p:sp>
    </p:spTree>
    <p:extLst>
      <p:ext uri="{BB962C8B-B14F-4D97-AF65-F5344CB8AC3E}">
        <p14:creationId xmlns:p14="http://schemas.microsoft.com/office/powerpoint/2010/main" val="3211374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2029F7-9167-CB0F-CB2E-87EEC366F1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30A86E-ACDC-31D0-3A5C-2BED0649E2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61F8F1-A89A-C8A1-5805-0BD63AE223F0}"/>
              </a:ext>
            </a:extLst>
          </p:cNvPr>
          <p:cNvSpPr>
            <a:spLocks noGrp="1"/>
          </p:cNvSpPr>
          <p:nvPr>
            <p:ph type="dt" sz="half" idx="10"/>
          </p:nvPr>
        </p:nvSpPr>
        <p:spPr/>
        <p:txBody>
          <a:bodyPr/>
          <a:lstStyle/>
          <a:p>
            <a:fld id="{B353A530-9460-498F-B082-A0FAFD309F8A}" type="datetimeFigureOut">
              <a:rPr lang="en-US" smtClean="0"/>
              <a:t>12/15/2023</a:t>
            </a:fld>
            <a:endParaRPr lang="en-US"/>
          </a:p>
        </p:txBody>
      </p:sp>
      <p:sp>
        <p:nvSpPr>
          <p:cNvPr id="5" name="Footer Placeholder 4">
            <a:extLst>
              <a:ext uri="{FF2B5EF4-FFF2-40B4-BE49-F238E27FC236}">
                <a16:creationId xmlns:a16="http://schemas.microsoft.com/office/drawing/2014/main" id="{5F99D9F0-9F08-5DBD-4785-25DB54D69D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F9F8E5-BC37-46E0-4D66-8F6DB32DD37B}"/>
              </a:ext>
            </a:extLst>
          </p:cNvPr>
          <p:cNvSpPr>
            <a:spLocks noGrp="1"/>
          </p:cNvSpPr>
          <p:nvPr>
            <p:ph type="sldNum" sz="quarter" idx="12"/>
          </p:nvPr>
        </p:nvSpPr>
        <p:spPr/>
        <p:txBody>
          <a:bodyPr/>
          <a:lstStyle/>
          <a:p>
            <a:fld id="{05AA78F8-D1FE-430E-9EEC-B727823BA636}" type="slidenum">
              <a:rPr lang="en-US" smtClean="0"/>
              <a:t>‹#›</a:t>
            </a:fld>
            <a:endParaRPr lang="en-US"/>
          </a:p>
        </p:txBody>
      </p:sp>
    </p:spTree>
    <p:extLst>
      <p:ext uri="{BB962C8B-B14F-4D97-AF65-F5344CB8AC3E}">
        <p14:creationId xmlns:p14="http://schemas.microsoft.com/office/powerpoint/2010/main" val="1505005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2B0B9-4DC2-B40B-869F-75C471000C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10A039-BDD9-5DE2-C741-6961840C98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ED578B-6C26-011A-42C9-8EA7A9BBAA4D}"/>
              </a:ext>
            </a:extLst>
          </p:cNvPr>
          <p:cNvSpPr>
            <a:spLocks noGrp="1"/>
          </p:cNvSpPr>
          <p:nvPr>
            <p:ph type="dt" sz="half" idx="10"/>
          </p:nvPr>
        </p:nvSpPr>
        <p:spPr/>
        <p:txBody>
          <a:bodyPr/>
          <a:lstStyle/>
          <a:p>
            <a:fld id="{B353A530-9460-498F-B082-A0FAFD309F8A}" type="datetimeFigureOut">
              <a:rPr lang="en-US" smtClean="0"/>
              <a:t>12/15/2023</a:t>
            </a:fld>
            <a:endParaRPr lang="en-US"/>
          </a:p>
        </p:txBody>
      </p:sp>
      <p:sp>
        <p:nvSpPr>
          <p:cNvPr id="5" name="Footer Placeholder 4">
            <a:extLst>
              <a:ext uri="{FF2B5EF4-FFF2-40B4-BE49-F238E27FC236}">
                <a16:creationId xmlns:a16="http://schemas.microsoft.com/office/drawing/2014/main" id="{EA92F392-AAB7-59FE-30AC-15C8F14BE4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821E7E-97CC-018D-21F2-AAD2244412E7}"/>
              </a:ext>
            </a:extLst>
          </p:cNvPr>
          <p:cNvSpPr>
            <a:spLocks noGrp="1"/>
          </p:cNvSpPr>
          <p:nvPr>
            <p:ph type="sldNum" sz="quarter" idx="12"/>
          </p:nvPr>
        </p:nvSpPr>
        <p:spPr/>
        <p:txBody>
          <a:bodyPr/>
          <a:lstStyle/>
          <a:p>
            <a:fld id="{05AA78F8-D1FE-430E-9EEC-B727823BA636}" type="slidenum">
              <a:rPr lang="en-US" smtClean="0"/>
              <a:t>‹#›</a:t>
            </a:fld>
            <a:endParaRPr lang="en-US"/>
          </a:p>
        </p:txBody>
      </p:sp>
    </p:spTree>
    <p:extLst>
      <p:ext uri="{BB962C8B-B14F-4D97-AF65-F5344CB8AC3E}">
        <p14:creationId xmlns:p14="http://schemas.microsoft.com/office/powerpoint/2010/main" val="1994791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2CBB3-8D56-7502-4B76-332042CD03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79E4E1-ED5E-409C-89D6-13912ADC73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141359-9F75-EBCB-B3F8-7F410E094141}"/>
              </a:ext>
            </a:extLst>
          </p:cNvPr>
          <p:cNvSpPr>
            <a:spLocks noGrp="1"/>
          </p:cNvSpPr>
          <p:nvPr>
            <p:ph type="dt" sz="half" idx="10"/>
          </p:nvPr>
        </p:nvSpPr>
        <p:spPr/>
        <p:txBody>
          <a:bodyPr/>
          <a:lstStyle/>
          <a:p>
            <a:fld id="{B353A530-9460-498F-B082-A0FAFD309F8A}" type="datetimeFigureOut">
              <a:rPr lang="en-US" smtClean="0"/>
              <a:t>12/15/2023</a:t>
            </a:fld>
            <a:endParaRPr lang="en-US"/>
          </a:p>
        </p:txBody>
      </p:sp>
      <p:sp>
        <p:nvSpPr>
          <p:cNvPr id="5" name="Footer Placeholder 4">
            <a:extLst>
              <a:ext uri="{FF2B5EF4-FFF2-40B4-BE49-F238E27FC236}">
                <a16:creationId xmlns:a16="http://schemas.microsoft.com/office/drawing/2014/main" id="{8488EDA4-2258-FFD1-8630-B68C886EDB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7D3EEE-50D7-BED9-AA8F-FEFDA38C8A81}"/>
              </a:ext>
            </a:extLst>
          </p:cNvPr>
          <p:cNvSpPr>
            <a:spLocks noGrp="1"/>
          </p:cNvSpPr>
          <p:nvPr>
            <p:ph type="sldNum" sz="quarter" idx="12"/>
          </p:nvPr>
        </p:nvSpPr>
        <p:spPr/>
        <p:txBody>
          <a:bodyPr/>
          <a:lstStyle/>
          <a:p>
            <a:fld id="{05AA78F8-D1FE-430E-9EEC-B727823BA636}" type="slidenum">
              <a:rPr lang="en-US" smtClean="0"/>
              <a:t>‹#›</a:t>
            </a:fld>
            <a:endParaRPr lang="en-US"/>
          </a:p>
        </p:txBody>
      </p:sp>
    </p:spTree>
    <p:extLst>
      <p:ext uri="{BB962C8B-B14F-4D97-AF65-F5344CB8AC3E}">
        <p14:creationId xmlns:p14="http://schemas.microsoft.com/office/powerpoint/2010/main" val="2842221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101F5-5D6D-5BC6-B6AB-988A1F569D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4E0DF4-A372-D359-82CC-7980722C26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A8D643-4A20-34F9-2885-AC5F38D9AC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675986-4C61-E67F-3B66-AD9E2261B8AC}"/>
              </a:ext>
            </a:extLst>
          </p:cNvPr>
          <p:cNvSpPr>
            <a:spLocks noGrp="1"/>
          </p:cNvSpPr>
          <p:nvPr>
            <p:ph type="dt" sz="half" idx="10"/>
          </p:nvPr>
        </p:nvSpPr>
        <p:spPr/>
        <p:txBody>
          <a:bodyPr/>
          <a:lstStyle/>
          <a:p>
            <a:fld id="{B353A530-9460-498F-B082-A0FAFD309F8A}" type="datetimeFigureOut">
              <a:rPr lang="en-US" smtClean="0"/>
              <a:t>12/15/2023</a:t>
            </a:fld>
            <a:endParaRPr lang="en-US"/>
          </a:p>
        </p:txBody>
      </p:sp>
      <p:sp>
        <p:nvSpPr>
          <p:cNvPr id="6" name="Footer Placeholder 5">
            <a:extLst>
              <a:ext uri="{FF2B5EF4-FFF2-40B4-BE49-F238E27FC236}">
                <a16:creationId xmlns:a16="http://schemas.microsoft.com/office/drawing/2014/main" id="{0799683B-8527-3D4F-9A64-0AA9AE3BF0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F2C67A-BCF1-74F5-FB1F-1CFE09F69B81}"/>
              </a:ext>
            </a:extLst>
          </p:cNvPr>
          <p:cNvSpPr>
            <a:spLocks noGrp="1"/>
          </p:cNvSpPr>
          <p:nvPr>
            <p:ph type="sldNum" sz="quarter" idx="12"/>
          </p:nvPr>
        </p:nvSpPr>
        <p:spPr/>
        <p:txBody>
          <a:bodyPr/>
          <a:lstStyle/>
          <a:p>
            <a:fld id="{05AA78F8-D1FE-430E-9EEC-B727823BA636}" type="slidenum">
              <a:rPr lang="en-US" smtClean="0"/>
              <a:t>‹#›</a:t>
            </a:fld>
            <a:endParaRPr lang="en-US"/>
          </a:p>
        </p:txBody>
      </p:sp>
    </p:spTree>
    <p:extLst>
      <p:ext uri="{BB962C8B-B14F-4D97-AF65-F5344CB8AC3E}">
        <p14:creationId xmlns:p14="http://schemas.microsoft.com/office/powerpoint/2010/main" val="3030601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6739E-DC42-8EF3-D6BA-00D692116D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4A89D8-6939-5ABD-7D2E-F99EC09C4B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0BA195-33D1-AD8E-0331-5C2D6CFC03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67472E-6DEB-1774-5EBC-9EED905866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1384D8-1182-D791-D3E2-84DF04E141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F2AF7-AC11-A2F3-B68C-27D7472D2DB9}"/>
              </a:ext>
            </a:extLst>
          </p:cNvPr>
          <p:cNvSpPr>
            <a:spLocks noGrp="1"/>
          </p:cNvSpPr>
          <p:nvPr>
            <p:ph type="dt" sz="half" idx="10"/>
          </p:nvPr>
        </p:nvSpPr>
        <p:spPr/>
        <p:txBody>
          <a:bodyPr/>
          <a:lstStyle/>
          <a:p>
            <a:fld id="{B353A530-9460-498F-B082-A0FAFD309F8A}" type="datetimeFigureOut">
              <a:rPr lang="en-US" smtClean="0"/>
              <a:t>12/15/2023</a:t>
            </a:fld>
            <a:endParaRPr lang="en-US"/>
          </a:p>
        </p:txBody>
      </p:sp>
      <p:sp>
        <p:nvSpPr>
          <p:cNvPr id="8" name="Footer Placeholder 7">
            <a:extLst>
              <a:ext uri="{FF2B5EF4-FFF2-40B4-BE49-F238E27FC236}">
                <a16:creationId xmlns:a16="http://schemas.microsoft.com/office/drawing/2014/main" id="{149AFDEF-B415-C046-3930-4020C0B71B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F42FC3-7588-422A-6560-8AC845F0DE34}"/>
              </a:ext>
            </a:extLst>
          </p:cNvPr>
          <p:cNvSpPr>
            <a:spLocks noGrp="1"/>
          </p:cNvSpPr>
          <p:nvPr>
            <p:ph type="sldNum" sz="quarter" idx="12"/>
          </p:nvPr>
        </p:nvSpPr>
        <p:spPr/>
        <p:txBody>
          <a:bodyPr/>
          <a:lstStyle/>
          <a:p>
            <a:fld id="{05AA78F8-D1FE-430E-9EEC-B727823BA636}" type="slidenum">
              <a:rPr lang="en-US" smtClean="0"/>
              <a:t>‹#›</a:t>
            </a:fld>
            <a:endParaRPr lang="en-US"/>
          </a:p>
        </p:txBody>
      </p:sp>
    </p:spTree>
    <p:extLst>
      <p:ext uri="{BB962C8B-B14F-4D97-AF65-F5344CB8AC3E}">
        <p14:creationId xmlns:p14="http://schemas.microsoft.com/office/powerpoint/2010/main" val="156415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B1DBA-9EC8-A4A5-3784-00E1511DDC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AD0B92-B6BC-BA73-C0F5-FC26C3203F2F}"/>
              </a:ext>
            </a:extLst>
          </p:cNvPr>
          <p:cNvSpPr>
            <a:spLocks noGrp="1"/>
          </p:cNvSpPr>
          <p:nvPr>
            <p:ph type="dt" sz="half" idx="10"/>
          </p:nvPr>
        </p:nvSpPr>
        <p:spPr/>
        <p:txBody>
          <a:bodyPr/>
          <a:lstStyle/>
          <a:p>
            <a:fld id="{B353A530-9460-498F-B082-A0FAFD309F8A}" type="datetimeFigureOut">
              <a:rPr lang="en-US" smtClean="0"/>
              <a:t>12/15/2023</a:t>
            </a:fld>
            <a:endParaRPr lang="en-US"/>
          </a:p>
        </p:txBody>
      </p:sp>
      <p:sp>
        <p:nvSpPr>
          <p:cNvPr id="4" name="Footer Placeholder 3">
            <a:extLst>
              <a:ext uri="{FF2B5EF4-FFF2-40B4-BE49-F238E27FC236}">
                <a16:creationId xmlns:a16="http://schemas.microsoft.com/office/drawing/2014/main" id="{0A8AB35F-5C70-8ECB-7CC6-819A308204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A1BE83-E1A4-2FC2-0F15-E2C6E429E79B}"/>
              </a:ext>
            </a:extLst>
          </p:cNvPr>
          <p:cNvSpPr>
            <a:spLocks noGrp="1"/>
          </p:cNvSpPr>
          <p:nvPr>
            <p:ph type="sldNum" sz="quarter" idx="12"/>
          </p:nvPr>
        </p:nvSpPr>
        <p:spPr/>
        <p:txBody>
          <a:bodyPr/>
          <a:lstStyle/>
          <a:p>
            <a:fld id="{05AA78F8-D1FE-430E-9EEC-B727823BA636}" type="slidenum">
              <a:rPr lang="en-US" smtClean="0"/>
              <a:t>‹#›</a:t>
            </a:fld>
            <a:endParaRPr lang="en-US"/>
          </a:p>
        </p:txBody>
      </p:sp>
    </p:spTree>
    <p:extLst>
      <p:ext uri="{BB962C8B-B14F-4D97-AF65-F5344CB8AC3E}">
        <p14:creationId xmlns:p14="http://schemas.microsoft.com/office/powerpoint/2010/main" val="2609637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F06B00-1EB1-DC13-44B5-D9336CDA2C26}"/>
              </a:ext>
            </a:extLst>
          </p:cNvPr>
          <p:cNvSpPr>
            <a:spLocks noGrp="1"/>
          </p:cNvSpPr>
          <p:nvPr>
            <p:ph type="dt" sz="half" idx="10"/>
          </p:nvPr>
        </p:nvSpPr>
        <p:spPr/>
        <p:txBody>
          <a:bodyPr/>
          <a:lstStyle/>
          <a:p>
            <a:fld id="{B353A530-9460-498F-B082-A0FAFD309F8A}" type="datetimeFigureOut">
              <a:rPr lang="en-US" smtClean="0"/>
              <a:t>12/15/2023</a:t>
            </a:fld>
            <a:endParaRPr lang="en-US"/>
          </a:p>
        </p:txBody>
      </p:sp>
      <p:sp>
        <p:nvSpPr>
          <p:cNvPr id="3" name="Footer Placeholder 2">
            <a:extLst>
              <a:ext uri="{FF2B5EF4-FFF2-40B4-BE49-F238E27FC236}">
                <a16:creationId xmlns:a16="http://schemas.microsoft.com/office/drawing/2014/main" id="{5A887A33-329D-2972-7508-80D8783B1A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2BA408-EF43-3903-8E0B-6FDF36B72B83}"/>
              </a:ext>
            </a:extLst>
          </p:cNvPr>
          <p:cNvSpPr>
            <a:spLocks noGrp="1"/>
          </p:cNvSpPr>
          <p:nvPr>
            <p:ph type="sldNum" sz="quarter" idx="12"/>
          </p:nvPr>
        </p:nvSpPr>
        <p:spPr/>
        <p:txBody>
          <a:bodyPr/>
          <a:lstStyle/>
          <a:p>
            <a:fld id="{05AA78F8-D1FE-430E-9EEC-B727823BA636}" type="slidenum">
              <a:rPr lang="en-US" smtClean="0"/>
              <a:t>‹#›</a:t>
            </a:fld>
            <a:endParaRPr lang="en-US"/>
          </a:p>
        </p:txBody>
      </p:sp>
    </p:spTree>
    <p:extLst>
      <p:ext uri="{BB962C8B-B14F-4D97-AF65-F5344CB8AC3E}">
        <p14:creationId xmlns:p14="http://schemas.microsoft.com/office/powerpoint/2010/main" val="1590715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7FBA6-5622-F70B-4B07-14483FCCFB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9B44A8-1B95-1092-870A-25B69645AC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02EA9A-C81C-A5B9-B444-B2B6751F93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B01973-7210-417C-5126-6042E3BEBC37}"/>
              </a:ext>
            </a:extLst>
          </p:cNvPr>
          <p:cNvSpPr>
            <a:spLocks noGrp="1"/>
          </p:cNvSpPr>
          <p:nvPr>
            <p:ph type="dt" sz="half" idx="10"/>
          </p:nvPr>
        </p:nvSpPr>
        <p:spPr/>
        <p:txBody>
          <a:bodyPr/>
          <a:lstStyle/>
          <a:p>
            <a:fld id="{B353A530-9460-498F-B082-A0FAFD309F8A}" type="datetimeFigureOut">
              <a:rPr lang="en-US" smtClean="0"/>
              <a:t>12/15/2023</a:t>
            </a:fld>
            <a:endParaRPr lang="en-US"/>
          </a:p>
        </p:txBody>
      </p:sp>
      <p:sp>
        <p:nvSpPr>
          <p:cNvPr id="6" name="Footer Placeholder 5">
            <a:extLst>
              <a:ext uri="{FF2B5EF4-FFF2-40B4-BE49-F238E27FC236}">
                <a16:creationId xmlns:a16="http://schemas.microsoft.com/office/drawing/2014/main" id="{138B4860-861A-F6C8-C41E-F67E605B9C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876ACB-ABAF-A52D-1EF3-A21980BD314A}"/>
              </a:ext>
            </a:extLst>
          </p:cNvPr>
          <p:cNvSpPr>
            <a:spLocks noGrp="1"/>
          </p:cNvSpPr>
          <p:nvPr>
            <p:ph type="sldNum" sz="quarter" idx="12"/>
          </p:nvPr>
        </p:nvSpPr>
        <p:spPr/>
        <p:txBody>
          <a:bodyPr/>
          <a:lstStyle/>
          <a:p>
            <a:fld id="{05AA78F8-D1FE-430E-9EEC-B727823BA636}" type="slidenum">
              <a:rPr lang="en-US" smtClean="0"/>
              <a:t>‹#›</a:t>
            </a:fld>
            <a:endParaRPr lang="en-US"/>
          </a:p>
        </p:txBody>
      </p:sp>
    </p:spTree>
    <p:extLst>
      <p:ext uri="{BB962C8B-B14F-4D97-AF65-F5344CB8AC3E}">
        <p14:creationId xmlns:p14="http://schemas.microsoft.com/office/powerpoint/2010/main" val="58782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81A11-F230-0ABE-0C23-DCDF1C3BC5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98B4F-164C-D0E6-4FC1-3A4F1A601B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60E497-CB02-3B4D-F412-BB3E2DA6E2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5736DF-BAF8-05B4-3F2B-5DFD21B2F176}"/>
              </a:ext>
            </a:extLst>
          </p:cNvPr>
          <p:cNvSpPr>
            <a:spLocks noGrp="1"/>
          </p:cNvSpPr>
          <p:nvPr>
            <p:ph type="dt" sz="half" idx="10"/>
          </p:nvPr>
        </p:nvSpPr>
        <p:spPr/>
        <p:txBody>
          <a:bodyPr/>
          <a:lstStyle/>
          <a:p>
            <a:fld id="{B353A530-9460-498F-B082-A0FAFD309F8A}" type="datetimeFigureOut">
              <a:rPr lang="en-US" smtClean="0"/>
              <a:t>12/15/2023</a:t>
            </a:fld>
            <a:endParaRPr lang="en-US"/>
          </a:p>
        </p:txBody>
      </p:sp>
      <p:sp>
        <p:nvSpPr>
          <p:cNvPr id="6" name="Footer Placeholder 5">
            <a:extLst>
              <a:ext uri="{FF2B5EF4-FFF2-40B4-BE49-F238E27FC236}">
                <a16:creationId xmlns:a16="http://schemas.microsoft.com/office/drawing/2014/main" id="{B7032C09-5C46-7A7A-EC04-ECC13E2A0F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312AFE-CE34-ECAB-0FEF-A7335DA39D56}"/>
              </a:ext>
            </a:extLst>
          </p:cNvPr>
          <p:cNvSpPr>
            <a:spLocks noGrp="1"/>
          </p:cNvSpPr>
          <p:nvPr>
            <p:ph type="sldNum" sz="quarter" idx="12"/>
          </p:nvPr>
        </p:nvSpPr>
        <p:spPr/>
        <p:txBody>
          <a:bodyPr/>
          <a:lstStyle/>
          <a:p>
            <a:fld id="{05AA78F8-D1FE-430E-9EEC-B727823BA636}" type="slidenum">
              <a:rPr lang="en-US" smtClean="0"/>
              <a:t>‹#›</a:t>
            </a:fld>
            <a:endParaRPr lang="en-US"/>
          </a:p>
        </p:txBody>
      </p:sp>
    </p:spTree>
    <p:extLst>
      <p:ext uri="{BB962C8B-B14F-4D97-AF65-F5344CB8AC3E}">
        <p14:creationId xmlns:p14="http://schemas.microsoft.com/office/powerpoint/2010/main" val="579344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E66F5F-BD1A-20D0-27CF-C80250062D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6937D6-D8F7-A440-4A6E-5009ECE625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4428AE-30F6-B694-FA6A-10D8894FBF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53A530-9460-498F-B082-A0FAFD309F8A}" type="datetimeFigureOut">
              <a:rPr lang="en-US" smtClean="0"/>
              <a:t>12/15/2023</a:t>
            </a:fld>
            <a:endParaRPr lang="en-US"/>
          </a:p>
        </p:txBody>
      </p:sp>
      <p:sp>
        <p:nvSpPr>
          <p:cNvPr id="5" name="Footer Placeholder 4">
            <a:extLst>
              <a:ext uri="{FF2B5EF4-FFF2-40B4-BE49-F238E27FC236}">
                <a16:creationId xmlns:a16="http://schemas.microsoft.com/office/drawing/2014/main" id="{3F6D0FA3-6FC3-1BFD-1372-2CBDD16351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2B9E4D-4061-8A1F-5290-5539384FBF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AA78F8-D1FE-430E-9EEC-B727823BA636}" type="slidenum">
              <a:rPr lang="en-US" smtClean="0"/>
              <a:t>‹#›</a:t>
            </a:fld>
            <a:endParaRPr lang="en-US"/>
          </a:p>
        </p:txBody>
      </p:sp>
    </p:spTree>
    <p:extLst>
      <p:ext uri="{BB962C8B-B14F-4D97-AF65-F5344CB8AC3E}">
        <p14:creationId xmlns:p14="http://schemas.microsoft.com/office/powerpoint/2010/main" val="2290377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BFC0B-B350-DB82-C2BD-1A7D9870A7FF}"/>
              </a:ext>
            </a:extLst>
          </p:cNvPr>
          <p:cNvSpPr>
            <a:spLocks noGrp="1"/>
          </p:cNvSpPr>
          <p:nvPr>
            <p:ph type="ctrTitle"/>
          </p:nvPr>
        </p:nvSpPr>
        <p:spPr/>
        <p:txBody>
          <a:bodyPr/>
          <a:lstStyle/>
          <a:p>
            <a:r>
              <a:rPr lang="en-US" dirty="0"/>
              <a:t>Early Dementia Identification With ML</a:t>
            </a:r>
          </a:p>
        </p:txBody>
      </p:sp>
      <p:sp>
        <p:nvSpPr>
          <p:cNvPr id="3" name="Subtitle 2">
            <a:extLst>
              <a:ext uri="{FF2B5EF4-FFF2-40B4-BE49-F238E27FC236}">
                <a16:creationId xmlns:a16="http://schemas.microsoft.com/office/drawing/2014/main" id="{D5A3FBA3-F313-012C-89FC-52079116209C}"/>
              </a:ext>
            </a:extLst>
          </p:cNvPr>
          <p:cNvSpPr>
            <a:spLocks noGrp="1"/>
          </p:cNvSpPr>
          <p:nvPr>
            <p:ph type="subTitle" idx="1"/>
          </p:nvPr>
        </p:nvSpPr>
        <p:spPr/>
        <p:txBody>
          <a:bodyPr/>
          <a:lstStyle/>
          <a:p>
            <a:r>
              <a:rPr lang="en-US" dirty="0"/>
              <a:t>BMI734 </a:t>
            </a:r>
          </a:p>
          <a:p>
            <a:r>
              <a:rPr lang="en-US" dirty="0"/>
              <a:t>Purushottam Panta</a:t>
            </a:r>
          </a:p>
          <a:p>
            <a:r>
              <a:rPr lang="en-US" dirty="0"/>
              <a:t>PhD student, Department of CS</a:t>
            </a:r>
          </a:p>
        </p:txBody>
      </p:sp>
    </p:spTree>
    <p:extLst>
      <p:ext uri="{BB962C8B-B14F-4D97-AF65-F5344CB8AC3E}">
        <p14:creationId xmlns:p14="http://schemas.microsoft.com/office/powerpoint/2010/main" val="2634579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A2FC4-6166-745A-0A98-D2AC6AD433C8}"/>
              </a:ext>
            </a:extLst>
          </p:cNvPr>
          <p:cNvSpPr>
            <a:spLocks noGrp="1"/>
          </p:cNvSpPr>
          <p:nvPr>
            <p:ph type="title"/>
          </p:nvPr>
        </p:nvSpPr>
        <p:spPr/>
        <p:txBody>
          <a:bodyPr/>
          <a:lstStyle/>
          <a:p>
            <a:r>
              <a:rPr lang="en-US" dirty="0"/>
              <a:t>Libraries being used</a:t>
            </a:r>
          </a:p>
        </p:txBody>
      </p:sp>
      <p:sp>
        <p:nvSpPr>
          <p:cNvPr id="3" name="Content Placeholder 2">
            <a:extLst>
              <a:ext uri="{FF2B5EF4-FFF2-40B4-BE49-F238E27FC236}">
                <a16:creationId xmlns:a16="http://schemas.microsoft.com/office/drawing/2014/main" id="{FC661F7A-C582-2491-4FA6-255F8099D74C}"/>
              </a:ext>
            </a:extLst>
          </p:cNvPr>
          <p:cNvSpPr>
            <a:spLocks noGrp="1"/>
          </p:cNvSpPr>
          <p:nvPr>
            <p:ph idx="1"/>
          </p:nvPr>
        </p:nvSpPr>
        <p:spPr/>
        <p:txBody>
          <a:bodyPr/>
          <a:lstStyle/>
          <a:p>
            <a:r>
              <a:rPr lang="en-US" dirty="0"/>
              <a:t>from </a:t>
            </a:r>
            <a:r>
              <a:rPr lang="en-US" dirty="0" err="1"/>
              <a:t>sklearn.model_selection</a:t>
            </a:r>
            <a:r>
              <a:rPr lang="en-US" dirty="0"/>
              <a:t> import </a:t>
            </a:r>
            <a:r>
              <a:rPr lang="en-US" dirty="0" err="1"/>
              <a:t>train_test_split</a:t>
            </a:r>
            <a:endParaRPr lang="en-US" dirty="0"/>
          </a:p>
          <a:p>
            <a:r>
              <a:rPr lang="en-US" dirty="0"/>
              <a:t>from </a:t>
            </a:r>
            <a:r>
              <a:rPr lang="en-US" dirty="0" err="1"/>
              <a:t>sklearn</a:t>
            </a:r>
            <a:r>
              <a:rPr lang="en-US" dirty="0"/>
              <a:t> import preprocessing</a:t>
            </a:r>
          </a:p>
          <a:p>
            <a:r>
              <a:rPr lang="en-US" dirty="0"/>
              <a:t>from </a:t>
            </a:r>
            <a:r>
              <a:rPr lang="en-US" dirty="0" err="1"/>
              <a:t>sklearn.preprocessing</a:t>
            </a:r>
            <a:r>
              <a:rPr lang="en-US" dirty="0"/>
              <a:t> import </a:t>
            </a:r>
            <a:r>
              <a:rPr lang="en-US" dirty="0" err="1"/>
              <a:t>MinMaxScaler</a:t>
            </a:r>
            <a:r>
              <a:rPr lang="en-US" dirty="0"/>
              <a:t> </a:t>
            </a:r>
          </a:p>
          <a:p>
            <a:r>
              <a:rPr lang="en-US" dirty="0"/>
              <a:t>from </a:t>
            </a:r>
            <a:r>
              <a:rPr lang="en-US" dirty="0" err="1"/>
              <a:t>sklearn.model_selection</a:t>
            </a:r>
            <a:r>
              <a:rPr lang="en-US" dirty="0"/>
              <a:t> import </a:t>
            </a:r>
            <a:r>
              <a:rPr lang="en-US" dirty="0" err="1"/>
              <a:t>cross_val_score</a:t>
            </a:r>
            <a:endParaRPr lang="en-US" dirty="0"/>
          </a:p>
          <a:p>
            <a:r>
              <a:rPr lang="en-US" dirty="0"/>
              <a:t>Import </a:t>
            </a:r>
            <a:r>
              <a:rPr lang="en-US" dirty="0" err="1"/>
              <a:t>numpy</a:t>
            </a:r>
            <a:r>
              <a:rPr lang="en-US" dirty="0"/>
              <a:t> as np</a:t>
            </a:r>
          </a:p>
          <a:p>
            <a:r>
              <a:rPr lang="en-US" dirty="0"/>
              <a:t>Import pandas as pd</a:t>
            </a:r>
          </a:p>
          <a:p>
            <a:r>
              <a:rPr lang="en-US" dirty="0"/>
              <a:t>Import seaborn as </a:t>
            </a:r>
            <a:r>
              <a:rPr lang="en-US" dirty="0" err="1"/>
              <a:t>sns</a:t>
            </a:r>
            <a:endParaRPr lang="en-US" dirty="0"/>
          </a:p>
          <a:p>
            <a:r>
              <a:rPr lang="en-US" dirty="0"/>
              <a:t>Import </a:t>
            </a:r>
            <a:r>
              <a:rPr lang="en-US" dirty="0" err="1"/>
              <a:t>matplotlib.pyplot</a:t>
            </a:r>
            <a:r>
              <a:rPr lang="en-US" dirty="0"/>
              <a:t> as </a:t>
            </a:r>
            <a:r>
              <a:rPr lang="en-US" dirty="0" err="1"/>
              <a:t>plt</a:t>
            </a:r>
            <a:endParaRPr lang="en-US" dirty="0"/>
          </a:p>
        </p:txBody>
      </p:sp>
    </p:spTree>
    <p:extLst>
      <p:ext uri="{BB962C8B-B14F-4D97-AF65-F5344CB8AC3E}">
        <p14:creationId xmlns:p14="http://schemas.microsoft.com/office/powerpoint/2010/main" val="1252463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505AF-B8D7-E949-C25A-8955B219FDB0}"/>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5036C9F2-3500-C0F3-3BBB-7F4F1CB5FCE1}"/>
              </a:ext>
            </a:extLst>
          </p:cNvPr>
          <p:cNvSpPr>
            <a:spLocks noGrp="1"/>
          </p:cNvSpPr>
          <p:nvPr>
            <p:ph idx="1"/>
          </p:nvPr>
        </p:nvSpPr>
        <p:spPr/>
        <p:txBody>
          <a:bodyPr>
            <a:normAutofit lnSpcReduction="10000"/>
          </a:bodyPr>
          <a:lstStyle/>
          <a:p>
            <a:pPr marL="0" indent="0">
              <a:buNone/>
            </a:pPr>
            <a:r>
              <a:rPr lang="en-US" dirty="0"/>
              <a:t># Imputation of the input datasets</a:t>
            </a:r>
          </a:p>
          <a:p>
            <a:pPr marL="0" indent="0">
              <a:buNone/>
            </a:pPr>
            <a:r>
              <a:rPr lang="en-US" dirty="0"/>
              <a:t>	Y = </a:t>
            </a:r>
            <a:r>
              <a:rPr lang="en-US" dirty="0" err="1"/>
              <a:t>df</a:t>
            </a:r>
            <a:r>
              <a:rPr lang="en-US" dirty="0"/>
              <a:t>['Group'].values # The model "target variable“</a:t>
            </a:r>
          </a:p>
          <a:p>
            <a:pPr marL="0" indent="0">
              <a:buNone/>
            </a:pPr>
            <a:r>
              <a:rPr lang="en-US" dirty="0"/>
              <a:t># We are going to take the following features:</a:t>
            </a:r>
          </a:p>
          <a:p>
            <a:pPr marL="0" indent="0">
              <a:buNone/>
            </a:pPr>
            <a:r>
              <a:rPr lang="en-US" dirty="0"/>
              <a:t>	X = </a:t>
            </a:r>
            <a:r>
              <a:rPr lang="en-US" dirty="0" err="1"/>
              <a:t>df</a:t>
            </a:r>
            <a:r>
              <a:rPr lang="en-US" dirty="0"/>
              <a:t>[['M/F', 'Age', 'EDUC', 'SES', 'MMSE', '</a:t>
            </a:r>
            <a:r>
              <a:rPr lang="en-US" dirty="0" err="1"/>
              <a:t>eTIV</a:t>
            </a:r>
            <a:r>
              <a:rPr lang="en-US" dirty="0"/>
              <a:t>', '</a:t>
            </a:r>
            <a:r>
              <a:rPr lang="en-US" dirty="0" err="1"/>
              <a:t>nWBV</a:t>
            </a:r>
            <a:r>
              <a:rPr lang="en-US" dirty="0"/>
              <a:t>', 'ASF’]]</a:t>
            </a:r>
          </a:p>
          <a:p>
            <a:endParaRPr lang="en-US" dirty="0"/>
          </a:p>
          <a:p>
            <a:pPr marL="0" indent="0">
              <a:buNone/>
            </a:pPr>
            <a:r>
              <a:rPr lang="en-US" dirty="0"/>
              <a:t># Scaling the features</a:t>
            </a:r>
          </a:p>
          <a:p>
            <a:pPr marL="0" indent="0">
              <a:buNone/>
            </a:pPr>
            <a:r>
              <a:rPr lang="en-US" dirty="0"/>
              <a:t>	scaler = </a:t>
            </a:r>
            <a:r>
              <a:rPr lang="en-US" dirty="0" err="1"/>
              <a:t>MinMaxScaler</a:t>
            </a:r>
            <a:r>
              <a:rPr lang="en-US" dirty="0"/>
              <a:t>().fit(</a:t>
            </a:r>
            <a:r>
              <a:rPr lang="en-US" dirty="0" err="1"/>
              <a:t>X_trainval</a:t>
            </a:r>
            <a:r>
              <a:rPr lang="en-US" dirty="0"/>
              <a:t>)</a:t>
            </a:r>
          </a:p>
          <a:p>
            <a:pPr marL="0" indent="0">
              <a:buNone/>
            </a:pPr>
            <a:r>
              <a:rPr lang="en-US" dirty="0"/>
              <a:t>	</a:t>
            </a:r>
            <a:r>
              <a:rPr lang="en-US" dirty="0" err="1"/>
              <a:t>X_train_scaled</a:t>
            </a:r>
            <a:r>
              <a:rPr lang="en-US" dirty="0"/>
              <a:t> = </a:t>
            </a:r>
            <a:r>
              <a:rPr lang="en-US" dirty="0" err="1"/>
              <a:t>scaler.transform</a:t>
            </a:r>
            <a:r>
              <a:rPr lang="en-US" dirty="0"/>
              <a:t>(</a:t>
            </a:r>
            <a:r>
              <a:rPr lang="en-US" dirty="0" err="1"/>
              <a:t>X_trainval</a:t>
            </a:r>
            <a:r>
              <a:rPr lang="en-US" dirty="0"/>
              <a:t>)</a:t>
            </a:r>
          </a:p>
          <a:p>
            <a:pPr marL="0" indent="0">
              <a:buNone/>
            </a:pPr>
            <a:r>
              <a:rPr lang="en-US" dirty="0"/>
              <a:t>	</a:t>
            </a:r>
            <a:r>
              <a:rPr lang="en-US" dirty="0" err="1"/>
              <a:t>X_test_scaled</a:t>
            </a:r>
            <a:r>
              <a:rPr lang="en-US" dirty="0"/>
              <a:t> = </a:t>
            </a:r>
            <a:r>
              <a:rPr lang="en-US" dirty="0" err="1"/>
              <a:t>scaler.transform</a:t>
            </a:r>
            <a:r>
              <a:rPr lang="en-US" dirty="0"/>
              <a:t>(</a:t>
            </a:r>
            <a:r>
              <a:rPr lang="en-US" dirty="0" err="1"/>
              <a:t>X_test</a:t>
            </a:r>
            <a:r>
              <a:rPr lang="en-US" dirty="0"/>
              <a:t>)</a:t>
            </a:r>
          </a:p>
        </p:txBody>
      </p:sp>
    </p:spTree>
    <p:extLst>
      <p:ext uri="{BB962C8B-B14F-4D97-AF65-F5344CB8AC3E}">
        <p14:creationId xmlns:p14="http://schemas.microsoft.com/office/powerpoint/2010/main" val="1122181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562D2-9453-5E1A-5022-1CF314025452}"/>
              </a:ext>
            </a:extLst>
          </p:cNvPr>
          <p:cNvSpPr>
            <a:spLocks noGrp="1"/>
          </p:cNvSpPr>
          <p:nvPr>
            <p:ph type="title"/>
          </p:nvPr>
        </p:nvSpPr>
        <p:spPr/>
        <p:txBody>
          <a:bodyPr/>
          <a:lstStyle/>
          <a:p>
            <a:r>
              <a:rPr lang="en-US" dirty="0"/>
              <a:t>Random Forest </a:t>
            </a:r>
          </a:p>
        </p:txBody>
      </p:sp>
      <p:sp>
        <p:nvSpPr>
          <p:cNvPr id="3" name="Content Placeholder 2">
            <a:extLst>
              <a:ext uri="{FF2B5EF4-FFF2-40B4-BE49-F238E27FC236}">
                <a16:creationId xmlns:a16="http://schemas.microsoft.com/office/drawing/2014/main" id="{5278DE74-F335-8F08-052E-369C5ED51B89}"/>
              </a:ext>
            </a:extLst>
          </p:cNvPr>
          <p:cNvSpPr>
            <a:spLocks noGrp="1"/>
          </p:cNvSpPr>
          <p:nvPr>
            <p:ph idx="1"/>
          </p:nvPr>
        </p:nvSpPr>
        <p:spPr/>
        <p:txBody>
          <a:bodyPr>
            <a:normAutofit/>
          </a:bodyPr>
          <a:lstStyle/>
          <a:p>
            <a:pPr marL="0" marR="0" indent="0" algn="just">
              <a:spcBef>
                <a:spcPts val="0"/>
              </a:spcBef>
              <a:spcAft>
                <a:spcPts val="0"/>
              </a:spcAft>
              <a:buNone/>
            </a:pPr>
            <a:r>
              <a:rPr lang="en-US" u="sng" spc="-5" dirty="0">
                <a:effectLst/>
                <a:latin typeface="Times New Roman" panose="02020603050405020304" pitchFamily="18" charset="0"/>
                <a:ea typeface="SimSun" panose="02010600030101010101" pitchFamily="2" charset="-122"/>
              </a:rPr>
              <a:t>Algorithm1: Random Forest</a:t>
            </a:r>
          </a:p>
          <a:p>
            <a:pPr marL="0" marR="0" indent="0" algn="just">
              <a:spcBef>
                <a:spcPts val="0"/>
              </a:spcBef>
              <a:spcAft>
                <a:spcPts val="0"/>
              </a:spcAft>
              <a:buNone/>
            </a:pPr>
            <a:endParaRPr lang="en-US"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r>
              <a:rPr lang="x-none" spc="-5" dirty="0">
                <a:effectLst/>
                <a:latin typeface="Times New Roman" panose="02020603050405020304" pitchFamily="18" charset="0"/>
                <a:ea typeface="SimSun" panose="02010600030101010101" pitchFamily="2" charset="-122"/>
              </a:rPr>
              <a:t>For </a:t>
            </a:r>
            <a:r>
              <a:rPr lang="en-US" spc="-5" dirty="0">
                <a:effectLst/>
                <a:latin typeface="Times New Roman" panose="02020603050405020304" pitchFamily="18" charset="0"/>
                <a:ea typeface="SimSun" panose="02010600030101010101" pitchFamily="2" charset="-122"/>
              </a:rPr>
              <a:t>a tree</a:t>
            </a:r>
            <a:r>
              <a:rPr lang="x-none" spc="-5" dirty="0">
                <a:effectLst/>
                <a:latin typeface="Times New Roman" panose="02020603050405020304" pitchFamily="18" charset="0"/>
                <a:ea typeface="SimSun" panose="02010600030101010101" pitchFamily="2" charset="-122"/>
              </a:rPr>
              <a:t> T</a:t>
            </a:r>
            <a:r>
              <a:rPr lang="x-none" spc="-5" baseline="-25000" dirty="0">
                <a:effectLst/>
                <a:latin typeface="Times New Roman" panose="02020603050405020304" pitchFamily="18" charset="0"/>
                <a:ea typeface="SimSun" panose="02010600030101010101" pitchFamily="2" charset="-122"/>
              </a:rPr>
              <a:t>i</a:t>
            </a:r>
            <a:r>
              <a:rPr lang="x-none" spc="-5" dirty="0">
                <a:effectLst/>
                <a:latin typeface="Times New Roman" panose="02020603050405020304" pitchFamily="18" charset="0"/>
                <a:ea typeface="SimSun" panose="02010600030101010101" pitchFamily="2" charset="-122"/>
              </a:rPr>
              <a:t> in range R, and features in F</a:t>
            </a:r>
            <a:r>
              <a:rPr lang="x-none" spc="-5" baseline="-25000" dirty="0">
                <a:effectLst/>
                <a:latin typeface="Times New Roman" panose="02020603050405020304" pitchFamily="18" charset="0"/>
                <a:ea typeface="SimSun" panose="02010600030101010101" pitchFamily="2" charset="-122"/>
              </a:rPr>
              <a:t>i</a:t>
            </a:r>
            <a:r>
              <a:rPr lang="x-none" spc="-5" dirty="0">
                <a:effectLst/>
                <a:latin typeface="Times New Roman" panose="02020603050405020304" pitchFamily="18" charset="0"/>
                <a:ea typeface="SimSun" panose="02010600030101010101" pitchFamily="2" charset="-122"/>
              </a:rPr>
              <a:t>, and depth D</a:t>
            </a:r>
            <a:r>
              <a:rPr lang="x-none" spc="-5" baseline="-25000" dirty="0">
                <a:effectLst/>
                <a:latin typeface="Times New Roman" panose="02020603050405020304" pitchFamily="18" charset="0"/>
                <a:ea typeface="SimSun" panose="02010600030101010101" pitchFamily="2" charset="-122"/>
              </a:rPr>
              <a:t>i</a:t>
            </a:r>
            <a:r>
              <a:rPr lang="x-none" spc="-5" dirty="0">
                <a:effectLst/>
                <a:latin typeface="Times New Roman" panose="02020603050405020304" pitchFamily="18" charset="0"/>
                <a:ea typeface="SimSun" panose="02010600030101010101" pitchFamily="2" charset="-122"/>
              </a:rPr>
              <a:t>:</a:t>
            </a:r>
            <a:endParaRPr lang="en-US"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r>
              <a:rPr lang="en-US" spc="-5" dirty="0">
                <a:effectLst/>
                <a:latin typeface="Times New Roman" panose="02020603050405020304" pitchFamily="18" charset="0"/>
                <a:ea typeface="SimSun" panose="02010600030101010101" pitchFamily="2" charset="-122"/>
              </a:rPr>
              <a:t>	</a:t>
            </a:r>
            <a:r>
              <a:rPr lang="x-none" spc="-5" dirty="0">
                <a:effectLst/>
                <a:latin typeface="Times New Roman" panose="02020603050405020304" pitchFamily="18" charset="0"/>
                <a:ea typeface="SimSun" panose="02010600030101010101" pitchFamily="2" charset="-122"/>
              </a:rPr>
              <a:t>Build a Random Forest Model</a:t>
            </a:r>
            <a:endParaRPr lang="en-US"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r>
              <a:rPr lang="en-US" spc="-5" dirty="0">
                <a:effectLst/>
                <a:latin typeface="Times New Roman" panose="02020603050405020304" pitchFamily="18" charset="0"/>
                <a:ea typeface="SimSun" panose="02010600030101010101" pitchFamily="2" charset="-122"/>
              </a:rPr>
              <a:t>	</a:t>
            </a:r>
            <a:r>
              <a:rPr lang="x-none" spc="-5" dirty="0">
                <a:effectLst/>
                <a:latin typeface="Times New Roman" panose="02020603050405020304" pitchFamily="18" charset="0"/>
                <a:ea typeface="SimSun" panose="02010600030101010101" pitchFamily="2" charset="-122"/>
              </a:rPr>
              <a:t>Compute cross validation score</a:t>
            </a:r>
            <a:endParaRPr lang="en-US"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r>
              <a:rPr lang="en-US" spc="-5" dirty="0">
                <a:effectLst/>
                <a:latin typeface="Times New Roman" panose="02020603050405020304" pitchFamily="18" charset="0"/>
                <a:ea typeface="SimSun" panose="02010600030101010101" pitchFamily="2" charset="-122"/>
              </a:rPr>
              <a:t>	</a:t>
            </a:r>
            <a:r>
              <a:rPr lang="x-none" spc="-5" dirty="0">
                <a:effectLst/>
                <a:latin typeface="Times New Roman" panose="02020603050405020304" pitchFamily="18" charset="0"/>
                <a:ea typeface="SimSun" panose="02010600030101010101" pitchFamily="2" charset="-122"/>
              </a:rPr>
              <a:t>Find the best cross-validation score for more accuracy.</a:t>
            </a:r>
            <a:endParaRPr lang="en-US"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r>
              <a:rPr lang="en-US" spc="-5" dirty="0">
                <a:effectLst/>
                <a:latin typeface="Times New Roman" panose="02020603050405020304" pitchFamily="18" charset="0"/>
                <a:ea typeface="SimSun" panose="02010600030101010101" pitchFamily="2" charset="-122"/>
              </a:rPr>
              <a:t>	</a:t>
            </a:r>
            <a:r>
              <a:rPr lang="x-none" spc="-5" dirty="0">
                <a:effectLst/>
                <a:latin typeface="Times New Roman" panose="02020603050405020304" pitchFamily="18" charset="0"/>
                <a:ea typeface="SimSun" panose="02010600030101010101" pitchFamily="2" charset="-122"/>
              </a:rPr>
              <a:t>Pick the random forest model with the best score.</a:t>
            </a:r>
            <a:endParaRPr lang="en-US"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r>
              <a:rPr lang="en-US" spc="-5" dirty="0">
                <a:effectLst/>
                <a:latin typeface="Times New Roman" panose="02020603050405020304" pitchFamily="18" charset="0"/>
                <a:ea typeface="SimSun" panose="02010600030101010101" pitchFamily="2" charset="-122"/>
              </a:rPr>
              <a:t>	</a:t>
            </a:r>
            <a:r>
              <a:rPr lang="x-none" spc="-5" dirty="0">
                <a:effectLst/>
                <a:latin typeface="Times New Roman" panose="02020603050405020304" pitchFamily="18" charset="0"/>
                <a:ea typeface="SimSun" panose="02010600030101010101" pitchFamily="2" charset="-122"/>
              </a:rPr>
              <a:t>Fit the model and predict.</a:t>
            </a:r>
            <a:endParaRPr lang="en-US"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endParaRPr lang="en-US" spc="-5"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r>
              <a:rPr lang="x-none" spc="-5" dirty="0">
                <a:effectLst/>
                <a:latin typeface="Times New Roman" panose="02020603050405020304" pitchFamily="18" charset="0"/>
                <a:ea typeface="SimSun" panose="02010600030101010101" pitchFamily="2" charset="-122"/>
              </a:rPr>
              <a:t>Where, T</a:t>
            </a:r>
            <a:r>
              <a:rPr lang="x-none" spc="-5" baseline="-25000" dirty="0">
                <a:effectLst/>
                <a:latin typeface="Times New Roman" panose="02020603050405020304" pitchFamily="18" charset="0"/>
                <a:ea typeface="SimSun" panose="02010600030101010101" pitchFamily="2" charset="-122"/>
              </a:rPr>
              <a:t>i</a:t>
            </a:r>
            <a:r>
              <a:rPr lang="x-none" spc="-5" dirty="0">
                <a:effectLst/>
                <a:latin typeface="Times New Roman" panose="02020603050405020304" pitchFamily="18" charset="0"/>
                <a:ea typeface="SimSun" panose="02010600030101010101" pitchFamily="2" charset="-122"/>
              </a:rPr>
              <a:t> is i</a:t>
            </a:r>
            <a:r>
              <a:rPr lang="x-none" spc="-5" baseline="30000" dirty="0">
                <a:effectLst/>
                <a:latin typeface="Times New Roman" panose="02020603050405020304" pitchFamily="18" charset="0"/>
                <a:ea typeface="SimSun" panose="02010600030101010101" pitchFamily="2" charset="-122"/>
              </a:rPr>
              <a:t>th</a:t>
            </a:r>
            <a:r>
              <a:rPr lang="x-none" spc="-5" dirty="0">
                <a:effectLst/>
                <a:latin typeface="Times New Roman" panose="02020603050405020304" pitchFamily="18" charset="0"/>
                <a:ea typeface="SimSun" panose="02010600030101010101" pitchFamily="2" charset="-122"/>
              </a:rPr>
              <a:t> tree in Range R = (5, 15, 20). F</a:t>
            </a:r>
            <a:r>
              <a:rPr lang="x-none" spc="-5" baseline="-25000" dirty="0">
                <a:effectLst/>
                <a:latin typeface="Times New Roman" panose="02020603050405020304" pitchFamily="18" charset="0"/>
                <a:ea typeface="SimSun" panose="02010600030101010101" pitchFamily="2" charset="-122"/>
              </a:rPr>
              <a:t>i</a:t>
            </a:r>
            <a:r>
              <a:rPr lang="x-none" spc="-5" dirty="0">
                <a:effectLst/>
                <a:latin typeface="Times New Roman" panose="02020603050405020304" pitchFamily="18" charset="0"/>
                <a:ea typeface="SimSun" panose="02010600030101010101" pitchFamily="2" charset="-122"/>
              </a:rPr>
              <a:t> is the max number of features.</a:t>
            </a:r>
            <a:endParaRPr lang="en-US" dirty="0">
              <a:effectLst/>
              <a:latin typeface="Times New Roman" panose="02020603050405020304" pitchFamily="18" charset="0"/>
              <a:ea typeface="SimSun" panose="02010600030101010101" pitchFamily="2" charset="-122"/>
            </a:endParaRPr>
          </a:p>
          <a:p>
            <a:endParaRPr lang="en-US" sz="4000" dirty="0"/>
          </a:p>
        </p:txBody>
      </p:sp>
    </p:spTree>
    <p:extLst>
      <p:ext uri="{BB962C8B-B14F-4D97-AF65-F5344CB8AC3E}">
        <p14:creationId xmlns:p14="http://schemas.microsoft.com/office/powerpoint/2010/main" val="1878924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90E14-ADF8-FA2E-3A47-8D807A8C8DB8}"/>
              </a:ext>
            </a:extLst>
          </p:cNvPr>
          <p:cNvSpPr>
            <a:spLocks noGrp="1"/>
          </p:cNvSpPr>
          <p:nvPr>
            <p:ph type="title"/>
          </p:nvPr>
        </p:nvSpPr>
        <p:spPr/>
        <p:txBody>
          <a:bodyPr/>
          <a:lstStyle/>
          <a:p>
            <a:r>
              <a:rPr lang="en-US" dirty="0"/>
              <a:t>Random Forest</a:t>
            </a:r>
          </a:p>
        </p:txBody>
      </p:sp>
      <p:pic>
        <p:nvPicPr>
          <p:cNvPr id="8" name="Picture 7" descr="A screenshot of a test&#10;&#10;Description automatically generated">
            <a:extLst>
              <a:ext uri="{FF2B5EF4-FFF2-40B4-BE49-F238E27FC236}">
                <a16:creationId xmlns:a16="http://schemas.microsoft.com/office/drawing/2014/main" id="{F79230D2-0420-91A2-1B9B-1C9F64EE5FEE}"/>
              </a:ext>
            </a:extLst>
          </p:cNvPr>
          <p:cNvPicPr>
            <a:picLocks noChangeAspect="1"/>
          </p:cNvPicPr>
          <p:nvPr/>
        </p:nvPicPr>
        <p:blipFill>
          <a:blip r:embed="rId2"/>
          <a:stretch>
            <a:fillRect/>
          </a:stretch>
        </p:blipFill>
        <p:spPr>
          <a:xfrm>
            <a:off x="1106445" y="1832731"/>
            <a:ext cx="8229886" cy="2670257"/>
          </a:xfrm>
          <a:prstGeom prst="rect">
            <a:avLst/>
          </a:prstGeom>
        </p:spPr>
      </p:pic>
    </p:spTree>
    <p:extLst>
      <p:ext uri="{BB962C8B-B14F-4D97-AF65-F5344CB8AC3E}">
        <p14:creationId xmlns:p14="http://schemas.microsoft.com/office/powerpoint/2010/main" val="1040658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9F8B7-820F-1F33-D4B6-38C900D8A67E}"/>
              </a:ext>
            </a:extLst>
          </p:cNvPr>
          <p:cNvSpPr>
            <a:spLocks noGrp="1"/>
          </p:cNvSpPr>
          <p:nvPr>
            <p:ph type="title"/>
          </p:nvPr>
        </p:nvSpPr>
        <p:spPr/>
        <p:txBody>
          <a:bodyPr/>
          <a:lstStyle/>
          <a:p>
            <a:r>
              <a:rPr lang="en-US" dirty="0"/>
              <a:t>Support Vector Machine (SVM)</a:t>
            </a:r>
          </a:p>
        </p:txBody>
      </p:sp>
      <p:sp>
        <p:nvSpPr>
          <p:cNvPr id="3" name="Content Placeholder 2">
            <a:extLst>
              <a:ext uri="{FF2B5EF4-FFF2-40B4-BE49-F238E27FC236}">
                <a16:creationId xmlns:a16="http://schemas.microsoft.com/office/drawing/2014/main" id="{309BEA55-6536-5A5E-05C8-BE7C44A369A8}"/>
              </a:ext>
            </a:extLst>
          </p:cNvPr>
          <p:cNvSpPr>
            <a:spLocks noGrp="1"/>
          </p:cNvSpPr>
          <p:nvPr>
            <p:ph idx="1"/>
          </p:nvPr>
        </p:nvSpPr>
        <p:spPr/>
        <p:txBody>
          <a:bodyPr/>
          <a:lstStyle/>
          <a:p>
            <a:r>
              <a:rPr lang="en-US" dirty="0"/>
              <a:t>Gamma parameter =&gt; how far the influence of a single training example reaches.</a:t>
            </a:r>
          </a:p>
          <a:p>
            <a:r>
              <a:rPr lang="en-US" dirty="0"/>
              <a:t>High gamma value =&gt; only the closest points to the decision boundary will carry the weight.</a:t>
            </a:r>
          </a:p>
          <a:p>
            <a:r>
              <a:rPr lang="en-US" sz="2800" dirty="0"/>
              <a:t>c parameter checked in: 0.001 to 1000 in 10 folds</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865655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3E0AB-3BAF-41C1-7FD9-61FC385C77B1}"/>
              </a:ext>
            </a:extLst>
          </p:cNvPr>
          <p:cNvSpPr>
            <a:spLocks noGrp="1"/>
          </p:cNvSpPr>
          <p:nvPr>
            <p:ph type="title"/>
          </p:nvPr>
        </p:nvSpPr>
        <p:spPr/>
        <p:txBody>
          <a:bodyPr/>
          <a:lstStyle/>
          <a:p>
            <a:r>
              <a:rPr lang="en-US" dirty="0"/>
              <a:t>Support Vector Machine (SVM)</a:t>
            </a:r>
          </a:p>
        </p:txBody>
      </p:sp>
      <p:pic>
        <p:nvPicPr>
          <p:cNvPr id="4" name="Picture 3" descr="A screenshot of a computer program&#10;&#10;Description automatically generated">
            <a:extLst>
              <a:ext uri="{FF2B5EF4-FFF2-40B4-BE49-F238E27FC236}">
                <a16:creationId xmlns:a16="http://schemas.microsoft.com/office/drawing/2014/main" id="{F72B8CC4-07B2-94F3-E8B4-21A6A8ACDF8C}"/>
              </a:ext>
            </a:extLst>
          </p:cNvPr>
          <p:cNvPicPr>
            <a:picLocks noChangeAspect="1"/>
          </p:cNvPicPr>
          <p:nvPr/>
        </p:nvPicPr>
        <p:blipFill>
          <a:blip r:embed="rId2"/>
          <a:stretch>
            <a:fillRect/>
          </a:stretch>
        </p:blipFill>
        <p:spPr>
          <a:xfrm>
            <a:off x="1212980" y="1838131"/>
            <a:ext cx="9507900" cy="3270531"/>
          </a:xfrm>
          <a:prstGeom prst="rect">
            <a:avLst/>
          </a:prstGeom>
        </p:spPr>
      </p:pic>
    </p:spTree>
    <p:extLst>
      <p:ext uri="{BB962C8B-B14F-4D97-AF65-F5344CB8AC3E}">
        <p14:creationId xmlns:p14="http://schemas.microsoft.com/office/powerpoint/2010/main" val="4021228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82D70-407A-E455-BA93-8915E1134C8D}"/>
              </a:ext>
            </a:extLst>
          </p:cNvPr>
          <p:cNvSpPr>
            <a:spLocks noGrp="1"/>
          </p:cNvSpPr>
          <p:nvPr>
            <p:ph type="title"/>
          </p:nvPr>
        </p:nvSpPr>
        <p:spPr/>
        <p:txBody>
          <a:bodyPr/>
          <a:lstStyle/>
          <a:p>
            <a:r>
              <a:rPr lang="en-US" dirty="0"/>
              <a:t>Long Short-Term Memory (LSTM)</a:t>
            </a:r>
          </a:p>
        </p:txBody>
      </p:sp>
      <p:pic>
        <p:nvPicPr>
          <p:cNvPr id="3" name="Picture 2">
            <a:extLst>
              <a:ext uri="{FF2B5EF4-FFF2-40B4-BE49-F238E27FC236}">
                <a16:creationId xmlns:a16="http://schemas.microsoft.com/office/drawing/2014/main" id="{EB1EA6FE-8065-2FE7-C2A3-CF6D25629F06}"/>
              </a:ext>
            </a:extLst>
          </p:cNvPr>
          <p:cNvPicPr>
            <a:picLocks noChangeAspect="1"/>
          </p:cNvPicPr>
          <p:nvPr/>
        </p:nvPicPr>
        <p:blipFill>
          <a:blip r:embed="rId2"/>
          <a:stretch>
            <a:fillRect/>
          </a:stretch>
        </p:blipFill>
        <p:spPr>
          <a:xfrm>
            <a:off x="951722" y="1915655"/>
            <a:ext cx="6580949" cy="2852287"/>
          </a:xfrm>
          <a:prstGeom prst="rect">
            <a:avLst/>
          </a:prstGeom>
        </p:spPr>
      </p:pic>
    </p:spTree>
    <p:extLst>
      <p:ext uri="{BB962C8B-B14F-4D97-AF65-F5344CB8AC3E}">
        <p14:creationId xmlns:p14="http://schemas.microsoft.com/office/powerpoint/2010/main" val="1887167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23A96-BF86-EB13-F8A4-264CEF711E58}"/>
              </a:ext>
            </a:extLst>
          </p:cNvPr>
          <p:cNvSpPr>
            <a:spLocks noGrp="1"/>
          </p:cNvSpPr>
          <p:nvPr>
            <p:ph type="title"/>
          </p:nvPr>
        </p:nvSpPr>
        <p:spPr/>
        <p:txBody>
          <a:bodyPr/>
          <a:lstStyle/>
          <a:p>
            <a:r>
              <a:rPr lang="en-US" dirty="0"/>
              <a:t>LSTM Contd.</a:t>
            </a:r>
          </a:p>
        </p:txBody>
      </p:sp>
      <p:pic>
        <p:nvPicPr>
          <p:cNvPr id="5" name="Content Placeholder 4">
            <a:extLst>
              <a:ext uri="{FF2B5EF4-FFF2-40B4-BE49-F238E27FC236}">
                <a16:creationId xmlns:a16="http://schemas.microsoft.com/office/drawing/2014/main" id="{DC4EFE63-1667-2470-735F-EDA5E207A400}"/>
              </a:ext>
            </a:extLst>
          </p:cNvPr>
          <p:cNvPicPr>
            <a:picLocks noGrp="1" noChangeAspect="1"/>
          </p:cNvPicPr>
          <p:nvPr>
            <p:ph idx="1"/>
          </p:nvPr>
        </p:nvPicPr>
        <p:blipFill>
          <a:blip r:embed="rId2"/>
          <a:stretch>
            <a:fillRect/>
          </a:stretch>
        </p:blipFill>
        <p:spPr>
          <a:xfrm>
            <a:off x="726550" y="2110902"/>
            <a:ext cx="11135032" cy="3920247"/>
          </a:xfrm>
        </p:spPr>
      </p:pic>
    </p:spTree>
    <p:extLst>
      <p:ext uri="{BB962C8B-B14F-4D97-AF65-F5344CB8AC3E}">
        <p14:creationId xmlns:p14="http://schemas.microsoft.com/office/powerpoint/2010/main" val="2758481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06C04-81BA-8CB1-BD66-DD417994E83F}"/>
              </a:ext>
            </a:extLst>
          </p:cNvPr>
          <p:cNvSpPr>
            <a:spLocks noGrp="1"/>
          </p:cNvSpPr>
          <p:nvPr>
            <p:ph type="title"/>
          </p:nvPr>
        </p:nvSpPr>
        <p:spPr/>
        <p:txBody>
          <a:bodyPr/>
          <a:lstStyle/>
          <a:p>
            <a:r>
              <a:rPr lang="en-US" dirty="0"/>
              <a:t>Plotting the lost in LSTM</a:t>
            </a:r>
          </a:p>
        </p:txBody>
      </p:sp>
      <p:pic>
        <p:nvPicPr>
          <p:cNvPr id="9" name="Picture 8">
            <a:extLst>
              <a:ext uri="{FF2B5EF4-FFF2-40B4-BE49-F238E27FC236}">
                <a16:creationId xmlns:a16="http://schemas.microsoft.com/office/drawing/2014/main" id="{CCB1FC28-A736-FF5A-8067-DCD0BA345C5A}"/>
              </a:ext>
            </a:extLst>
          </p:cNvPr>
          <p:cNvPicPr>
            <a:picLocks noChangeAspect="1"/>
          </p:cNvPicPr>
          <p:nvPr/>
        </p:nvPicPr>
        <p:blipFill>
          <a:blip r:embed="rId2"/>
          <a:stretch>
            <a:fillRect/>
          </a:stretch>
        </p:blipFill>
        <p:spPr>
          <a:xfrm>
            <a:off x="951897" y="1399442"/>
            <a:ext cx="7238791" cy="5347421"/>
          </a:xfrm>
          <a:prstGeom prst="rect">
            <a:avLst/>
          </a:prstGeom>
        </p:spPr>
      </p:pic>
    </p:spTree>
    <p:extLst>
      <p:ext uri="{BB962C8B-B14F-4D97-AF65-F5344CB8AC3E}">
        <p14:creationId xmlns:p14="http://schemas.microsoft.com/office/powerpoint/2010/main" val="2132923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18012-F506-D37E-D2EA-5BF1F301047B}"/>
              </a:ext>
            </a:extLst>
          </p:cNvPr>
          <p:cNvSpPr>
            <a:spLocks noGrp="1"/>
          </p:cNvSpPr>
          <p:nvPr>
            <p:ph type="title"/>
          </p:nvPr>
        </p:nvSpPr>
        <p:spPr>
          <a:xfrm>
            <a:off x="838200" y="379379"/>
            <a:ext cx="10515600" cy="1311309"/>
          </a:xfrm>
        </p:spPr>
        <p:txBody>
          <a:bodyPr/>
          <a:lstStyle/>
          <a:p>
            <a:r>
              <a:rPr lang="en-US" dirty="0"/>
              <a:t>LSTM Cell</a:t>
            </a:r>
          </a:p>
        </p:txBody>
      </p:sp>
      <p:pic>
        <p:nvPicPr>
          <p:cNvPr id="6" name="Picture 5">
            <a:extLst>
              <a:ext uri="{FF2B5EF4-FFF2-40B4-BE49-F238E27FC236}">
                <a16:creationId xmlns:a16="http://schemas.microsoft.com/office/drawing/2014/main" id="{876ACA5C-0BD1-5BAD-255E-1A268E063798}"/>
              </a:ext>
            </a:extLst>
          </p:cNvPr>
          <p:cNvPicPr>
            <a:picLocks noChangeAspect="1"/>
          </p:cNvPicPr>
          <p:nvPr/>
        </p:nvPicPr>
        <p:blipFill>
          <a:blip r:embed="rId2"/>
          <a:stretch>
            <a:fillRect/>
          </a:stretch>
        </p:blipFill>
        <p:spPr>
          <a:xfrm>
            <a:off x="838200" y="1372025"/>
            <a:ext cx="10329153" cy="5356195"/>
          </a:xfrm>
          <a:prstGeom prst="rect">
            <a:avLst/>
          </a:prstGeom>
        </p:spPr>
      </p:pic>
    </p:spTree>
    <p:extLst>
      <p:ext uri="{BB962C8B-B14F-4D97-AF65-F5344CB8AC3E}">
        <p14:creationId xmlns:p14="http://schemas.microsoft.com/office/powerpoint/2010/main" val="1064844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5C622-9747-33F8-E8D7-8240DB0C5ABE}"/>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027B1B4A-5B79-F70D-1ADA-EDBCB3BD1C79}"/>
              </a:ext>
            </a:extLst>
          </p:cNvPr>
          <p:cNvSpPr>
            <a:spLocks noGrp="1"/>
          </p:cNvSpPr>
          <p:nvPr>
            <p:ph idx="1"/>
          </p:nvPr>
        </p:nvSpPr>
        <p:spPr>
          <a:xfrm>
            <a:off x="665672" y="1690688"/>
            <a:ext cx="10515600" cy="4351338"/>
          </a:xfrm>
        </p:spPr>
        <p:txBody>
          <a:bodyPr>
            <a:normAutofit lnSpcReduction="10000"/>
          </a:bodyPr>
          <a:lstStyle/>
          <a:p>
            <a:r>
              <a:rPr lang="en-US" dirty="0"/>
              <a:t>The proposed machine learning model comparison helps clinical professionals to identify the better predicting models</a:t>
            </a:r>
          </a:p>
          <a:p>
            <a:endParaRPr lang="en-US" dirty="0"/>
          </a:p>
          <a:p>
            <a:r>
              <a:rPr lang="en-US" dirty="0"/>
              <a:t>Which helps them identify the potential candidate to intervene and continue medication</a:t>
            </a:r>
          </a:p>
          <a:p>
            <a:endParaRPr lang="en-US" dirty="0"/>
          </a:p>
          <a:p>
            <a:r>
              <a:rPr lang="en-US" dirty="0"/>
              <a:t>If the medical intervene can happen in the early stage of the dementia, that can help alleviate symptoms and likely slow down the Alzheimer disease. So, predicting the subjects that potentially develop the disease plays a crucial role.</a:t>
            </a:r>
          </a:p>
        </p:txBody>
      </p:sp>
    </p:spTree>
    <p:extLst>
      <p:ext uri="{BB962C8B-B14F-4D97-AF65-F5344CB8AC3E}">
        <p14:creationId xmlns:p14="http://schemas.microsoft.com/office/powerpoint/2010/main" val="1089352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1A77-4620-DD9A-7EE5-DDE61B55E3DB}"/>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CE0A016-4E6C-3C5B-6DC6-F16406AF8EF6}"/>
              </a:ext>
            </a:extLst>
          </p:cNvPr>
          <p:cNvSpPr>
            <a:spLocks noGrp="1"/>
          </p:cNvSpPr>
          <p:nvPr>
            <p:ph idx="1"/>
          </p:nvPr>
        </p:nvSpPr>
        <p:spPr>
          <a:xfrm>
            <a:off x="898585" y="1618591"/>
            <a:ext cx="10515600" cy="4351338"/>
          </a:xfrm>
        </p:spPr>
        <p:txBody>
          <a:bodyPr/>
          <a:lstStyle/>
          <a:p>
            <a:endParaRPr lang="en-US" dirty="0"/>
          </a:p>
          <a:p>
            <a:endParaRPr lang="en-US" dirty="0"/>
          </a:p>
        </p:txBody>
      </p:sp>
      <p:graphicFrame>
        <p:nvGraphicFramePr>
          <p:cNvPr id="4" name="Table 3">
            <a:extLst>
              <a:ext uri="{FF2B5EF4-FFF2-40B4-BE49-F238E27FC236}">
                <a16:creationId xmlns:a16="http://schemas.microsoft.com/office/drawing/2014/main" id="{0D8014D1-E00D-DBE7-3110-B71DF8A0E5CF}"/>
              </a:ext>
            </a:extLst>
          </p:cNvPr>
          <p:cNvGraphicFramePr>
            <a:graphicFrameLocks noGrp="1"/>
          </p:cNvGraphicFramePr>
          <p:nvPr>
            <p:extLst>
              <p:ext uri="{D42A27DB-BD31-4B8C-83A1-F6EECF244321}">
                <p14:modId xmlns:p14="http://schemas.microsoft.com/office/powerpoint/2010/main" val="3458495205"/>
              </p:ext>
            </p:extLst>
          </p:nvPr>
        </p:nvGraphicFramePr>
        <p:xfrm>
          <a:off x="935389" y="1690688"/>
          <a:ext cx="5160611" cy="3548722"/>
        </p:xfrm>
        <a:graphic>
          <a:graphicData uri="http://schemas.openxmlformats.org/drawingml/2006/table">
            <a:tbl>
              <a:tblPr>
                <a:tableStyleId>{5C22544A-7EE6-4342-B048-85BDC9FD1C3A}</a:tableStyleId>
              </a:tblPr>
              <a:tblGrid>
                <a:gridCol w="2916867">
                  <a:extLst>
                    <a:ext uri="{9D8B030D-6E8A-4147-A177-3AD203B41FA5}">
                      <a16:colId xmlns:a16="http://schemas.microsoft.com/office/drawing/2014/main" val="1464561225"/>
                    </a:ext>
                  </a:extLst>
                </a:gridCol>
                <a:gridCol w="1121872">
                  <a:extLst>
                    <a:ext uri="{9D8B030D-6E8A-4147-A177-3AD203B41FA5}">
                      <a16:colId xmlns:a16="http://schemas.microsoft.com/office/drawing/2014/main" val="2674914013"/>
                    </a:ext>
                  </a:extLst>
                </a:gridCol>
                <a:gridCol w="1121872">
                  <a:extLst>
                    <a:ext uri="{9D8B030D-6E8A-4147-A177-3AD203B41FA5}">
                      <a16:colId xmlns:a16="http://schemas.microsoft.com/office/drawing/2014/main" val="1829491426"/>
                    </a:ext>
                  </a:extLst>
                </a:gridCol>
              </a:tblGrid>
              <a:tr h="591454">
                <a:tc>
                  <a:txBody>
                    <a:bodyPr/>
                    <a:lstStyle/>
                    <a:p>
                      <a:pPr marL="0" marR="0" algn="ctr">
                        <a:spcBef>
                          <a:spcPts val="0"/>
                        </a:spcBef>
                        <a:spcAft>
                          <a:spcPts val="0"/>
                        </a:spcAft>
                      </a:pPr>
                      <a:r>
                        <a:rPr lang="en-US" sz="1800" dirty="0">
                          <a:effectLst/>
                        </a:rPr>
                        <a:t>ML System</a:t>
                      </a:r>
                      <a:endParaRPr lang="en-US" sz="1800" b="1" i="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800">
                          <a:effectLst/>
                        </a:rPr>
                        <a:t>AUC</a:t>
                      </a:r>
                      <a:endParaRPr lang="en-US" sz="1800" b="1" i="1">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800">
                          <a:effectLst/>
                        </a:rPr>
                        <a:t>Recall</a:t>
                      </a:r>
                      <a:endParaRPr lang="en-US" sz="1800" b="1" i="1">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534549853"/>
                  </a:ext>
                </a:extLst>
              </a:tr>
              <a:tr h="591454">
                <a:tc>
                  <a:txBody>
                    <a:bodyPr/>
                    <a:lstStyle/>
                    <a:p>
                      <a:pPr marL="0" marR="0" algn="just">
                        <a:spcBef>
                          <a:spcPts val="0"/>
                        </a:spcBef>
                        <a:spcAft>
                          <a:spcPts val="0"/>
                        </a:spcAft>
                      </a:pPr>
                      <a:r>
                        <a:rPr lang="en-US" sz="1800" dirty="0">
                          <a:effectLst/>
                        </a:rPr>
                        <a:t>Random Forest (RF)</a:t>
                      </a:r>
                      <a:endParaRPr lang="en-US" sz="1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800">
                          <a:effectLst/>
                        </a:rPr>
                        <a:t>0.844</a:t>
                      </a:r>
                      <a:endParaRPr lang="en-US" sz="24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800">
                          <a:effectLst/>
                        </a:rPr>
                        <a:t>0.8</a:t>
                      </a:r>
                      <a:endParaRPr lang="en-US" sz="24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282606206"/>
                  </a:ext>
                </a:extLst>
              </a:tr>
              <a:tr h="1182907">
                <a:tc>
                  <a:txBody>
                    <a:bodyPr/>
                    <a:lstStyle/>
                    <a:p>
                      <a:pPr marL="0" marR="0" algn="just">
                        <a:spcBef>
                          <a:spcPts val="0"/>
                        </a:spcBef>
                        <a:spcAft>
                          <a:spcPts val="0"/>
                        </a:spcAft>
                      </a:pPr>
                      <a:r>
                        <a:rPr lang="en-US" sz="1800">
                          <a:effectLst/>
                        </a:rPr>
                        <a:t>Support Vector Machine (SVM)</a:t>
                      </a:r>
                      <a:endParaRPr lang="en-US"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800">
                          <a:effectLst/>
                        </a:rPr>
                        <a:t>0.82</a:t>
                      </a:r>
                      <a:endParaRPr lang="en-US" sz="24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800">
                          <a:effectLst/>
                        </a:rPr>
                        <a:t>0.7</a:t>
                      </a:r>
                      <a:endParaRPr lang="en-US" sz="24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167026590"/>
                  </a:ext>
                </a:extLst>
              </a:tr>
              <a:tr h="1182907">
                <a:tc>
                  <a:txBody>
                    <a:bodyPr/>
                    <a:lstStyle/>
                    <a:p>
                      <a:pPr marL="0" marR="0" algn="just">
                        <a:spcBef>
                          <a:spcPts val="0"/>
                        </a:spcBef>
                        <a:spcAft>
                          <a:spcPts val="0"/>
                        </a:spcAft>
                      </a:pPr>
                      <a:r>
                        <a:rPr lang="en-US" sz="1800">
                          <a:effectLst/>
                        </a:rPr>
                        <a:t>Long Short-term Memory (LSTM)</a:t>
                      </a:r>
                      <a:endParaRPr lang="en-US"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800">
                          <a:effectLst/>
                        </a:rPr>
                        <a:t>0.845</a:t>
                      </a:r>
                      <a:endParaRPr lang="en-US" sz="24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800" dirty="0">
                          <a:effectLst/>
                          <a:latin typeface="Times New Roman" panose="02020603050405020304" pitchFamily="18" charset="0"/>
                          <a:ea typeface="SimSun" panose="02010600030101010101" pitchFamily="2" charset="-122"/>
                        </a:rPr>
                        <a:t>Need to calculate as future work</a:t>
                      </a:r>
                      <a:endParaRPr lang="en-US" sz="24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404111611"/>
                  </a:ext>
                </a:extLst>
              </a:tr>
            </a:tbl>
          </a:graphicData>
        </a:graphic>
      </p:graphicFrame>
    </p:spTree>
    <p:extLst>
      <p:ext uri="{BB962C8B-B14F-4D97-AF65-F5344CB8AC3E}">
        <p14:creationId xmlns:p14="http://schemas.microsoft.com/office/powerpoint/2010/main" val="1304249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E4002-2E48-768E-EED1-58E1B4B24DC3}"/>
              </a:ext>
            </a:extLst>
          </p:cNvPr>
          <p:cNvSpPr>
            <a:spLocks noGrp="1"/>
          </p:cNvSpPr>
          <p:nvPr>
            <p:ph type="title"/>
          </p:nvPr>
        </p:nvSpPr>
        <p:spPr/>
        <p:txBody>
          <a:bodyPr/>
          <a:lstStyle/>
          <a:p>
            <a:r>
              <a:rPr lang="en-US" dirty="0"/>
              <a:t>Future direction</a:t>
            </a:r>
          </a:p>
        </p:txBody>
      </p:sp>
      <p:sp>
        <p:nvSpPr>
          <p:cNvPr id="3" name="Content Placeholder 2">
            <a:extLst>
              <a:ext uri="{FF2B5EF4-FFF2-40B4-BE49-F238E27FC236}">
                <a16:creationId xmlns:a16="http://schemas.microsoft.com/office/drawing/2014/main" id="{B6395F74-6055-4A18-D88D-89910ECB1175}"/>
              </a:ext>
            </a:extLst>
          </p:cNvPr>
          <p:cNvSpPr>
            <a:spLocks noGrp="1"/>
          </p:cNvSpPr>
          <p:nvPr>
            <p:ph idx="1"/>
          </p:nvPr>
        </p:nvSpPr>
        <p:spPr/>
        <p:txBody>
          <a:bodyPr/>
          <a:lstStyle/>
          <a:p>
            <a:r>
              <a:rPr lang="en-US" dirty="0"/>
              <a:t>May include up more features if available in other resources file.</a:t>
            </a:r>
          </a:p>
          <a:p>
            <a:r>
              <a:rPr lang="en-US" dirty="0"/>
              <a:t>Transformer models can also be implemented and examine </a:t>
            </a:r>
            <a:r>
              <a:rPr lang="en-US"/>
              <a:t>the performance.</a:t>
            </a:r>
            <a:endParaRPr lang="en-US" dirty="0"/>
          </a:p>
          <a:p>
            <a:r>
              <a:rPr lang="en-US" dirty="0"/>
              <a:t>There are some pre-trained models in </a:t>
            </a:r>
            <a:r>
              <a:rPr lang="en-US" dirty="0" err="1"/>
              <a:t>huggingface</a:t>
            </a:r>
            <a:r>
              <a:rPr lang="en-US" dirty="0"/>
              <a:t> which most likely give move accuracy.</a:t>
            </a:r>
          </a:p>
        </p:txBody>
      </p:sp>
    </p:spTree>
    <p:extLst>
      <p:ext uri="{BB962C8B-B14F-4D97-AF65-F5344CB8AC3E}">
        <p14:creationId xmlns:p14="http://schemas.microsoft.com/office/powerpoint/2010/main" val="812210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B9C3-D844-C07A-EDB0-550329A395DC}"/>
              </a:ext>
            </a:extLst>
          </p:cNvPr>
          <p:cNvSpPr>
            <a:spLocks noGrp="1"/>
          </p:cNvSpPr>
          <p:nvPr>
            <p:ph type="title"/>
          </p:nvPr>
        </p:nvSpPr>
        <p:spPr/>
        <p:txBody>
          <a:bodyPr/>
          <a:lstStyle/>
          <a:p>
            <a:r>
              <a:rPr lang="en-US" dirty="0"/>
              <a:t>Suggestion / Questions</a:t>
            </a:r>
          </a:p>
        </p:txBody>
      </p:sp>
      <p:sp>
        <p:nvSpPr>
          <p:cNvPr id="3" name="Content Placeholder 2">
            <a:extLst>
              <a:ext uri="{FF2B5EF4-FFF2-40B4-BE49-F238E27FC236}">
                <a16:creationId xmlns:a16="http://schemas.microsoft.com/office/drawing/2014/main" id="{8036AC73-DA7D-CFF0-BB0A-4EE03A20DFAE}"/>
              </a:ext>
            </a:extLst>
          </p:cNvPr>
          <p:cNvSpPr>
            <a:spLocks noGrp="1"/>
          </p:cNvSpPr>
          <p:nvPr>
            <p:ph idx="1"/>
          </p:nvPr>
        </p:nvSpPr>
        <p:spPr/>
        <p:txBody>
          <a:bodyPr/>
          <a:lstStyle/>
          <a:p>
            <a:r>
              <a:rPr lang="en-US" dirty="0"/>
              <a:t>Thank you!</a:t>
            </a:r>
          </a:p>
        </p:txBody>
      </p:sp>
    </p:spTree>
    <p:extLst>
      <p:ext uri="{BB962C8B-B14F-4D97-AF65-F5344CB8AC3E}">
        <p14:creationId xmlns:p14="http://schemas.microsoft.com/office/powerpoint/2010/main" val="2319074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58204-67A7-145B-36C2-4CBB3C64CC8C}"/>
              </a:ext>
            </a:extLst>
          </p:cNvPr>
          <p:cNvSpPr>
            <a:spLocks noGrp="1"/>
          </p:cNvSpPr>
          <p:nvPr>
            <p:ph type="title"/>
          </p:nvPr>
        </p:nvSpPr>
        <p:spPr/>
        <p:txBody>
          <a:bodyPr/>
          <a:lstStyle/>
          <a:p>
            <a:r>
              <a:rPr lang="en-US" dirty="0"/>
              <a:t>Introductions</a:t>
            </a:r>
          </a:p>
        </p:txBody>
      </p:sp>
      <p:sp>
        <p:nvSpPr>
          <p:cNvPr id="3" name="Content Placeholder 2">
            <a:extLst>
              <a:ext uri="{FF2B5EF4-FFF2-40B4-BE49-F238E27FC236}">
                <a16:creationId xmlns:a16="http://schemas.microsoft.com/office/drawing/2014/main" id="{B7B76BD1-59D5-4E82-148E-01CAAF0813A6}"/>
              </a:ext>
            </a:extLst>
          </p:cNvPr>
          <p:cNvSpPr>
            <a:spLocks noGrp="1"/>
          </p:cNvSpPr>
          <p:nvPr>
            <p:ph idx="1"/>
          </p:nvPr>
        </p:nvSpPr>
        <p:spPr/>
        <p:txBody>
          <a:bodyPr/>
          <a:lstStyle/>
          <a:p>
            <a:r>
              <a:rPr lang="en-US" dirty="0"/>
              <a:t>Identify the subjects that they potentially develop the Dementia based on the features given on OSAIS dataset (with MRI)</a:t>
            </a:r>
          </a:p>
          <a:p>
            <a:r>
              <a:rPr lang="en-US" dirty="0"/>
              <a:t>Input Data</a:t>
            </a:r>
          </a:p>
          <a:p>
            <a:r>
              <a:rPr lang="en-US" dirty="0"/>
              <a:t>Data cleanup and Preprocessing</a:t>
            </a:r>
          </a:p>
          <a:p>
            <a:r>
              <a:rPr lang="en-US" dirty="0"/>
              <a:t>Also, include MMSE score in the data and test with SVM and LSTM</a:t>
            </a:r>
          </a:p>
          <a:p>
            <a:r>
              <a:rPr lang="en-US" dirty="0"/>
              <a:t>ML algorithms: </a:t>
            </a:r>
          </a:p>
          <a:p>
            <a:pPr lvl="1"/>
            <a:r>
              <a:rPr lang="en-US" dirty="0"/>
              <a:t>Random Forest (RF)</a:t>
            </a:r>
          </a:p>
          <a:p>
            <a:pPr lvl="1"/>
            <a:r>
              <a:rPr lang="en-US" dirty="0"/>
              <a:t>Support Vector Machine (SVM)</a:t>
            </a:r>
          </a:p>
          <a:p>
            <a:pPr lvl="1"/>
            <a:r>
              <a:rPr lang="en-US" dirty="0"/>
              <a:t>LSTM</a:t>
            </a:r>
          </a:p>
        </p:txBody>
      </p:sp>
    </p:spTree>
    <p:extLst>
      <p:ext uri="{BB962C8B-B14F-4D97-AF65-F5344CB8AC3E}">
        <p14:creationId xmlns:p14="http://schemas.microsoft.com/office/powerpoint/2010/main" val="2087968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E2C04-A855-9F52-9E74-1D0AE7AC49AE}"/>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01F86BAD-D4D6-02F8-2288-7A83BEABD013}"/>
              </a:ext>
            </a:extLst>
          </p:cNvPr>
          <p:cNvSpPr>
            <a:spLocks noGrp="1"/>
          </p:cNvSpPr>
          <p:nvPr>
            <p:ph idx="1"/>
          </p:nvPr>
        </p:nvSpPr>
        <p:spPr/>
        <p:txBody>
          <a:bodyPr/>
          <a:lstStyle/>
          <a:p>
            <a:r>
              <a:rPr lang="en-US" dirty="0"/>
              <a:t>Longitudinal MRI of 150 subjects aged between (60 and 96)</a:t>
            </a:r>
          </a:p>
          <a:p>
            <a:pPr lvl="1"/>
            <a:r>
              <a:rPr lang="en-US" dirty="0"/>
              <a:t>72 : Nondemented</a:t>
            </a:r>
          </a:p>
          <a:p>
            <a:pPr lvl="1"/>
            <a:r>
              <a:rPr lang="en-US" dirty="0"/>
              <a:t>64 : Demented</a:t>
            </a:r>
          </a:p>
          <a:p>
            <a:pPr lvl="1"/>
            <a:r>
              <a:rPr lang="en-US" dirty="0"/>
              <a:t>14 : Converted from Nondemented to Demented throughout the study =&gt; Converted category</a:t>
            </a:r>
          </a:p>
          <a:p>
            <a:endParaRPr lang="en-US" dirty="0"/>
          </a:p>
          <a:p>
            <a:r>
              <a:rPr lang="en-US" dirty="0"/>
              <a:t>Only right-handed subjects were selected</a:t>
            </a:r>
          </a:p>
          <a:p>
            <a:r>
              <a:rPr lang="en-US" dirty="0"/>
              <a:t>Data from Open Access Series of Imaging Studies (OASIS)</a:t>
            </a:r>
          </a:p>
          <a:p>
            <a:endParaRPr lang="en-US" dirty="0"/>
          </a:p>
        </p:txBody>
      </p:sp>
    </p:spTree>
    <p:extLst>
      <p:ext uri="{BB962C8B-B14F-4D97-AF65-F5344CB8AC3E}">
        <p14:creationId xmlns:p14="http://schemas.microsoft.com/office/powerpoint/2010/main" val="950894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A6B05-E483-79DD-3769-E144AED4CAE6}"/>
              </a:ext>
            </a:extLst>
          </p:cNvPr>
          <p:cNvSpPr>
            <a:spLocks noGrp="1"/>
          </p:cNvSpPr>
          <p:nvPr>
            <p:ph type="title"/>
          </p:nvPr>
        </p:nvSpPr>
        <p:spPr/>
        <p:txBody>
          <a:bodyPr/>
          <a:lstStyle/>
          <a:p>
            <a:r>
              <a:rPr lang="en-US" dirty="0"/>
              <a:t>Feature Selection</a:t>
            </a:r>
          </a:p>
        </p:txBody>
      </p:sp>
      <p:sp>
        <p:nvSpPr>
          <p:cNvPr id="3" name="Content Placeholder 2">
            <a:extLst>
              <a:ext uri="{FF2B5EF4-FFF2-40B4-BE49-F238E27FC236}">
                <a16:creationId xmlns:a16="http://schemas.microsoft.com/office/drawing/2014/main" id="{6E193086-1EA3-4011-56E3-AE867B580B3A}"/>
              </a:ext>
            </a:extLst>
          </p:cNvPr>
          <p:cNvSpPr>
            <a:spLocks noGrp="1"/>
          </p:cNvSpPr>
          <p:nvPr>
            <p:ph idx="1"/>
          </p:nvPr>
        </p:nvSpPr>
        <p:spPr/>
        <p:txBody>
          <a:bodyPr>
            <a:normAutofit/>
          </a:bodyPr>
          <a:lstStyle/>
          <a:p>
            <a:r>
              <a:rPr lang="en-US" dirty="0"/>
              <a:t>Mini Mental State Examination (MMSE):</a:t>
            </a:r>
          </a:p>
          <a:p>
            <a:pPr lvl="1"/>
            <a:r>
              <a:rPr lang="en-US" dirty="0"/>
              <a:t>Examination performed on various mental puzzle and questions, and score given based on answer.</a:t>
            </a:r>
          </a:p>
          <a:p>
            <a:r>
              <a:rPr lang="en-US" dirty="0"/>
              <a:t>EDUC: Number of year of education</a:t>
            </a:r>
          </a:p>
          <a:p>
            <a:r>
              <a:rPr lang="en-US" dirty="0"/>
              <a:t>Socioeconomic Status (SES)</a:t>
            </a:r>
          </a:p>
          <a:p>
            <a:r>
              <a:rPr lang="en-US" dirty="0"/>
              <a:t>Clinic Dementia Rating (CDR):</a:t>
            </a:r>
          </a:p>
          <a:p>
            <a:pPr marL="457200" lvl="1" indent="0">
              <a:buNone/>
            </a:pPr>
            <a:r>
              <a:rPr lang="en-US" b="0" i="0" dirty="0">
                <a:solidFill>
                  <a:srgbClr val="040C28"/>
                </a:solidFill>
                <a:effectLst/>
                <a:latin typeface="Google Sans"/>
              </a:rPr>
              <a:t>Ratings are assigned on a 0–5 point scale:</a:t>
            </a:r>
          </a:p>
          <a:p>
            <a:pPr marL="457200" lvl="1" indent="0">
              <a:buNone/>
            </a:pPr>
            <a:r>
              <a:rPr lang="en-US" b="0" i="0" dirty="0">
                <a:solidFill>
                  <a:srgbClr val="040C28"/>
                </a:solidFill>
                <a:effectLst/>
                <a:latin typeface="Google Sans"/>
              </a:rPr>
              <a:t>0 = absent; 0.5 = questionable; 1= present, but mild; </a:t>
            </a:r>
          </a:p>
          <a:p>
            <a:pPr marL="457200" lvl="1" indent="0">
              <a:buNone/>
            </a:pPr>
            <a:r>
              <a:rPr lang="en-US" b="0" i="0" dirty="0">
                <a:solidFill>
                  <a:srgbClr val="040C28"/>
                </a:solidFill>
                <a:effectLst/>
                <a:latin typeface="Google Sans"/>
              </a:rPr>
              <a:t>2 = moderate; 3 = severe; 4 = profound; 5 = terminal</a:t>
            </a:r>
            <a:endParaRPr lang="en-US" dirty="0"/>
          </a:p>
          <a:p>
            <a:endParaRPr lang="en-US" dirty="0"/>
          </a:p>
        </p:txBody>
      </p:sp>
    </p:spTree>
    <p:extLst>
      <p:ext uri="{BB962C8B-B14F-4D97-AF65-F5344CB8AC3E}">
        <p14:creationId xmlns:p14="http://schemas.microsoft.com/office/powerpoint/2010/main" val="1568763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96C8-3DDB-9FC5-1010-84E8D30E7FBB}"/>
              </a:ext>
            </a:extLst>
          </p:cNvPr>
          <p:cNvSpPr>
            <a:spLocks noGrp="1"/>
          </p:cNvSpPr>
          <p:nvPr>
            <p:ph type="title"/>
          </p:nvPr>
        </p:nvSpPr>
        <p:spPr/>
        <p:txBody>
          <a:bodyPr/>
          <a:lstStyle/>
          <a:p>
            <a:r>
              <a:rPr lang="en-US" dirty="0"/>
              <a:t>Feature Selection Contd.</a:t>
            </a:r>
          </a:p>
        </p:txBody>
      </p:sp>
      <p:sp>
        <p:nvSpPr>
          <p:cNvPr id="3" name="Content Placeholder 2">
            <a:extLst>
              <a:ext uri="{FF2B5EF4-FFF2-40B4-BE49-F238E27FC236}">
                <a16:creationId xmlns:a16="http://schemas.microsoft.com/office/drawing/2014/main" id="{7633D3E6-0647-47E4-AC43-4A778AEBE9A1}"/>
              </a:ext>
            </a:extLst>
          </p:cNvPr>
          <p:cNvSpPr>
            <a:spLocks noGrp="1"/>
          </p:cNvSpPr>
          <p:nvPr>
            <p:ph idx="1"/>
          </p:nvPr>
        </p:nvSpPr>
        <p:spPr/>
        <p:txBody>
          <a:bodyPr/>
          <a:lstStyle/>
          <a:p>
            <a:r>
              <a:rPr lang="en-US" dirty="0"/>
              <a:t>Estimated Total Intracranial Volume (</a:t>
            </a:r>
            <a:r>
              <a:rPr lang="en-US" dirty="0" err="1"/>
              <a:t>eTIV</a:t>
            </a:r>
            <a:r>
              <a:rPr lang="en-US" dirty="0"/>
              <a:t>): </a:t>
            </a:r>
          </a:p>
          <a:p>
            <a:pPr lvl="1"/>
            <a:r>
              <a:rPr lang="en-US" dirty="0"/>
              <a:t>Estimated total intracranial Volume.</a:t>
            </a:r>
          </a:p>
          <a:p>
            <a:r>
              <a:rPr lang="en-US" dirty="0"/>
              <a:t>Normalized Whole Brain Volume (</a:t>
            </a:r>
            <a:r>
              <a:rPr lang="en-US" dirty="0" err="1"/>
              <a:t>nWBV</a:t>
            </a:r>
            <a:r>
              <a:rPr lang="en-US" dirty="0"/>
              <a:t>):</a:t>
            </a:r>
          </a:p>
          <a:p>
            <a:pPr lvl="1"/>
            <a:r>
              <a:rPr lang="en-US" dirty="0"/>
              <a:t>Expressed as a percent of all voxels. Normalized whole brain volume.</a:t>
            </a:r>
          </a:p>
          <a:p>
            <a:r>
              <a:rPr lang="en-US" dirty="0"/>
              <a:t>Atlas Scaling Factor (ASF):</a:t>
            </a:r>
          </a:p>
          <a:p>
            <a:pPr lvl="1"/>
            <a:r>
              <a:rPr lang="en-US" dirty="0"/>
              <a:t>Atlas-based head size normalization technique to Measure the standardized total intracranial volume for comparison, classification and prediction.</a:t>
            </a:r>
          </a:p>
          <a:p>
            <a:endParaRPr lang="en-US" dirty="0"/>
          </a:p>
        </p:txBody>
      </p:sp>
    </p:spTree>
    <p:extLst>
      <p:ext uri="{BB962C8B-B14F-4D97-AF65-F5344CB8AC3E}">
        <p14:creationId xmlns:p14="http://schemas.microsoft.com/office/powerpoint/2010/main" val="3878447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10E49-AD72-F3BB-D666-DF6BB15689C9}"/>
              </a:ext>
            </a:extLst>
          </p:cNvPr>
          <p:cNvSpPr>
            <a:spLocks noGrp="1"/>
          </p:cNvSpPr>
          <p:nvPr>
            <p:ph type="title"/>
          </p:nvPr>
        </p:nvSpPr>
        <p:spPr/>
        <p:txBody>
          <a:bodyPr/>
          <a:lstStyle/>
          <a:p>
            <a:r>
              <a:rPr lang="en-US" dirty="0"/>
              <a:t>Measure accuracy - AUC</a:t>
            </a:r>
          </a:p>
        </p:txBody>
      </p:sp>
      <p:graphicFrame>
        <p:nvGraphicFramePr>
          <p:cNvPr id="4" name="Table 3">
            <a:extLst>
              <a:ext uri="{FF2B5EF4-FFF2-40B4-BE49-F238E27FC236}">
                <a16:creationId xmlns:a16="http://schemas.microsoft.com/office/drawing/2014/main" id="{A6A23ECE-D34B-5BFD-65CC-85D832E9AE6E}"/>
              </a:ext>
            </a:extLst>
          </p:cNvPr>
          <p:cNvGraphicFramePr>
            <a:graphicFrameLocks noGrp="1"/>
          </p:cNvGraphicFramePr>
          <p:nvPr>
            <p:extLst>
              <p:ext uri="{D42A27DB-BD31-4B8C-83A1-F6EECF244321}">
                <p14:modId xmlns:p14="http://schemas.microsoft.com/office/powerpoint/2010/main" val="540537087"/>
              </p:ext>
            </p:extLst>
          </p:nvPr>
        </p:nvGraphicFramePr>
        <p:xfrm>
          <a:off x="1040063" y="1393434"/>
          <a:ext cx="6502400" cy="184912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564040303"/>
                    </a:ext>
                  </a:extLst>
                </a:gridCol>
                <a:gridCol w="1625600">
                  <a:extLst>
                    <a:ext uri="{9D8B030D-6E8A-4147-A177-3AD203B41FA5}">
                      <a16:colId xmlns:a16="http://schemas.microsoft.com/office/drawing/2014/main" val="3220979076"/>
                    </a:ext>
                  </a:extLst>
                </a:gridCol>
                <a:gridCol w="1625600">
                  <a:extLst>
                    <a:ext uri="{9D8B030D-6E8A-4147-A177-3AD203B41FA5}">
                      <a16:colId xmlns:a16="http://schemas.microsoft.com/office/drawing/2014/main" val="2436789654"/>
                    </a:ext>
                  </a:extLst>
                </a:gridCol>
                <a:gridCol w="1625600">
                  <a:extLst>
                    <a:ext uri="{9D8B030D-6E8A-4147-A177-3AD203B41FA5}">
                      <a16:colId xmlns:a16="http://schemas.microsoft.com/office/drawing/2014/main" val="1270403381"/>
                    </a:ext>
                  </a:extLst>
                </a:gridCol>
              </a:tblGrid>
              <a:tr h="370840">
                <a:tc rowSpan="2" gridSpan="2">
                  <a:txBody>
                    <a:bodyPr/>
                    <a:lstStyle/>
                    <a:p>
                      <a:endParaRPr lang="en-US" dirty="0"/>
                    </a:p>
                  </a:txBody>
                  <a:tcPr/>
                </a:tc>
                <a:tc rowSpan="2" hMerge="1">
                  <a:txBody>
                    <a:bodyPr/>
                    <a:lstStyle/>
                    <a:p>
                      <a:endParaRPr lang="en-US"/>
                    </a:p>
                  </a:txBody>
                  <a:tcPr/>
                </a:tc>
                <a:tc gridSpan="2">
                  <a:txBody>
                    <a:bodyPr/>
                    <a:lstStyle/>
                    <a:p>
                      <a:pPr algn="ctr"/>
                      <a:r>
                        <a:rPr lang="en-US" b="1" dirty="0"/>
                        <a:t>ACTUAL</a:t>
                      </a:r>
                    </a:p>
                  </a:txBody>
                  <a:tcPr/>
                </a:tc>
                <a:tc hMerge="1">
                  <a:txBody>
                    <a:bodyPr/>
                    <a:lstStyle/>
                    <a:p>
                      <a:endParaRPr lang="en-US" dirty="0"/>
                    </a:p>
                  </a:txBody>
                  <a:tcPr/>
                </a:tc>
                <a:extLst>
                  <a:ext uri="{0D108BD9-81ED-4DB2-BD59-A6C34878D82A}">
                    <a16:rowId xmlns:a16="http://schemas.microsoft.com/office/drawing/2014/main" val="2217794379"/>
                  </a:ext>
                </a:extLst>
              </a:tr>
              <a:tr h="370840">
                <a:tc gridSpan="2" vMerge="1">
                  <a:txBody>
                    <a:bodyPr/>
                    <a:lstStyle/>
                    <a:p>
                      <a:endParaRPr lang="en-US" dirty="0"/>
                    </a:p>
                  </a:txBody>
                  <a:tcPr/>
                </a:tc>
                <a:tc hMerge="1" vMerge="1">
                  <a:txBody>
                    <a:bodyPr/>
                    <a:lstStyle/>
                    <a:p>
                      <a:endParaRPr lang="en-US" dirty="0"/>
                    </a:p>
                  </a:txBody>
                  <a:tcPr/>
                </a:tc>
                <a:tc>
                  <a:txBody>
                    <a:bodyPr/>
                    <a:lstStyle/>
                    <a:p>
                      <a:r>
                        <a:rPr lang="en-US" b="1" dirty="0"/>
                        <a:t>Positive</a:t>
                      </a:r>
                    </a:p>
                  </a:txBody>
                  <a:tcPr/>
                </a:tc>
                <a:tc>
                  <a:txBody>
                    <a:bodyPr/>
                    <a:lstStyle/>
                    <a:p>
                      <a:r>
                        <a:rPr lang="en-US" b="1" dirty="0"/>
                        <a:t>Negative</a:t>
                      </a:r>
                    </a:p>
                  </a:txBody>
                  <a:tcPr/>
                </a:tc>
                <a:extLst>
                  <a:ext uri="{0D108BD9-81ED-4DB2-BD59-A6C34878D82A}">
                    <a16:rowId xmlns:a16="http://schemas.microsoft.com/office/drawing/2014/main" val="347927613"/>
                  </a:ext>
                </a:extLst>
              </a:tr>
              <a:tr h="370840">
                <a:tc rowSpan="2">
                  <a:txBody>
                    <a:bodyPr/>
                    <a:lstStyle/>
                    <a:p>
                      <a:pPr algn="ctr"/>
                      <a:r>
                        <a:rPr lang="en-US" b="1" dirty="0"/>
                        <a:t>PREDICTED</a:t>
                      </a:r>
                    </a:p>
                  </a:txBody>
                  <a:tcPr/>
                </a:tc>
                <a:tc>
                  <a:txBody>
                    <a:bodyPr/>
                    <a:lstStyle/>
                    <a:p>
                      <a:r>
                        <a:rPr lang="en-US" b="1" dirty="0"/>
                        <a:t>Positive</a:t>
                      </a:r>
                    </a:p>
                  </a:txBody>
                  <a:tcPr/>
                </a:tc>
                <a:tc>
                  <a:txBody>
                    <a:bodyPr/>
                    <a:lstStyle/>
                    <a:p>
                      <a:r>
                        <a:rPr lang="en-US" dirty="0"/>
                        <a:t>True Positive</a:t>
                      </a:r>
                    </a:p>
                  </a:txBody>
                  <a:tcPr/>
                </a:tc>
                <a:tc>
                  <a:txBody>
                    <a:bodyPr/>
                    <a:lstStyle/>
                    <a:p>
                      <a:r>
                        <a:rPr lang="en-US" dirty="0">
                          <a:solidFill>
                            <a:srgbClr val="FF0000"/>
                          </a:solidFill>
                        </a:rPr>
                        <a:t>False Positive</a:t>
                      </a:r>
                    </a:p>
                  </a:txBody>
                  <a:tcPr/>
                </a:tc>
                <a:extLst>
                  <a:ext uri="{0D108BD9-81ED-4DB2-BD59-A6C34878D82A}">
                    <a16:rowId xmlns:a16="http://schemas.microsoft.com/office/drawing/2014/main" val="3883998663"/>
                  </a:ext>
                </a:extLst>
              </a:tr>
              <a:tr h="370840">
                <a:tc vMerge="1">
                  <a:txBody>
                    <a:bodyPr/>
                    <a:lstStyle/>
                    <a:p>
                      <a:endParaRPr lang="en-US" dirty="0"/>
                    </a:p>
                  </a:txBody>
                  <a:tcPr/>
                </a:tc>
                <a:tc>
                  <a:txBody>
                    <a:bodyPr/>
                    <a:lstStyle/>
                    <a:p>
                      <a:r>
                        <a:rPr lang="en-US" b="1" dirty="0"/>
                        <a:t>Negative</a:t>
                      </a:r>
                    </a:p>
                  </a:txBody>
                  <a:tcPr/>
                </a:tc>
                <a:tc>
                  <a:txBody>
                    <a:bodyPr/>
                    <a:lstStyle/>
                    <a:p>
                      <a:r>
                        <a:rPr lang="en-US" dirty="0">
                          <a:solidFill>
                            <a:srgbClr val="FF0000"/>
                          </a:solidFill>
                        </a:rPr>
                        <a:t>False Negative</a:t>
                      </a:r>
                    </a:p>
                  </a:txBody>
                  <a:tcPr/>
                </a:tc>
                <a:tc>
                  <a:txBody>
                    <a:bodyPr/>
                    <a:lstStyle/>
                    <a:p>
                      <a:r>
                        <a:rPr lang="en-US" dirty="0"/>
                        <a:t>True Negative</a:t>
                      </a:r>
                    </a:p>
                  </a:txBody>
                  <a:tcPr/>
                </a:tc>
                <a:extLst>
                  <a:ext uri="{0D108BD9-81ED-4DB2-BD59-A6C34878D82A}">
                    <a16:rowId xmlns:a16="http://schemas.microsoft.com/office/drawing/2014/main" val="84407683"/>
                  </a:ext>
                </a:extLst>
              </a:tr>
              <a:tr h="363711">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980791379"/>
                  </a:ext>
                </a:extLst>
              </a:tr>
            </a:tbl>
          </a:graphicData>
        </a:graphic>
      </p:graphicFrame>
      <p:sp>
        <p:nvSpPr>
          <p:cNvPr id="7" name="TextBox 6">
            <a:extLst>
              <a:ext uri="{FF2B5EF4-FFF2-40B4-BE49-F238E27FC236}">
                <a16:creationId xmlns:a16="http://schemas.microsoft.com/office/drawing/2014/main" id="{5C7B358E-1D1A-4FFB-ADBA-871C83498E15}"/>
              </a:ext>
            </a:extLst>
          </p:cNvPr>
          <p:cNvSpPr txBox="1"/>
          <p:nvPr/>
        </p:nvSpPr>
        <p:spPr>
          <a:xfrm>
            <a:off x="959852" y="3615447"/>
            <a:ext cx="7951538" cy="2554545"/>
          </a:xfrm>
          <a:prstGeom prst="rect">
            <a:avLst/>
          </a:prstGeom>
          <a:noFill/>
        </p:spPr>
        <p:txBody>
          <a:bodyPr wrap="square" rtlCol="0">
            <a:spAutoFit/>
          </a:bodyPr>
          <a:lstStyle/>
          <a:p>
            <a:r>
              <a:rPr lang="en-US" sz="2000" b="1" dirty="0"/>
              <a:t>True positives</a:t>
            </a:r>
            <a:r>
              <a:rPr lang="en-US" sz="2000" dirty="0"/>
              <a:t>: data points labelled as positive that are actually positive</a:t>
            </a:r>
          </a:p>
          <a:p>
            <a:br>
              <a:rPr lang="en-US" sz="2000" dirty="0"/>
            </a:br>
            <a:r>
              <a:rPr lang="en-US" sz="2000" b="1" dirty="0"/>
              <a:t>False positives</a:t>
            </a:r>
            <a:r>
              <a:rPr lang="en-US" sz="2000" dirty="0"/>
              <a:t>: data points labelled as positive that are actually negative</a:t>
            </a:r>
          </a:p>
          <a:p>
            <a:br>
              <a:rPr lang="en-US" sz="2000" dirty="0"/>
            </a:br>
            <a:r>
              <a:rPr lang="en-US" sz="2000" b="1" dirty="0"/>
              <a:t>True negatives</a:t>
            </a:r>
            <a:r>
              <a:rPr lang="en-US" sz="2000" dirty="0"/>
              <a:t>: data points labelled as negative that are actually negative</a:t>
            </a:r>
          </a:p>
          <a:p>
            <a:br>
              <a:rPr lang="en-US" sz="2000" dirty="0"/>
            </a:br>
            <a:r>
              <a:rPr lang="en-US" sz="2000" b="1" dirty="0"/>
              <a:t>False negatives</a:t>
            </a:r>
            <a:r>
              <a:rPr lang="en-US" sz="2000" dirty="0"/>
              <a:t>: data points labelled as negative that are actually positive</a:t>
            </a:r>
          </a:p>
          <a:p>
            <a:endParaRPr lang="en-US" sz="2000" dirty="0"/>
          </a:p>
        </p:txBody>
      </p:sp>
    </p:spTree>
    <p:extLst>
      <p:ext uri="{BB962C8B-B14F-4D97-AF65-F5344CB8AC3E}">
        <p14:creationId xmlns:p14="http://schemas.microsoft.com/office/powerpoint/2010/main" val="3169408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6FD0D-2C52-A4E8-A516-96EFA594580A}"/>
              </a:ext>
            </a:extLst>
          </p:cNvPr>
          <p:cNvSpPr>
            <a:spLocks noGrp="1"/>
          </p:cNvSpPr>
          <p:nvPr>
            <p:ph type="title"/>
          </p:nvPr>
        </p:nvSpPr>
        <p:spPr/>
        <p:txBody>
          <a:bodyPr/>
          <a:lstStyle/>
          <a:p>
            <a:r>
              <a:rPr lang="en-US" dirty="0"/>
              <a:t>Precision and Accuracy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F2EA94B-F09C-26A5-DAAE-E852B2619EF7}"/>
                  </a:ext>
                </a:extLst>
              </p:cNvPr>
              <p:cNvSpPr>
                <a:spLocks noGrp="1"/>
              </p:cNvSpPr>
              <p:nvPr>
                <p:ph idx="1"/>
              </p:nvPr>
            </p:nvSpPr>
            <p:spPr/>
            <p:txBody>
              <a:bodyPr/>
              <a:lstStyle/>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i="1" smtClean="0">
                          <a:effectLst/>
                          <a:latin typeface="Cambria Math" panose="02040503050406030204" pitchFamily="18" charset="0"/>
                          <a:ea typeface="Times New Roman" panose="02020603050405020304" pitchFamily="18" charset="0"/>
                          <a:cs typeface="Times New Roman" panose="02020603050405020304" pitchFamily="18" charset="0"/>
                        </a:rPr>
                        <m:t>𝑃𝑟𝑒𝑐𝑖𝑠𝑖𝑜𝑛</m:t>
                      </m:r>
                      <m:r>
                        <a:rPr lang="en-US" i="1" smtClea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𝑇𝑃</m:t>
                          </m:r>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𝑇𝑃</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𝐹𝑃</m:t>
                          </m:r>
                        </m:den>
                      </m:f>
                      <m:r>
                        <a:rPr lang="en-US"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𝑅𝑒𝑐𝑎𝑙𝑙</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𝑇𝑃</m:t>
                          </m:r>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𝑇𝑃</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𝐹𝑁</m:t>
                          </m:r>
                        </m:den>
                      </m:f>
                    </m:oMath>
                  </m:oMathPara>
                </a14:m>
                <a:endParaRPr lang="en-US"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endParaRPr lang="en-US"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endParaRPr lang="en-US"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Times New Roman" panose="02020603050405020304" pitchFamily="18" charset="0"/>
                          <a:cs typeface="Times New Roman" panose="02020603050405020304" pitchFamily="18" charset="0"/>
                        </a:rPr>
                        <m:t>𝐴𝑐𝑐𝑢𝑟𝑎𝑐𝑦</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𝑇𝑃</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𝑇𝑁</m:t>
                          </m:r>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𝑇𝑃</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𝑇𝑁</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𝐹𝑃</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𝐹𝑁</m:t>
                          </m:r>
                        </m:den>
                      </m:f>
                    </m:oMath>
                  </m:oMathPara>
                </a14:m>
                <a:endParaRPr lang="en-US"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endParaRPr lang="en-US" dirty="0">
                  <a:effectLst/>
                  <a:latin typeface="Times New Roman" panose="02020603050405020304" pitchFamily="18" charset="0"/>
                  <a:ea typeface="SimSun" panose="02010600030101010101" pitchFamily="2" charset="-122"/>
                </a:endParaRPr>
              </a:p>
              <a:p>
                <a:pPr marL="0" marR="0" indent="0" algn="ctr">
                  <a:spcBef>
                    <a:spcPts val="0"/>
                  </a:spcBef>
                  <a:spcAft>
                    <a:spcPts val="0"/>
                  </a:spcAft>
                  <a:buNone/>
                </a:pPr>
                <a:endParaRPr lang="en-US" dirty="0">
                  <a:latin typeface="Times New Roman" panose="02020603050405020304" pitchFamily="18" charset="0"/>
                  <a:ea typeface="SimSun" panose="02010600030101010101" pitchFamily="2" charset="-122"/>
                </a:endParaRPr>
              </a:p>
              <a:p>
                <a:pPr marL="0" marR="0" indent="0" algn="ctr">
                  <a:spcBef>
                    <a:spcPts val="0"/>
                  </a:spcBef>
                  <a:spcAft>
                    <a:spcPts val="0"/>
                  </a:spcAft>
                  <a:buNone/>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Times New Roman" panose="02020603050405020304" pitchFamily="18" charset="0"/>
                          <a:cs typeface="Times New Roman" panose="02020603050405020304" pitchFamily="18" charset="0"/>
                        </a:rPr>
                        <m:t>𝐹</m:t>
                      </m:r>
                      <m:r>
                        <a:rPr lang="en-US" i="1">
                          <a:effectLst/>
                          <a:latin typeface="Cambria Math" panose="02040503050406030204" pitchFamily="18" charset="0"/>
                          <a:ea typeface="Times New Roman" panose="02020603050405020304" pitchFamily="18" charset="0"/>
                          <a:cs typeface="Times New Roman" panose="02020603050405020304" pitchFamily="18" charset="0"/>
                        </a:rPr>
                        <m:t>1 </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𝑆𝑐𝑜𝑟𝑒</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𝑇𝑃</m:t>
                          </m:r>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𝑇𝑃</m:t>
                          </m:r>
                          <m:r>
                            <a:rPr lang="en-US" i="1">
                              <a:effectLst/>
                              <a:latin typeface="Cambria Math" panose="02040503050406030204" pitchFamily="18" charset="0"/>
                              <a:ea typeface="Times New Roman" panose="02020603050405020304" pitchFamily="18" charset="0"/>
                              <a:cs typeface="Times New Roman" panose="02020603050405020304" pitchFamily="18" charset="0"/>
                            </a:rPr>
                            <m:t>+1/2(</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𝐹𝑃</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𝐹𝑁</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den>
                      </m:f>
                    </m:oMath>
                  </m:oMathPara>
                </a14:m>
                <a:endParaRPr lang="en-US" sz="1800" dirty="0">
                  <a:effectLst/>
                  <a:latin typeface="Times New Roman" panose="02020603050405020304" pitchFamily="18" charset="0"/>
                  <a:ea typeface="SimSun" panose="02010600030101010101" pitchFamily="2" charset="-122"/>
                </a:endParaRPr>
              </a:p>
              <a:p>
                <a:endParaRPr lang="en-US" dirty="0"/>
              </a:p>
            </p:txBody>
          </p:sp>
        </mc:Choice>
        <mc:Fallback>
          <p:sp>
            <p:nvSpPr>
              <p:cNvPr id="3" name="Content Placeholder 2">
                <a:extLst>
                  <a:ext uri="{FF2B5EF4-FFF2-40B4-BE49-F238E27FC236}">
                    <a16:creationId xmlns:a16="http://schemas.microsoft.com/office/drawing/2014/main" id="{8F2EA94B-F09C-26A5-DAAE-E852B2619EF7}"/>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17229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C206B-43BE-69E3-4192-F03F6120A244}"/>
              </a:ext>
            </a:extLst>
          </p:cNvPr>
          <p:cNvSpPr>
            <a:spLocks noGrp="1"/>
          </p:cNvSpPr>
          <p:nvPr>
            <p:ph type="title"/>
          </p:nvPr>
        </p:nvSpPr>
        <p:spPr/>
        <p:txBody>
          <a:bodyPr/>
          <a:lstStyle/>
          <a:p>
            <a:r>
              <a:rPr lang="en-US" dirty="0" err="1"/>
              <a:t>Softmax</a:t>
            </a:r>
            <a:r>
              <a:rPr lang="en-US" dirty="0"/>
              <a:t> and Cross-Entropy in LSTM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9A0ACDF-67CE-3EDE-10F8-A084C486276C}"/>
                  </a:ext>
                </a:extLst>
              </p:cNvPr>
              <p:cNvSpPr>
                <a:spLocks noGrp="1"/>
              </p:cNvSpPr>
              <p:nvPr>
                <p:ph idx="1"/>
              </p:nvPr>
            </p:nvSpPr>
            <p:spPr>
              <a:xfrm>
                <a:off x="1243642" y="1960562"/>
                <a:ext cx="10515600" cy="4351338"/>
              </a:xfrm>
            </p:spPr>
            <p:txBody>
              <a:bodyPr/>
              <a:lstStyle/>
              <a:p>
                <a:pPr marL="0" indent="0">
                  <a:buNone/>
                </a:pPr>
                <a14:m>
                  <m:oMathPara xmlns:m="http://schemas.openxmlformats.org/officeDocument/2006/math">
                    <m:oMathParaPr>
                      <m:jc m:val="centerGroup"/>
                    </m:oMathParaPr>
                    <m:oMath xmlns:m="http://schemas.openxmlformats.org/officeDocument/2006/math">
                      <m:r>
                        <a:rPr lang="en-US" sz="2400" i="1" smtClean="0">
                          <a:effectLst/>
                          <a:latin typeface="Cambria Math" panose="02040503050406030204" pitchFamily="18" charset="0"/>
                          <a:ea typeface="SimSun" panose="02010600030101010101" pitchFamily="2" charset="-122"/>
                          <a:cs typeface="Times New Roman" panose="02020603050405020304" pitchFamily="18" charset="0"/>
                        </a:rPr>
                        <m:t>𝑆𝑜𝑓𝑡𝑚𝑎𝑥</m:t>
                      </m:r>
                      <m:d>
                        <m:dPr>
                          <m:ctrlPr>
                            <a:rPr lang="en-US" sz="3600" i="1">
                              <a:effectLst/>
                              <a:latin typeface="Cambria Math" panose="020405030504060302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𝑍𝑖</m:t>
                          </m:r>
                        </m:e>
                      </m:d>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f>
                        <m:fPr>
                          <m:ctrlPr>
                            <a:rPr lang="en-US" sz="3600" i="1">
                              <a:effectLst/>
                              <a:latin typeface="Cambria Math" panose="02040503050406030204" pitchFamily="18" charset="0"/>
                            </a:rPr>
                          </m:ctrlPr>
                        </m:fPr>
                        <m:num>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exp</m:t>
                          </m:r>
                          <m:r>
                            <a:rPr lang="en-US" sz="2400">
                              <a:effectLst/>
                              <a:latin typeface="Cambria Math" panose="02040503050406030204" pitchFamily="18" charset="0"/>
                              <a:ea typeface="SimSun" panose="02010600030101010101" pitchFamily="2" charset="-122"/>
                              <a:cs typeface="Times New Roman" panose="02020603050405020304" pitchFamily="18" charset="0"/>
                            </a:rPr>
                            <m:t>⁡</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𝑍𝑖</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num>
                        <m:den>
                          <m:nary>
                            <m:naryPr>
                              <m:chr m:val="∑"/>
                              <m:limLoc m:val="undOvr"/>
                              <m:supHide m:val="on"/>
                              <m:ctrlPr>
                                <a:rPr lang="en-US" sz="3600" i="1">
                                  <a:effectLst/>
                                  <a:latin typeface="Cambria Math" panose="02040503050406030204" pitchFamily="18" charset="0"/>
                                </a:rPr>
                              </m:ctrlPr>
                            </m:naryPr>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𝑗</m:t>
                              </m:r>
                            </m:sub>
                            <m:sup/>
                            <m:e>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exp</m:t>
                              </m:r>
                              <m:r>
                                <a:rPr lang="en-US" sz="2400">
                                  <a:effectLst/>
                                  <a:latin typeface="Cambria Math" panose="02040503050406030204" pitchFamily="18" charset="0"/>
                                  <a:ea typeface="SimSun" panose="02010600030101010101" pitchFamily="2" charset="-122"/>
                                  <a:cs typeface="Times New Roman" panose="02020603050405020304" pitchFamily="18" charset="0"/>
                                </a:rPr>
                                <m:t>⁡</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𝑍𝑗</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e>
                          </m:nary>
                        </m:den>
                      </m:f>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sz="2400" i="1" spc="-5" smtClean="0">
                          <a:effectLst/>
                          <a:latin typeface="Cambria Math" panose="02040503050406030204" pitchFamily="18" charset="0"/>
                          <a:ea typeface="SimSun" panose="02010600030101010101" pitchFamily="2" charset="-122"/>
                          <a:cs typeface="Times New Roman" panose="02020603050405020304" pitchFamily="18" charset="0"/>
                        </a:rPr>
                        <m:t>𝐶𝑟𝑜𝑠𝑠</m:t>
                      </m:r>
                      <m:r>
                        <a:rPr lang="en-US" sz="2400" i="1" spc="-5" smtClean="0">
                          <a:effectLst/>
                          <a:latin typeface="Cambria Math" panose="02040503050406030204" pitchFamily="18" charset="0"/>
                          <a:ea typeface="SimSun" panose="02010600030101010101" pitchFamily="2" charset="-122"/>
                          <a:cs typeface="Times New Roman" panose="02020603050405020304" pitchFamily="18" charset="0"/>
                        </a:rPr>
                        <m:t> </m:t>
                      </m:r>
                      <m:r>
                        <a:rPr lang="en-US" sz="2400" i="1" spc="-5" smtClean="0">
                          <a:effectLst/>
                          <a:latin typeface="Cambria Math" panose="02040503050406030204" pitchFamily="18" charset="0"/>
                          <a:ea typeface="SimSun" panose="02010600030101010101" pitchFamily="2" charset="-122"/>
                          <a:cs typeface="Times New Roman" panose="02020603050405020304" pitchFamily="18" charset="0"/>
                        </a:rPr>
                        <m:t>𝐸𝑛𝑡𝑟𝑜𝑝𝑦</m:t>
                      </m:r>
                      <m:r>
                        <a:rPr lang="en-US" sz="2400" i="1" spc="-5" smtClean="0">
                          <a:effectLst/>
                          <a:latin typeface="Cambria Math" panose="02040503050406030204" pitchFamily="18" charset="0"/>
                          <a:ea typeface="SimSun" panose="02010600030101010101" pitchFamily="2" charset="-122"/>
                          <a:cs typeface="Times New Roman" panose="02020603050405020304" pitchFamily="18" charset="0"/>
                        </a:rPr>
                        <m:t> </m:t>
                      </m:r>
                      <m:r>
                        <a:rPr lang="en-US" sz="2400" i="1" spc="-5" smtClean="0">
                          <a:effectLst/>
                          <a:latin typeface="Cambria Math" panose="02040503050406030204" pitchFamily="18" charset="0"/>
                          <a:ea typeface="SimSun" panose="02010600030101010101" pitchFamily="2" charset="-122"/>
                          <a:cs typeface="Times New Roman" panose="02020603050405020304" pitchFamily="18" charset="0"/>
                        </a:rPr>
                        <m:t>𝐿𝑜𝑠𝑠</m:t>
                      </m:r>
                      <m:r>
                        <a:rPr lang="en-US" sz="2400" i="1" spc="-5" smtClean="0">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3600" i="1" spc="-5">
                              <a:effectLst/>
                              <a:latin typeface="Cambria Math" panose="02040503050406030204" pitchFamily="18" charset="0"/>
                            </a:rPr>
                          </m:ctrlPr>
                        </m:naryPr>
                        <m:sub>
                          <m:r>
                            <a:rPr lang="en-US" sz="2400" i="1" spc="-5">
                              <a:effectLst/>
                              <a:latin typeface="Cambria Math" panose="02040503050406030204" pitchFamily="18" charset="0"/>
                              <a:ea typeface="SimSun" panose="02010600030101010101" pitchFamily="2" charset="-122"/>
                              <a:cs typeface="Times New Roman" panose="02020603050405020304" pitchFamily="18" charset="0"/>
                            </a:rPr>
                            <m:t>𝑖</m:t>
                          </m:r>
                        </m:sub>
                        <m:sup>
                          <m:r>
                            <a:rPr lang="en-US" sz="2400" i="1" spc="-5">
                              <a:effectLst/>
                              <a:latin typeface="Cambria Math" panose="02040503050406030204" pitchFamily="18" charset="0"/>
                              <a:ea typeface="SimSun" panose="02010600030101010101" pitchFamily="2" charset="-122"/>
                              <a:cs typeface="Times New Roman" panose="02020603050405020304" pitchFamily="18" charset="0"/>
                            </a:rPr>
                            <m:t>𝐶</m:t>
                          </m:r>
                        </m:sup>
                        <m:e>
                          <m:r>
                            <a:rPr lang="en-US" sz="2400" i="1" spc="-5">
                              <a:effectLst/>
                              <a:latin typeface="Cambria Math" panose="02040503050406030204" pitchFamily="18" charset="0"/>
                              <a:ea typeface="SimSun" panose="02010600030101010101" pitchFamily="2" charset="-122"/>
                              <a:cs typeface="Times New Roman" panose="02020603050405020304" pitchFamily="18" charset="0"/>
                            </a:rPr>
                            <m:t>𝑇𝑖</m:t>
                          </m:r>
                          <m:r>
                            <a:rPr lang="en-US" sz="2400" i="1" spc="-5">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400" spc="-5">
                              <a:effectLst/>
                              <a:latin typeface="Cambria Math" panose="02040503050406030204" pitchFamily="18" charset="0"/>
                              <a:ea typeface="SimSun" panose="02010600030101010101" pitchFamily="2" charset="-122"/>
                              <a:cs typeface="Times New Roman" panose="02020603050405020304" pitchFamily="18" charset="0"/>
                            </a:rPr>
                            <m:t>log</m:t>
                          </m:r>
                          <m:r>
                            <a:rPr lang="en-US" sz="2400" spc="-5">
                              <a:effectLst/>
                              <a:latin typeface="Cambria Math" panose="02040503050406030204" pitchFamily="18" charset="0"/>
                              <a:ea typeface="SimSun" panose="02010600030101010101" pitchFamily="2" charset="-122"/>
                              <a:cs typeface="Times New Roman" panose="02020603050405020304" pitchFamily="18" charset="0"/>
                            </a:rPr>
                            <m:t>⁡</m:t>
                          </m:r>
                          <m:r>
                            <a:rPr lang="en-US" sz="2400" i="1" spc="-5">
                              <a:effectLst/>
                              <a:latin typeface="Cambria Math" panose="02040503050406030204" pitchFamily="18" charset="0"/>
                              <a:ea typeface="SimSun" panose="02010600030101010101" pitchFamily="2" charset="-122"/>
                              <a:cs typeface="Times New Roman" panose="02020603050405020304" pitchFamily="18" charset="0"/>
                            </a:rPr>
                            <m:t>(</m:t>
                          </m:r>
                          <m:r>
                            <a:rPr lang="en-US" sz="2400" i="1" spc="-5">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3600" i="1" spc="-5">
                                  <a:effectLst/>
                                  <a:latin typeface="Cambria Math" panose="02040503050406030204" pitchFamily="18" charset="0"/>
                                </a:rPr>
                              </m:ctrlPr>
                            </m:dPr>
                            <m:e>
                              <m:r>
                                <a:rPr lang="en-US" sz="2400" i="1" spc="-5">
                                  <a:effectLst/>
                                  <a:latin typeface="Cambria Math" panose="02040503050406030204" pitchFamily="18" charset="0"/>
                                  <a:ea typeface="SimSun" panose="02010600030101010101" pitchFamily="2" charset="-122"/>
                                  <a:cs typeface="Times New Roman" panose="02020603050405020304" pitchFamily="18" charset="0"/>
                                </a:rPr>
                                <m:t>𝑠</m:t>
                              </m:r>
                            </m:e>
                          </m:d>
                          <m:r>
                            <a:rPr lang="en-US" sz="2400" i="1" spc="-5">
                              <a:effectLst/>
                              <a:latin typeface="Cambria Math" panose="02040503050406030204" pitchFamily="18" charset="0"/>
                              <a:ea typeface="SimSun" panose="02010600030101010101" pitchFamily="2" charset="-122"/>
                              <a:cs typeface="Times New Roman" panose="02020603050405020304" pitchFamily="18" charset="0"/>
                            </a:rPr>
                            <m:t>𝑖</m:t>
                          </m:r>
                          <m:r>
                            <a:rPr lang="en-US" sz="2400" i="1" spc="-5">
                              <a:effectLst/>
                              <a:latin typeface="Cambria Math" panose="02040503050406030204" pitchFamily="18" charset="0"/>
                              <a:ea typeface="SimSun" panose="02010600030101010101" pitchFamily="2" charset="-122"/>
                              <a:cs typeface="Times New Roman" panose="02020603050405020304" pitchFamily="18" charset="0"/>
                            </a:rPr>
                            <m:t>)</m:t>
                          </m:r>
                        </m:e>
                      </m:nary>
                    </m:oMath>
                  </m:oMathPara>
                </a14:m>
                <a:endParaRPr lang="en-US" dirty="0"/>
              </a:p>
            </p:txBody>
          </p:sp>
        </mc:Choice>
        <mc:Fallback>
          <p:sp>
            <p:nvSpPr>
              <p:cNvPr id="3" name="Content Placeholder 2">
                <a:extLst>
                  <a:ext uri="{FF2B5EF4-FFF2-40B4-BE49-F238E27FC236}">
                    <a16:creationId xmlns:a16="http://schemas.microsoft.com/office/drawing/2014/main" id="{69A0ACDF-67CE-3EDE-10F8-A084C486276C}"/>
                  </a:ext>
                </a:extLst>
              </p:cNvPr>
              <p:cNvSpPr>
                <a:spLocks noGrp="1" noRot="1" noChangeAspect="1" noMove="1" noResize="1" noEditPoints="1" noAdjustHandles="1" noChangeArrowheads="1" noChangeShapeType="1" noTextEdit="1"/>
              </p:cNvSpPr>
              <p:nvPr>
                <p:ph idx="1"/>
              </p:nvPr>
            </p:nvSpPr>
            <p:spPr>
              <a:xfrm>
                <a:off x="1243642" y="1960562"/>
                <a:ext cx="10515600" cy="4351338"/>
              </a:xfrm>
              <a:blipFill>
                <a:blip r:embed="rId2"/>
                <a:stretch>
                  <a:fillRect/>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C054F63C-C8D9-EA40-3CA4-2CD5E7590579}"/>
              </a:ext>
            </a:extLst>
          </p:cNvPr>
          <p:cNvGrpSpPr/>
          <p:nvPr/>
        </p:nvGrpSpPr>
        <p:grpSpPr>
          <a:xfrm>
            <a:off x="2661272" y="4921879"/>
            <a:ext cx="7000312" cy="1386217"/>
            <a:chOff x="0" y="0"/>
            <a:chExt cx="3005290" cy="691625"/>
          </a:xfrm>
        </p:grpSpPr>
        <p:sp>
          <p:nvSpPr>
            <p:cNvPr id="5" name="Rectangle 4">
              <a:extLst>
                <a:ext uri="{FF2B5EF4-FFF2-40B4-BE49-F238E27FC236}">
                  <a16:creationId xmlns:a16="http://schemas.microsoft.com/office/drawing/2014/main" id="{6F0076F0-DB48-5C3F-4A7A-623B01F71C82}"/>
                </a:ext>
              </a:extLst>
            </p:cNvPr>
            <p:cNvSpPr/>
            <p:nvPr/>
          </p:nvSpPr>
          <p:spPr>
            <a:xfrm>
              <a:off x="389614" y="127221"/>
              <a:ext cx="1009815" cy="286247"/>
            </a:xfrm>
            <a:prstGeom prst="rect">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400" dirty="0" err="1">
                  <a:effectLst/>
                  <a:latin typeface="Times New Roman" panose="02020603050405020304" pitchFamily="18" charset="0"/>
                  <a:ea typeface="SimSun" panose="02010600030101010101" pitchFamily="2" charset="-122"/>
                </a:rPr>
                <a:t>Softmax</a:t>
              </a:r>
              <a:r>
                <a:rPr lang="en-US" sz="2400" dirty="0">
                  <a:effectLst/>
                  <a:latin typeface="Times New Roman" panose="02020603050405020304" pitchFamily="18" charset="0"/>
                  <a:ea typeface="SimSun" panose="02010600030101010101" pitchFamily="2" charset="-122"/>
                </a:rPr>
                <a:t>(Zi)</a:t>
              </a:r>
            </a:p>
          </p:txBody>
        </p:sp>
        <p:sp>
          <p:nvSpPr>
            <p:cNvPr id="6" name="Rectangle 5">
              <a:extLst>
                <a:ext uri="{FF2B5EF4-FFF2-40B4-BE49-F238E27FC236}">
                  <a16:creationId xmlns:a16="http://schemas.microsoft.com/office/drawing/2014/main" id="{1CF7E69C-A8B8-0502-F749-DBAD12B2C9B6}"/>
                </a:ext>
              </a:extLst>
            </p:cNvPr>
            <p:cNvSpPr/>
            <p:nvPr/>
          </p:nvSpPr>
          <p:spPr>
            <a:xfrm>
              <a:off x="1733385" y="127221"/>
              <a:ext cx="1271905" cy="285750"/>
            </a:xfrm>
            <a:prstGeom prst="rect">
              <a:avLst/>
            </a:prstGeom>
            <a:ln w="31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400">
                  <a:effectLst/>
                  <a:latin typeface="Times New Roman" panose="02020603050405020304" pitchFamily="18" charset="0"/>
                  <a:ea typeface="SimSun" panose="02010600030101010101" pitchFamily="2" charset="-122"/>
                </a:rPr>
                <a:t>Cross Entropy Loss</a:t>
              </a:r>
            </a:p>
          </p:txBody>
        </p:sp>
        <p:cxnSp>
          <p:nvCxnSpPr>
            <p:cNvPr id="7" name="Straight Arrow Connector 6">
              <a:extLst>
                <a:ext uri="{FF2B5EF4-FFF2-40B4-BE49-F238E27FC236}">
                  <a16:creationId xmlns:a16="http://schemas.microsoft.com/office/drawing/2014/main" id="{F97BF1EC-48CB-CF1D-D391-7FEEABFDEFC6}"/>
                </a:ext>
              </a:extLst>
            </p:cNvPr>
            <p:cNvCxnSpPr/>
            <p:nvPr/>
          </p:nvCxnSpPr>
          <p:spPr>
            <a:xfrm>
              <a:off x="0" y="259080"/>
              <a:ext cx="3760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DB26273-D1D4-853D-158A-6E155930FD65}"/>
                </a:ext>
              </a:extLst>
            </p:cNvPr>
            <p:cNvCxnSpPr/>
            <p:nvPr/>
          </p:nvCxnSpPr>
          <p:spPr>
            <a:xfrm>
              <a:off x="1391478" y="259080"/>
              <a:ext cx="3417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8E095CA-27B5-56B6-51EE-179450435809}"/>
                </a:ext>
              </a:extLst>
            </p:cNvPr>
            <p:cNvSpPr/>
            <p:nvPr/>
          </p:nvSpPr>
          <p:spPr>
            <a:xfrm>
              <a:off x="15903" y="0"/>
              <a:ext cx="294198" cy="262393"/>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400">
                  <a:effectLst/>
                  <a:latin typeface="Times New Roman" panose="02020603050405020304" pitchFamily="18" charset="0"/>
                  <a:ea typeface="SimSun" panose="02010600030101010101" pitchFamily="2" charset="-122"/>
                </a:rPr>
                <a:t>S</a:t>
              </a:r>
            </a:p>
          </p:txBody>
        </p:sp>
        <p:cxnSp>
          <p:nvCxnSpPr>
            <p:cNvPr id="10" name="Straight Arrow Connector 9">
              <a:extLst>
                <a:ext uri="{FF2B5EF4-FFF2-40B4-BE49-F238E27FC236}">
                  <a16:creationId xmlns:a16="http://schemas.microsoft.com/office/drawing/2014/main" id="{994064CF-C4DA-4190-9BF6-5829EBE94B14}"/>
                </a:ext>
              </a:extLst>
            </p:cNvPr>
            <p:cNvCxnSpPr/>
            <p:nvPr/>
          </p:nvCxnSpPr>
          <p:spPr>
            <a:xfrm>
              <a:off x="2437738" y="413468"/>
              <a:ext cx="0" cy="221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040AE95-7B43-6FAC-C40F-92E407448EBB}"/>
                </a:ext>
              </a:extLst>
            </p:cNvPr>
            <p:cNvSpPr/>
            <p:nvPr/>
          </p:nvSpPr>
          <p:spPr>
            <a:xfrm>
              <a:off x="2488758" y="429370"/>
              <a:ext cx="317500" cy="262255"/>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400">
                  <a:effectLst/>
                  <a:latin typeface="Times New Roman" panose="02020603050405020304" pitchFamily="18" charset="0"/>
                  <a:ea typeface="SimSun" panose="02010600030101010101" pitchFamily="2" charset="-122"/>
                </a:rPr>
                <a:t>S</a:t>
              </a:r>
              <a:r>
                <a:rPr lang="en-US" sz="2400" baseline="-25000">
                  <a:effectLst/>
                  <a:latin typeface="Times New Roman" panose="02020603050405020304" pitchFamily="18" charset="0"/>
                  <a:ea typeface="SimSun" panose="02010600030101010101" pitchFamily="2" charset="-122"/>
                </a:rPr>
                <a:t>i</a:t>
              </a:r>
              <a:endParaRPr lang="en-US" sz="2400">
                <a:effectLst/>
                <a:latin typeface="Times New Roman" panose="02020603050405020304" pitchFamily="18" charset="0"/>
                <a:ea typeface="SimSun" panose="02010600030101010101" pitchFamily="2" charset="-122"/>
              </a:endParaRPr>
            </a:p>
          </p:txBody>
        </p:sp>
      </p:grpSp>
    </p:spTree>
    <p:extLst>
      <p:ext uri="{BB962C8B-B14F-4D97-AF65-F5344CB8AC3E}">
        <p14:creationId xmlns:p14="http://schemas.microsoft.com/office/powerpoint/2010/main" val="433605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TotalTime>
  <Words>835</Words>
  <Application>Microsoft Office PowerPoint</Application>
  <PresentationFormat>Widescreen</PresentationFormat>
  <Paragraphs>134</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Cambria Math</vt:lpstr>
      <vt:lpstr>Google Sans</vt:lpstr>
      <vt:lpstr>Times New Roman</vt:lpstr>
      <vt:lpstr>Office Theme</vt:lpstr>
      <vt:lpstr>Early Dementia Identification With ML</vt:lpstr>
      <vt:lpstr>Background</vt:lpstr>
      <vt:lpstr>Introductions</vt:lpstr>
      <vt:lpstr>Dataset</vt:lpstr>
      <vt:lpstr>Feature Selection</vt:lpstr>
      <vt:lpstr>Feature Selection Contd.</vt:lpstr>
      <vt:lpstr>Measure accuracy - AUC</vt:lpstr>
      <vt:lpstr>Precision and Accuracy</vt:lpstr>
      <vt:lpstr>Softmax and Cross-Entropy in LSTM</vt:lpstr>
      <vt:lpstr>Libraries being used</vt:lpstr>
      <vt:lpstr>Data preprocessing</vt:lpstr>
      <vt:lpstr>Random Forest </vt:lpstr>
      <vt:lpstr>Random Forest</vt:lpstr>
      <vt:lpstr>Support Vector Machine (SVM)</vt:lpstr>
      <vt:lpstr>Support Vector Machine (SVM)</vt:lpstr>
      <vt:lpstr>Long Short-Term Memory (LSTM)</vt:lpstr>
      <vt:lpstr>LSTM Contd.</vt:lpstr>
      <vt:lpstr>Plotting the lost in LSTM</vt:lpstr>
      <vt:lpstr>LSTM Cell</vt:lpstr>
      <vt:lpstr>Summary</vt:lpstr>
      <vt:lpstr>Future direction</vt:lpstr>
      <vt:lpstr>Suggestion /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Early Dementia Prediction</dc:title>
  <dc:creator>Panta, Purushottam</dc:creator>
  <cp:lastModifiedBy>Panta, Purushottam</cp:lastModifiedBy>
  <cp:revision>10</cp:revision>
  <dcterms:created xsi:type="dcterms:W3CDTF">2023-12-11T18:54:41Z</dcterms:created>
  <dcterms:modified xsi:type="dcterms:W3CDTF">2023-12-16T04:46:16Z</dcterms:modified>
</cp:coreProperties>
</file>