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88CB-6177-FB0B-F160-D22C0268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C31E-F70B-3621-F099-A6F86C682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86A9-CDA5-1211-9C61-3F1423A3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EC57-58E1-0001-6334-E6CA0486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DCC2-DB56-1286-77B6-06C8123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4993-E478-73D4-9A03-2A4B31C6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A2D36-F1D0-84E4-43CB-9A67298A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EE59-4E93-8769-DE8E-F108E349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36A7-F1E5-A6CE-780E-A124D8DE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2B11-95BC-407D-31D1-A3EC0CEF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2EB6A-36BC-B088-9439-8FFD0633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46415-6944-DB3B-1D7D-412D88099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CC04-C5E1-C26E-665B-30E9DFB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2C2B-50A4-96F4-AD21-3FBF3E0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48DE-8F43-7D86-0973-C22B76A5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B379-0276-1F74-E62E-98EB3D4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4C0B-851F-A9BE-B9CC-3A4766C5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B25-0D05-5295-D388-20D8A73A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3A70-08FA-06E1-A2EA-F861F9F9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F3BE-FC5C-BC7C-0B11-15E64A4B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8113-EC85-892C-3B34-913F35F6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05B2-97A9-2987-7960-5466D18D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B7E7-83AF-B322-702E-DA267BE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41AF-BBAB-1C57-2A20-5A398C65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DBE5-F8DB-85FA-70D4-AAF2B760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98ED-C5CE-6A7B-838A-0F6D2CD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EF1C-FA0D-384E-4105-7BDAE44A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6268-938F-75DE-2D7E-A5358568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6D53-4F5B-4B9C-0C6D-D7251065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D796-7908-BE90-8339-8B59AD0C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FC57-3365-90FA-6426-C3C15828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FDCD-A9A3-6229-AFB9-4416F958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6425-3A41-9D71-684D-7C5F5849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5297-25AE-160E-EFD9-54AD942A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60AEC-83ED-01A1-613B-5A1A1DFC1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96542-D536-2CD6-7AFC-A2AF8018E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4078-7412-4204-057E-3A60C3D7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CEA88-A244-8ECC-129B-F736C5FD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FCF3A-67F2-0447-2EE2-A0EF804E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A32-1D6F-382A-2B44-6A796DEA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EDE43-8B36-11BD-7572-44679BD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3EC9B-2925-262D-DB21-DDBC772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3F29A-F90D-5636-0C9A-EFA46B3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856E1-0BA6-6CEE-83F3-B2185BD7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5B224-1451-A433-D6FB-097D312B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D66C-025D-CCE2-D88C-E13A50E1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B97B-D61C-DF97-5E80-0CAEC7C2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0C3-1CB9-A389-7C7C-247DE52C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97F3E-A676-22B2-0814-C59A048F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E93E-3837-CF1A-9837-07A1839D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651C-626D-714F-6EF8-F6839240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F9D6-4F3C-3154-94DE-6CD8DA1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BB56-A3D5-4D3A-AE7C-E61C08A6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B8088-F60C-3661-9FBA-9CD8AED2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EC245-51CB-CCA8-482F-81009A28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3C84-D91C-CFF1-6023-D9CF043A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9776-0C43-BB5F-7294-E1037940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6A259-2A9B-E342-34E4-0FA9AD5C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14809-E617-91FC-B20E-5CE34D1F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C927-533A-709C-2D72-28B06D50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C754-2768-B629-4A83-F6357F7B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5F8C-4A60-4B14-B76B-E80EB9CE68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07F6-743B-03D7-9B97-BDB36FBD9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EDF-8786-9487-DB38-146D3A8BE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BD3F-E87E-4174-99F0-AD03C23A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A15C-2F7B-CF74-5FE8-6FB012579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Architecture EA – CS544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E8B7F-0C71-5B84-8441-8A97EF18F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Purushottam Prajapati</a:t>
            </a:r>
          </a:p>
        </p:txBody>
      </p:sp>
    </p:spTree>
    <p:extLst>
      <p:ext uri="{BB962C8B-B14F-4D97-AF65-F5344CB8AC3E}">
        <p14:creationId xmlns:p14="http://schemas.microsoft.com/office/powerpoint/2010/main" val="176784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1F72-E240-F5E2-2BEB-D47BDA85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74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5F50-9CA3-F877-2A7E-FAE5DD9A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13"/>
          </a:xfrm>
        </p:spPr>
        <p:txBody>
          <a:bodyPr/>
          <a:lstStyle/>
          <a:p>
            <a:r>
              <a:rPr lang="en-US" dirty="0"/>
              <a:t>Class Diagram – Book Catalog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C23DA-0A3D-54B0-AC87-0691FDE8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9" y="1069168"/>
            <a:ext cx="9983807" cy="5705034"/>
          </a:xfrm>
        </p:spPr>
      </p:pic>
    </p:spTree>
    <p:extLst>
      <p:ext uri="{BB962C8B-B14F-4D97-AF65-F5344CB8AC3E}">
        <p14:creationId xmlns:p14="http://schemas.microsoft.com/office/powerpoint/2010/main" val="8813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C77C-6DE0-9E24-893E-CE5D80DF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78" y="506841"/>
            <a:ext cx="10515600" cy="7392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 -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27468-237F-6489-C5F2-12315C16F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16" y="798282"/>
            <a:ext cx="7302843" cy="5963978"/>
          </a:xfrm>
        </p:spPr>
      </p:pic>
    </p:spTree>
    <p:extLst>
      <p:ext uri="{BB962C8B-B14F-4D97-AF65-F5344CB8AC3E}">
        <p14:creationId xmlns:p14="http://schemas.microsoft.com/office/powerpoint/2010/main" val="208922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E56-07ED-DCE5-886F-87744881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r>
              <a:rPr lang="en-US" dirty="0"/>
              <a:t>ER-Diagram -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77B-ADDA-666E-4A2D-198AD53E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04" y="1466491"/>
            <a:ext cx="5724213" cy="4710472"/>
          </a:xfrm>
        </p:spPr>
      </p:pic>
    </p:spTree>
    <p:extLst>
      <p:ext uri="{BB962C8B-B14F-4D97-AF65-F5344CB8AC3E}">
        <p14:creationId xmlns:p14="http://schemas.microsoft.com/office/powerpoint/2010/main" val="27522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D24C-C9B4-FAE8-3CDE-32C683F1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2AE9E-8048-AD02-F8B2-54B4EFB1E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97" y="950913"/>
            <a:ext cx="5783606" cy="5226050"/>
          </a:xfrm>
        </p:spPr>
      </p:pic>
    </p:spTree>
    <p:extLst>
      <p:ext uri="{BB962C8B-B14F-4D97-AF65-F5344CB8AC3E}">
        <p14:creationId xmlns:p14="http://schemas.microsoft.com/office/powerpoint/2010/main" val="91577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6B36-F9B1-296A-99D9-3A1539C3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and 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B993-FF62-FC14-2A20-E898DD9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Approach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Domain Services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REST 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Controller Test</a:t>
            </a:r>
          </a:p>
          <a:p>
            <a:pPr lvl="1"/>
            <a:r>
              <a:rPr lang="en-US" dirty="0"/>
              <a:t>Rest assured Test</a:t>
            </a:r>
          </a:p>
        </p:txBody>
      </p:sp>
    </p:spTree>
    <p:extLst>
      <p:ext uri="{BB962C8B-B14F-4D97-AF65-F5344CB8AC3E}">
        <p14:creationId xmlns:p14="http://schemas.microsoft.com/office/powerpoint/2010/main" val="16858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057B-A54E-47A7-7788-62A56B15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5EBC2-5808-DDF0-3517-F00AA245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51" y="2945920"/>
            <a:ext cx="4750277" cy="2035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6967-6D41-5FB8-8F83-D30357CE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2" y="931654"/>
            <a:ext cx="4514850" cy="225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729C39-F904-22BA-2B8A-F3829118C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8" y="931654"/>
            <a:ext cx="5715000" cy="1714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5AB224-DB99-5E14-B862-E0F27D4C6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0" y="4608204"/>
            <a:ext cx="4720202" cy="1346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EEEA-3125-E954-2586-B24682DA6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1" y="4211847"/>
            <a:ext cx="4994335" cy="22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1BDF-2E1E-74F5-45C6-C74BE9D8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dirty="0"/>
              <a:t>Grafana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981F3-42AE-3C47-CBED-860C60703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563" y="1130300"/>
            <a:ext cx="9128874" cy="5046663"/>
          </a:xfrm>
        </p:spPr>
      </p:pic>
    </p:spTree>
    <p:extLst>
      <p:ext uri="{BB962C8B-B14F-4D97-AF65-F5344CB8AC3E}">
        <p14:creationId xmlns:p14="http://schemas.microsoft.com/office/powerpoint/2010/main" val="76794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897-96AC-FFBC-FAD0-2472E6F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816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559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Enterprise Architecture EA – CS544</vt:lpstr>
      <vt:lpstr>Class Diagram – Book Catalog</vt:lpstr>
      <vt:lpstr>Class Diagram - Library</vt:lpstr>
      <vt:lpstr>ER-Diagram - Library</vt:lpstr>
      <vt:lpstr>Architectural Diagram</vt:lpstr>
      <vt:lpstr>Patterns and Techniques used</vt:lpstr>
      <vt:lpstr>Technology Used</vt:lpstr>
      <vt:lpstr>Grafana Dashboard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 EA – CS544</dc:title>
  <dc:creator>Purushottam Prajapati</dc:creator>
  <cp:lastModifiedBy>Purushottam Prajapati</cp:lastModifiedBy>
  <cp:revision>2</cp:revision>
  <dcterms:created xsi:type="dcterms:W3CDTF">2022-07-13T21:57:23Z</dcterms:created>
  <dcterms:modified xsi:type="dcterms:W3CDTF">2022-07-14T01:28:48Z</dcterms:modified>
</cp:coreProperties>
</file>